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82" r:id="rId2"/>
    <p:sldId id="285" r:id="rId3"/>
    <p:sldId id="284" r:id="rId4"/>
    <p:sldId id="286" r:id="rId5"/>
    <p:sldId id="268" r:id="rId6"/>
    <p:sldId id="289" r:id="rId7"/>
    <p:sldId id="270" r:id="rId8"/>
    <p:sldId id="274" r:id="rId9"/>
    <p:sldId id="291" r:id="rId10"/>
    <p:sldId id="277" r:id="rId11"/>
    <p:sldId id="278" r:id="rId12"/>
    <p:sldId id="276" r:id="rId13"/>
    <p:sldId id="266" r:id="rId14"/>
    <p:sldId id="279" r:id="rId15"/>
    <p:sldId id="281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1EB"/>
    <a:srgbClr val="363634"/>
    <a:srgbClr val="D9D9D9"/>
    <a:srgbClr val="C3E2F7"/>
    <a:srgbClr val="AD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CA54C-34AA-477B-950C-BADAF0033B8C}" v="18" dt="2025-09-08T14:34:15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el Drescher" userId="a8577fae26ced03f" providerId="LiveId" clId="{731CA54C-34AA-477B-950C-BADAF0033B8C}"/>
    <pc:docChg chg="undo custSel modSld">
      <pc:chgData name="Mikkel Drescher" userId="a8577fae26ced03f" providerId="LiveId" clId="{731CA54C-34AA-477B-950C-BADAF0033B8C}" dt="2025-09-08T14:34:26.205" v="349" actId="255"/>
      <pc:docMkLst>
        <pc:docMk/>
      </pc:docMkLst>
      <pc:sldChg chg="addSp delSp modSp mod">
        <pc:chgData name="Mikkel Drescher" userId="a8577fae26ced03f" providerId="LiveId" clId="{731CA54C-34AA-477B-950C-BADAF0033B8C}" dt="2025-09-08T14:34:26.205" v="349" actId="255"/>
        <pc:sldMkLst>
          <pc:docMk/>
          <pc:sldMk cId="3370372822" sldId="277"/>
        </pc:sldMkLst>
        <pc:spChg chg="mod">
          <ac:chgData name="Mikkel Drescher" userId="a8577fae26ced03f" providerId="LiveId" clId="{731CA54C-34AA-477B-950C-BADAF0033B8C}" dt="2025-09-08T14:30:26.175" v="230" actId="1076"/>
          <ac:spMkLst>
            <pc:docMk/>
            <pc:sldMk cId="3370372822" sldId="277"/>
            <ac:spMk id="2" creationId="{F05526F0-A1B4-E486-56C9-A64076919D24}"/>
          </ac:spMkLst>
        </pc:spChg>
        <pc:spChg chg="mod">
          <ac:chgData name="Mikkel Drescher" userId="a8577fae26ced03f" providerId="LiveId" clId="{731CA54C-34AA-477B-950C-BADAF0033B8C}" dt="2025-09-08T14:33:13.788" v="343" actId="27636"/>
          <ac:spMkLst>
            <pc:docMk/>
            <pc:sldMk cId="3370372822" sldId="277"/>
            <ac:spMk id="3" creationId="{64B97E46-3872-9681-DEC8-89CE8A8A8AB5}"/>
          </ac:spMkLst>
        </pc:spChg>
        <pc:graphicFrameChg chg="modGraphic">
          <ac:chgData name="Mikkel Drescher" userId="a8577fae26ced03f" providerId="LiveId" clId="{731CA54C-34AA-477B-950C-BADAF0033B8C}" dt="2025-09-08T14:34:26.205" v="349" actId="255"/>
          <ac:graphicFrameMkLst>
            <pc:docMk/>
            <pc:sldMk cId="3370372822" sldId="277"/>
            <ac:graphicFrameMk id="10" creationId="{73CA0967-D5D3-A376-DC61-53B71EC3BF53}"/>
          </ac:graphicFrameMkLst>
        </pc:graphicFrameChg>
        <pc:cxnChg chg="add mod">
          <ac:chgData name="Mikkel Drescher" userId="a8577fae26ced03f" providerId="LiveId" clId="{731CA54C-34AA-477B-950C-BADAF0033B8C}" dt="2025-09-08T14:34:15.633" v="346"/>
          <ac:cxnSpMkLst>
            <pc:docMk/>
            <pc:sldMk cId="3370372822" sldId="277"/>
            <ac:cxnSpMk id="6" creationId="{69F4A2A8-CE4E-BC77-2B56-0E1D368D6749}"/>
          </ac:cxnSpMkLst>
        </pc:cxnChg>
        <pc:cxnChg chg="mod">
          <ac:chgData name="Mikkel Drescher" userId="a8577fae26ced03f" providerId="LiveId" clId="{731CA54C-34AA-477B-950C-BADAF0033B8C}" dt="2025-09-08T14:30:35.060" v="232" actId="14100"/>
          <ac:cxnSpMkLst>
            <pc:docMk/>
            <pc:sldMk cId="3370372822" sldId="277"/>
            <ac:cxnSpMk id="9" creationId="{D8B9AE5E-70A3-8865-4601-82969D5FE856}"/>
          </ac:cxnSpMkLst>
        </pc:cxnChg>
        <pc:cxnChg chg="del">
          <ac:chgData name="Mikkel Drescher" userId="a8577fae26ced03f" providerId="LiveId" clId="{731CA54C-34AA-477B-950C-BADAF0033B8C}" dt="2025-09-08T14:34:19.822" v="347" actId="478"/>
          <ac:cxnSpMkLst>
            <pc:docMk/>
            <pc:sldMk cId="3370372822" sldId="277"/>
            <ac:cxnSpMk id="11" creationId="{33A32922-7E66-6A1C-B360-41155DEAE1A9}"/>
          </ac:cxnSpMkLst>
        </pc:cxnChg>
      </pc:sldChg>
      <pc:sldChg chg="modSp mod">
        <pc:chgData name="Mikkel Drescher" userId="a8577fae26ced03f" providerId="LiveId" clId="{731CA54C-34AA-477B-950C-BADAF0033B8C}" dt="2025-09-08T14:24:35.676" v="67" actId="14100"/>
        <pc:sldMkLst>
          <pc:docMk/>
          <pc:sldMk cId="367510996" sldId="291"/>
        </pc:sldMkLst>
        <pc:spChg chg="mod">
          <ac:chgData name="Mikkel Drescher" userId="a8577fae26ced03f" providerId="LiveId" clId="{731CA54C-34AA-477B-950C-BADAF0033B8C}" dt="2025-09-08T14:15:36.391" v="6" actId="20577"/>
          <ac:spMkLst>
            <pc:docMk/>
            <pc:sldMk cId="367510996" sldId="291"/>
            <ac:spMk id="11" creationId="{11D46A9E-97E2-85A4-D41A-82C399033849}"/>
          </ac:spMkLst>
        </pc:spChg>
        <pc:spChg chg="mod">
          <ac:chgData name="Mikkel Drescher" userId="a8577fae26ced03f" providerId="LiveId" clId="{731CA54C-34AA-477B-950C-BADAF0033B8C}" dt="2025-09-08T14:18:15.133" v="24" actId="1076"/>
          <ac:spMkLst>
            <pc:docMk/>
            <pc:sldMk cId="367510996" sldId="291"/>
            <ac:spMk id="16" creationId="{C31986B0-0DC8-C055-E8EE-5EBCE4698541}"/>
          </ac:spMkLst>
        </pc:spChg>
        <pc:spChg chg="mod">
          <ac:chgData name="Mikkel Drescher" userId="a8577fae26ced03f" providerId="LiveId" clId="{731CA54C-34AA-477B-950C-BADAF0033B8C}" dt="2025-09-08T14:18:31.872" v="27" actId="122"/>
          <ac:spMkLst>
            <pc:docMk/>
            <pc:sldMk cId="367510996" sldId="291"/>
            <ac:spMk id="17" creationId="{5646111D-0EF8-F4EF-1733-220BA9414B9D}"/>
          </ac:spMkLst>
        </pc:spChg>
        <pc:spChg chg="mod">
          <ac:chgData name="Mikkel Drescher" userId="a8577fae26ced03f" providerId="LiveId" clId="{731CA54C-34AA-477B-950C-BADAF0033B8C}" dt="2025-09-08T14:20:19.767" v="34" actId="1076"/>
          <ac:spMkLst>
            <pc:docMk/>
            <pc:sldMk cId="367510996" sldId="291"/>
            <ac:spMk id="23" creationId="{D30ED2CB-F487-2719-13F9-D56B3DCCFFE7}"/>
          </ac:spMkLst>
        </pc:spChg>
        <pc:spChg chg="mod">
          <ac:chgData name="Mikkel Drescher" userId="a8577fae26ced03f" providerId="LiveId" clId="{731CA54C-34AA-477B-950C-BADAF0033B8C}" dt="2025-09-08T14:18:54.129" v="29" actId="1076"/>
          <ac:spMkLst>
            <pc:docMk/>
            <pc:sldMk cId="367510996" sldId="291"/>
            <ac:spMk id="24" creationId="{B0895C8E-511E-2F33-CC41-C6678F494D7A}"/>
          </ac:spMkLst>
        </pc:spChg>
        <pc:spChg chg="mod">
          <ac:chgData name="Mikkel Drescher" userId="a8577fae26ced03f" providerId="LiveId" clId="{731CA54C-34AA-477B-950C-BADAF0033B8C}" dt="2025-09-08T14:24:25.523" v="66" actId="1076"/>
          <ac:spMkLst>
            <pc:docMk/>
            <pc:sldMk cId="367510996" sldId="291"/>
            <ac:spMk id="25" creationId="{1BE43E25-41C0-7292-27B3-2504BD54B7B2}"/>
          </ac:spMkLst>
        </pc:spChg>
        <pc:spChg chg="mod">
          <ac:chgData name="Mikkel Drescher" userId="a8577fae26ced03f" providerId="LiveId" clId="{731CA54C-34AA-477B-950C-BADAF0033B8C}" dt="2025-09-08T14:23:55.403" v="64" actId="1076"/>
          <ac:spMkLst>
            <pc:docMk/>
            <pc:sldMk cId="367510996" sldId="291"/>
            <ac:spMk id="26" creationId="{63815BB5-EB90-C22B-8A6B-703301F96314}"/>
          </ac:spMkLst>
        </pc:spChg>
        <pc:cxnChg chg="mod">
          <ac:chgData name="Mikkel Drescher" userId="a8577fae26ced03f" providerId="LiveId" clId="{731CA54C-34AA-477B-950C-BADAF0033B8C}" dt="2025-09-08T14:19:02.676" v="30" actId="1076"/>
          <ac:cxnSpMkLst>
            <pc:docMk/>
            <pc:sldMk cId="367510996" sldId="291"/>
            <ac:cxnSpMk id="14" creationId="{01D66E5D-31A6-5066-99F8-5B09A1BCE433}"/>
          </ac:cxnSpMkLst>
        </pc:cxnChg>
        <pc:cxnChg chg="mod">
          <ac:chgData name="Mikkel Drescher" userId="a8577fae26ced03f" providerId="LiveId" clId="{731CA54C-34AA-477B-950C-BADAF0033B8C}" dt="2025-09-08T14:24:35.676" v="67" actId="14100"/>
          <ac:cxnSpMkLst>
            <pc:docMk/>
            <pc:sldMk cId="367510996" sldId="291"/>
            <ac:cxnSpMk id="15" creationId="{458E9D17-634B-ED3D-EEA1-2F6895C6BA54}"/>
          </ac:cxnSpMkLst>
        </pc:cxnChg>
        <pc:cxnChg chg="mod">
          <ac:chgData name="Mikkel Drescher" userId="a8577fae26ced03f" providerId="LiveId" clId="{731CA54C-34AA-477B-950C-BADAF0033B8C}" dt="2025-09-08T14:18:45.961" v="28" actId="14100"/>
          <ac:cxnSpMkLst>
            <pc:docMk/>
            <pc:sldMk cId="367510996" sldId="291"/>
            <ac:cxnSpMk id="18" creationId="{5E9E3705-61C8-B563-70F0-EC957C98093E}"/>
          </ac:cxnSpMkLst>
        </pc:cxnChg>
        <pc:cxnChg chg="mod">
          <ac:chgData name="Mikkel Drescher" userId="a8577fae26ced03f" providerId="LiveId" clId="{731CA54C-34AA-477B-950C-BADAF0033B8C}" dt="2025-09-08T14:21:15.070" v="41" actId="14100"/>
          <ac:cxnSpMkLst>
            <pc:docMk/>
            <pc:sldMk cId="367510996" sldId="291"/>
            <ac:cxnSpMk id="20" creationId="{655584D1-50D9-3B7F-994A-145173016C85}"/>
          </ac:cxnSpMkLst>
        </pc:cxnChg>
      </pc:sldChg>
    </pc:docChg>
  </pc:docChgLst>
  <pc:docChgLst>
    <pc:chgData name="Mikkel Drescher" userId="a8577fae26ced03f" providerId="LiveId" clId="{3C4ADF19-4D38-4D03-834A-D7454B7A3CDD}"/>
    <pc:docChg chg="addSld modSld">
      <pc:chgData name="Mikkel Drescher" userId="a8577fae26ced03f" providerId="LiveId" clId="{3C4ADF19-4D38-4D03-834A-D7454B7A3CDD}" dt="2025-09-06T07:56:55.328" v="28" actId="20577"/>
      <pc:docMkLst>
        <pc:docMk/>
      </pc:docMkLst>
      <pc:sldChg chg="modSp add mod">
        <pc:chgData name="Mikkel Drescher" userId="a8577fae26ced03f" providerId="LiveId" clId="{3C4ADF19-4D38-4D03-834A-D7454B7A3CDD}" dt="2025-09-06T07:56:55.328" v="28" actId="20577"/>
        <pc:sldMkLst>
          <pc:docMk/>
          <pc:sldMk cId="367510996" sldId="291"/>
        </pc:sldMkLst>
        <pc:spChg chg="mod">
          <ac:chgData name="Mikkel Drescher" userId="a8577fae26ced03f" providerId="LiveId" clId="{3C4ADF19-4D38-4D03-834A-D7454B7A3CDD}" dt="2025-09-06T07:56:55.328" v="28" actId="20577"/>
          <ac:spMkLst>
            <pc:docMk/>
            <pc:sldMk cId="367510996" sldId="291"/>
            <ac:spMk id="11" creationId="{11D46A9E-97E2-85A4-D41A-82C39903384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A8045-F0D4-4D37-9B56-FEDE3A2221CD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722EF99-D06C-4F79-85B8-DA85A43499B5}">
      <dgm:prSet phldrT="[Tekst]" custT="1"/>
      <dgm:spPr/>
      <dgm:t>
        <a:bodyPr/>
        <a:lstStyle/>
        <a:p>
          <a:r>
            <a:rPr lang="da-DK" sz="2800" b="1" dirty="0">
              <a:solidFill>
                <a:schemeClr val="tx1"/>
              </a:solidFill>
            </a:rPr>
            <a:t>GLOBAL TRENDS</a:t>
          </a:r>
        </a:p>
      </dgm:t>
    </dgm:pt>
    <dgm:pt modelId="{DE7DE3DC-A4B3-441C-8657-13F556E64C9D}" type="parTrans" cxnId="{33A7B0FE-2005-4337-B46D-C2B5F9989973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48B58839-9101-4C49-BB63-FDE4AD59514F}" type="sibTrans" cxnId="{33A7B0FE-2005-4337-B46D-C2B5F9989973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F2E66131-5769-4545-9115-9F8385F550CE}">
      <dgm:prSet phldrT="[Tekst]" custT="1"/>
      <dgm:spPr/>
      <dgm:t>
        <a:bodyPr/>
        <a:lstStyle/>
        <a:p>
          <a:r>
            <a:rPr lang="da-DK" sz="1400" dirty="0">
              <a:solidFill>
                <a:schemeClr val="tx1"/>
              </a:solidFill>
            </a:rPr>
            <a:t>Advanced Air </a:t>
          </a:r>
          <a:r>
            <a:rPr lang="da-DK" sz="1400" dirty="0" err="1">
              <a:solidFill>
                <a:schemeClr val="tx1"/>
              </a:solidFill>
            </a:rPr>
            <a:t>Mobility</a:t>
          </a:r>
          <a:r>
            <a:rPr lang="da-DK" sz="1400" dirty="0">
              <a:solidFill>
                <a:schemeClr val="tx1"/>
              </a:solidFill>
            </a:rPr>
            <a:t> (UAM, RAM)</a:t>
          </a:r>
        </a:p>
      </dgm:t>
    </dgm:pt>
    <dgm:pt modelId="{772E3E67-7603-4881-9677-BE3F8E2D45A9}" type="parTrans" cxnId="{4C99AFC3-E072-448B-93E9-A22101114092}">
      <dgm:prSet custT="1"/>
      <dgm:spPr/>
      <dgm:t>
        <a:bodyPr/>
        <a:lstStyle/>
        <a:p>
          <a:endParaRPr lang="da-DK" sz="1400">
            <a:solidFill>
              <a:schemeClr val="tx1"/>
            </a:solidFill>
          </a:endParaRPr>
        </a:p>
      </dgm:t>
    </dgm:pt>
    <dgm:pt modelId="{70F94FB2-BA66-48D4-8D1A-55A1D9842CF8}" type="sibTrans" cxnId="{4C99AFC3-E072-448B-93E9-A22101114092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DF28D1FA-54E5-4DDE-91F4-055E58C62C3C}">
      <dgm:prSet phldrT="[Tekst]" custT="1"/>
      <dgm:spPr/>
      <dgm:t>
        <a:bodyPr/>
        <a:lstStyle/>
        <a:p>
          <a:r>
            <a:rPr lang="da-DK" sz="1400" dirty="0" err="1">
              <a:solidFill>
                <a:schemeClr val="tx1"/>
              </a:solidFill>
            </a:rPr>
            <a:t>Vertiports</a:t>
          </a:r>
          <a:endParaRPr lang="da-DK" sz="1400" dirty="0">
            <a:solidFill>
              <a:schemeClr val="tx1"/>
            </a:solidFill>
          </a:endParaRPr>
        </a:p>
      </dgm:t>
    </dgm:pt>
    <dgm:pt modelId="{92C8A4DB-6619-45CE-9911-FB82C6A19322}" type="parTrans" cxnId="{483A86DC-1B03-4F91-8BA5-9559608A3169}">
      <dgm:prSet custT="1"/>
      <dgm:spPr/>
      <dgm:t>
        <a:bodyPr/>
        <a:lstStyle/>
        <a:p>
          <a:endParaRPr lang="da-DK" sz="1400">
            <a:solidFill>
              <a:schemeClr val="tx1"/>
            </a:solidFill>
          </a:endParaRPr>
        </a:p>
      </dgm:t>
    </dgm:pt>
    <dgm:pt modelId="{DDD034DD-DB92-4DF1-BA9D-93BF911B8B03}" type="sibTrans" cxnId="{483A86DC-1B03-4F91-8BA5-9559608A3169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3D857D7D-5664-421E-B0D6-9861B9AA2887}">
      <dgm:prSet phldrT="[Tekst]" custT="1"/>
      <dgm:spPr/>
      <dgm:t>
        <a:bodyPr/>
        <a:lstStyle/>
        <a:p>
          <a:r>
            <a:rPr lang="da-DK" sz="1400" dirty="0">
              <a:solidFill>
                <a:schemeClr val="tx1"/>
              </a:solidFill>
            </a:rPr>
            <a:t>BVLOS </a:t>
          </a:r>
          <a:r>
            <a:rPr lang="da-DK" sz="1400" dirty="0" err="1">
              <a:solidFill>
                <a:schemeClr val="tx1"/>
              </a:solidFill>
            </a:rPr>
            <a:t>deliveries</a:t>
          </a:r>
          <a:r>
            <a:rPr lang="da-DK" sz="1400" dirty="0">
              <a:solidFill>
                <a:schemeClr val="tx1"/>
              </a:solidFill>
            </a:rPr>
            <a:t> and taxi services</a:t>
          </a:r>
        </a:p>
      </dgm:t>
    </dgm:pt>
    <dgm:pt modelId="{B669750E-ABF7-474C-A301-D4E7622026F4}" type="parTrans" cxnId="{A7737592-F883-48C7-98FF-9D132423155F}">
      <dgm:prSet custT="1"/>
      <dgm:spPr/>
      <dgm:t>
        <a:bodyPr/>
        <a:lstStyle/>
        <a:p>
          <a:endParaRPr lang="da-DK" sz="1400">
            <a:solidFill>
              <a:schemeClr val="tx1"/>
            </a:solidFill>
          </a:endParaRPr>
        </a:p>
      </dgm:t>
    </dgm:pt>
    <dgm:pt modelId="{EB8E20A0-0F2B-4353-A120-3CCC58FCF273}" type="sibTrans" cxnId="{A7737592-F883-48C7-98FF-9D132423155F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6DAEA81F-F783-480A-B0AE-D8DCECA4D16A}">
      <dgm:prSet phldrT="[Tekst]" custT="1"/>
      <dgm:spPr/>
      <dgm:t>
        <a:bodyPr/>
        <a:lstStyle/>
        <a:p>
          <a:r>
            <a:rPr lang="da-DK" sz="1400" dirty="0">
              <a:solidFill>
                <a:schemeClr val="tx1"/>
              </a:solidFill>
            </a:rPr>
            <a:t>Digital </a:t>
          </a:r>
          <a:r>
            <a:rPr lang="da-DK" sz="1400" dirty="0" err="1">
              <a:solidFill>
                <a:schemeClr val="tx1"/>
              </a:solidFill>
            </a:rPr>
            <a:t>automated</a:t>
          </a:r>
          <a:r>
            <a:rPr lang="da-DK" sz="1400" dirty="0">
              <a:solidFill>
                <a:schemeClr val="tx1"/>
              </a:solidFill>
            </a:rPr>
            <a:t> ATM solutions</a:t>
          </a:r>
        </a:p>
      </dgm:t>
    </dgm:pt>
    <dgm:pt modelId="{FABF6FD5-B607-4C80-AFB3-9AD22569F2E3}" type="parTrans" cxnId="{216F641A-CFFB-4C0A-AD86-B5232DBB9DC0}">
      <dgm:prSet custT="1"/>
      <dgm:spPr/>
      <dgm:t>
        <a:bodyPr/>
        <a:lstStyle/>
        <a:p>
          <a:endParaRPr lang="da-DK" sz="1400">
            <a:solidFill>
              <a:schemeClr val="tx1"/>
            </a:solidFill>
          </a:endParaRPr>
        </a:p>
      </dgm:t>
    </dgm:pt>
    <dgm:pt modelId="{CEF02481-3A33-4889-8020-2771BF994C3F}" type="sibTrans" cxnId="{216F641A-CFFB-4C0A-AD86-B5232DBB9DC0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F3ECB107-780A-49CC-A6D7-43239B66FBC2}">
      <dgm:prSet phldrT="[Tekst]" custT="1"/>
      <dgm:spPr/>
      <dgm:t>
        <a:bodyPr/>
        <a:lstStyle/>
        <a:p>
          <a:r>
            <a:rPr lang="da-DK" sz="1400" dirty="0">
              <a:solidFill>
                <a:schemeClr val="tx1"/>
              </a:solidFill>
            </a:rPr>
            <a:t>AI</a:t>
          </a:r>
        </a:p>
      </dgm:t>
    </dgm:pt>
    <dgm:pt modelId="{ACB8B885-701A-4DBE-AC20-E94BE1CE5552}" type="parTrans" cxnId="{E12164AF-69F9-418C-9C14-C63887673CC8}">
      <dgm:prSet custT="1"/>
      <dgm:spPr/>
      <dgm:t>
        <a:bodyPr/>
        <a:lstStyle/>
        <a:p>
          <a:endParaRPr lang="da-DK" sz="1400">
            <a:solidFill>
              <a:schemeClr val="tx1"/>
            </a:solidFill>
          </a:endParaRPr>
        </a:p>
      </dgm:t>
    </dgm:pt>
    <dgm:pt modelId="{A596B998-F1B9-41E0-84B1-810017FEBE90}" type="sibTrans" cxnId="{E12164AF-69F9-418C-9C14-C63887673CC8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2DA6B486-C60A-4BF3-9351-2DE73A192DC9}">
      <dgm:prSet phldrT="[Tekst]" custT="1"/>
      <dgm:spPr/>
      <dgm:t>
        <a:bodyPr/>
        <a:lstStyle/>
        <a:p>
          <a:r>
            <a:rPr lang="da-DK" sz="1400">
              <a:solidFill>
                <a:schemeClr val="tx1"/>
              </a:solidFill>
            </a:rPr>
            <a:t>C-UAS</a:t>
          </a:r>
          <a:endParaRPr lang="da-DK" sz="1400" dirty="0">
            <a:solidFill>
              <a:schemeClr val="tx1"/>
            </a:solidFill>
          </a:endParaRPr>
        </a:p>
      </dgm:t>
    </dgm:pt>
    <dgm:pt modelId="{997369B1-BF7A-474D-A9F5-A1509A629B0D}" type="parTrans" cxnId="{E566A727-78E4-43A4-B766-44A007327896}">
      <dgm:prSet custT="1"/>
      <dgm:spPr/>
      <dgm:t>
        <a:bodyPr/>
        <a:lstStyle/>
        <a:p>
          <a:endParaRPr lang="da-DK" sz="1400">
            <a:solidFill>
              <a:schemeClr val="tx1"/>
            </a:solidFill>
          </a:endParaRPr>
        </a:p>
      </dgm:t>
    </dgm:pt>
    <dgm:pt modelId="{0AF6491C-1CE1-45DA-BD5D-6FBB72FB4090}" type="sibTrans" cxnId="{E566A727-78E4-43A4-B766-44A007327896}">
      <dgm:prSet/>
      <dgm:spPr/>
      <dgm:t>
        <a:bodyPr/>
        <a:lstStyle/>
        <a:p>
          <a:endParaRPr lang="da-DK">
            <a:solidFill>
              <a:schemeClr val="tx1"/>
            </a:solidFill>
          </a:endParaRPr>
        </a:p>
      </dgm:t>
    </dgm:pt>
    <dgm:pt modelId="{194F3DA6-15F3-4B30-A464-0DE31F0BA581}" type="pres">
      <dgm:prSet presAssocID="{7CCA8045-F0D4-4D37-9B56-FEDE3A2221CD}" presName="vert0" presStyleCnt="0">
        <dgm:presLayoutVars>
          <dgm:dir/>
          <dgm:animOne val="branch"/>
          <dgm:animLvl val="lvl"/>
        </dgm:presLayoutVars>
      </dgm:prSet>
      <dgm:spPr/>
    </dgm:pt>
    <dgm:pt modelId="{9D93C97A-A4E1-4C63-846E-F5AB3937020F}" type="pres">
      <dgm:prSet presAssocID="{A722EF99-D06C-4F79-85B8-DA85A43499B5}" presName="thickLine" presStyleLbl="alignNode1" presStyleIdx="0" presStyleCnt="1"/>
      <dgm:spPr/>
    </dgm:pt>
    <dgm:pt modelId="{0DA0FF7C-4057-48EF-8F6D-4625696BCEB8}" type="pres">
      <dgm:prSet presAssocID="{A722EF99-D06C-4F79-85B8-DA85A43499B5}" presName="horz1" presStyleCnt="0"/>
      <dgm:spPr/>
    </dgm:pt>
    <dgm:pt modelId="{5D5529CB-BD20-4EA4-947E-E6B5887C220D}" type="pres">
      <dgm:prSet presAssocID="{A722EF99-D06C-4F79-85B8-DA85A43499B5}" presName="tx1" presStyleLbl="revTx" presStyleIdx="0" presStyleCnt="7" custScaleX="140960"/>
      <dgm:spPr/>
    </dgm:pt>
    <dgm:pt modelId="{90CBC916-4DE4-41C3-BE38-87627C5023EC}" type="pres">
      <dgm:prSet presAssocID="{A722EF99-D06C-4F79-85B8-DA85A43499B5}" presName="vert1" presStyleCnt="0"/>
      <dgm:spPr/>
    </dgm:pt>
    <dgm:pt modelId="{A40C5A06-447A-4483-9CE4-2B571FC71A91}" type="pres">
      <dgm:prSet presAssocID="{F2E66131-5769-4545-9115-9F8385F550CE}" presName="vertSpace2a" presStyleCnt="0"/>
      <dgm:spPr/>
    </dgm:pt>
    <dgm:pt modelId="{BA800783-8632-4EF2-BBC0-A9042FD2AFC0}" type="pres">
      <dgm:prSet presAssocID="{F2E66131-5769-4545-9115-9F8385F550CE}" presName="horz2" presStyleCnt="0"/>
      <dgm:spPr/>
    </dgm:pt>
    <dgm:pt modelId="{30FED397-F552-4E43-A749-1E321848DF29}" type="pres">
      <dgm:prSet presAssocID="{F2E66131-5769-4545-9115-9F8385F550CE}" presName="horzSpace2" presStyleCnt="0"/>
      <dgm:spPr/>
    </dgm:pt>
    <dgm:pt modelId="{7019053F-E9EF-4645-9F71-85736122316F}" type="pres">
      <dgm:prSet presAssocID="{F2E66131-5769-4545-9115-9F8385F550CE}" presName="tx2" presStyleLbl="revTx" presStyleIdx="1" presStyleCnt="7"/>
      <dgm:spPr/>
    </dgm:pt>
    <dgm:pt modelId="{9B854700-D342-41FC-924A-D7A1012C9BC3}" type="pres">
      <dgm:prSet presAssocID="{F2E66131-5769-4545-9115-9F8385F550CE}" presName="vert2" presStyleCnt="0"/>
      <dgm:spPr/>
    </dgm:pt>
    <dgm:pt modelId="{7C4FAD6C-7A3D-4827-B8DE-32D428EE52F7}" type="pres">
      <dgm:prSet presAssocID="{F2E66131-5769-4545-9115-9F8385F550CE}" presName="thinLine2b" presStyleLbl="callout" presStyleIdx="0" presStyleCnt="6"/>
      <dgm:spPr/>
    </dgm:pt>
    <dgm:pt modelId="{46C63956-FAA7-4950-8AAA-4F2B8C3B700D}" type="pres">
      <dgm:prSet presAssocID="{F2E66131-5769-4545-9115-9F8385F550CE}" presName="vertSpace2b" presStyleCnt="0"/>
      <dgm:spPr/>
    </dgm:pt>
    <dgm:pt modelId="{96B8D29C-EDFA-4063-BF4C-8EE0A99A432C}" type="pres">
      <dgm:prSet presAssocID="{DF28D1FA-54E5-4DDE-91F4-055E58C62C3C}" presName="horz2" presStyleCnt="0"/>
      <dgm:spPr/>
    </dgm:pt>
    <dgm:pt modelId="{B3A11673-06E7-4947-86C5-1727E3E3EA88}" type="pres">
      <dgm:prSet presAssocID="{DF28D1FA-54E5-4DDE-91F4-055E58C62C3C}" presName="horzSpace2" presStyleCnt="0"/>
      <dgm:spPr/>
    </dgm:pt>
    <dgm:pt modelId="{6892DDD9-20AF-4E35-BCDB-3BD9D87846D2}" type="pres">
      <dgm:prSet presAssocID="{DF28D1FA-54E5-4DDE-91F4-055E58C62C3C}" presName="tx2" presStyleLbl="revTx" presStyleIdx="2" presStyleCnt="7"/>
      <dgm:spPr/>
    </dgm:pt>
    <dgm:pt modelId="{6340F2E2-F4A8-4D90-8E8B-8A5F536296E6}" type="pres">
      <dgm:prSet presAssocID="{DF28D1FA-54E5-4DDE-91F4-055E58C62C3C}" presName="vert2" presStyleCnt="0"/>
      <dgm:spPr/>
    </dgm:pt>
    <dgm:pt modelId="{2F3DCCD6-1972-43B0-B062-2C9F1BCCDDB1}" type="pres">
      <dgm:prSet presAssocID="{DF28D1FA-54E5-4DDE-91F4-055E58C62C3C}" presName="thinLine2b" presStyleLbl="callout" presStyleIdx="1" presStyleCnt="6"/>
      <dgm:spPr/>
    </dgm:pt>
    <dgm:pt modelId="{AEA483B2-B361-4353-AC2C-D84F7C18D366}" type="pres">
      <dgm:prSet presAssocID="{DF28D1FA-54E5-4DDE-91F4-055E58C62C3C}" presName="vertSpace2b" presStyleCnt="0"/>
      <dgm:spPr/>
    </dgm:pt>
    <dgm:pt modelId="{D52B7F28-6902-4770-89FD-3FFDB957EFBA}" type="pres">
      <dgm:prSet presAssocID="{3D857D7D-5664-421E-B0D6-9861B9AA2887}" presName="horz2" presStyleCnt="0"/>
      <dgm:spPr/>
    </dgm:pt>
    <dgm:pt modelId="{4BFC06E3-AB52-4399-A5A6-FEAAD89C14E9}" type="pres">
      <dgm:prSet presAssocID="{3D857D7D-5664-421E-B0D6-9861B9AA2887}" presName="horzSpace2" presStyleCnt="0"/>
      <dgm:spPr/>
    </dgm:pt>
    <dgm:pt modelId="{32082599-9B30-4FEF-A09B-35F262488675}" type="pres">
      <dgm:prSet presAssocID="{3D857D7D-5664-421E-B0D6-9861B9AA2887}" presName="tx2" presStyleLbl="revTx" presStyleIdx="3" presStyleCnt="7"/>
      <dgm:spPr/>
    </dgm:pt>
    <dgm:pt modelId="{58CC3FE7-48B7-4D9A-BC54-DCAFF2B4BABB}" type="pres">
      <dgm:prSet presAssocID="{3D857D7D-5664-421E-B0D6-9861B9AA2887}" presName="vert2" presStyleCnt="0"/>
      <dgm:spPr/>
    </dgm:pt>
    <dgm:pt modelId="{A7F7A876-C6EF-4D10-B77C-A443862206C6}" type="pres">
      <dgm:prSet presAssocID="{3D857D7D-5664-421E-B0D6-9861B9AA2887}" presName="thinLine2b" presStyleLbl="callout" presStyleIdx="2" presStyleCnt="6"/>
      <dgm:spPr/>
    </dgm:pt>
    <dgm:pt modelId="{3CBC5E09-F396-4F68-8882-F5BCF4D67F49}" type="pres">
      <dgm:prSet presAssocID="{3D857D7D-5664-421E-B0D6-9861B9AA2887}" presName="vertSpace2b" presStyleCnt="0"/>
      <dgm:spPr/>
    </dgm:pt>
    <dgm:pt modelId="{9F6731B3-18AF-4871-BB92-CB48CBAC698B}" type="pres">
      <dgm:prSet presAssocID="{6DAEA81F-F783-480A-B0AE-D8DCECA4D16A}" presName="horz2" presStyleCnt="0"/>
      <dgm:spPr/>
    </dgm:pt>
    <dgm:pt modelId="{A3F45C28-A2D9-4F33-881C-F15FBB7F5F91}" type="pres">
      <dgm:prSet presAssocID="{6DAEA81F-F783-480A-B0AE-D8DCECA4D16A}" presName="horzSpace2" presStyleCnt="0"/>
      <dgm:spPr/>
    </dgm:pt>
    <dgm:pt modelId="{CBE2F718-CFD6-4CDB-9565-5E6C1773D190}" type="pres">
      <dgm:prSet presAssocID="{6DAEA81F-F783-480A-B0AE-D8DCECA4D16A}" presName="tx2" presStyleLbl="revTx" presStyleIdx="4" presStyleCnt="7"/>
      <dgm:spPr/>
    </dgm:pt>
    <dgm:pt modelId="{A50F9B1B-AEF3-4968-8078-7864AC4DA0E1}" type="pres">
      <dgm:prSet presAssocID="{6DAEA81F-F783-480A-B0AE-D8DCECA4D16A}" presName="vert2" presStyleCnt="0"/>
      <dgm:spPr/>
    </dgm:pt>
    <dgm:pt modelId="{96525D55-0906-4716-99DE-F607B70106C5}" type="pres">
      <dgm:prSet presAssocID="{6DAEA81F-F783-480A-B0AE-D8DCECA4D16A}" presName="thinLine2b" presStyleLbl="callout" presStyleIdx="3" presStyleCnt="6"/>
      <dgm:spPr/>
    </dgm:pt>
    <dgm:pt modelId="{86675229-241B-4929-AD9A-309A6FBE6F6C}" type="pres">
      <dgm:prSet presAssocID="{6DAEA81F-F783-480A-B0AE-D8DCECA4D16A}" presName="vertSpace2b" presStyleCnt="0"/>
      <dgm:spPr/>
    </dgm:pt>
    <dgm:pt modelId="{C20CACE6-A768-4B58-819D-C811A803A18A}" type="pres">
      <dgm:prSet presAssocID="{F3ECB107-780A-49CC-A6D7-43239B66FBC2}" presName="horz2" presStyleCnt="0"/>
      <dgm:spPr/>
    </dgm:pt>
    <dgm:pt modelId="{6138050B-8E38-4A32-B399-2E63A6B93E59}" type="pres">
      <dgm:prSet presAssocID="{F3ECB107-780A-49CC-A6D7-43239B66FBC2}" presName="horzSpace2" presStyleCnt="0"/>
      <dgm:spPr/>
    </dgm:pt>
    <dgm:pt modelId="{C0132FA4-DC24-4015-ABB8-547B3B19AB6D}" type="pres">
      <dgm:prSet presAssocID="{F3ECB107-780A-49CC-A6D7-43239B66FBC2}" presName="tx2" presStyleLbl="revTx" presStyleIdx="5" presStyleCnt="7"/>
      <dgm:spPr/>
    </dgm:pt>
    <dgm:pt modelId="{275328E2-039C-488B-8277-AA5196B7C1FF}" type="pres">
      <dgm:prSet presAssocID="{F3ECB107-780A-49CC-A6D7-43239B66FBC2}" presName="vert2" presStyleCnt="0"/>
      <dgm:spPr/>
    </dgm:pt>
    <dgm:pt modelId="{0AD361D3-067D-4181-BDC4-08FA18B84CF4}" type="pres">
      <dgm:prSet presAssocID="{F3ECB107-780A-49CC-A6D7-43239B66FBC2}" presName="thinLine2b" presStyleLbl="callout" presStyleIdx="4" presStyleCnt="6"/>
      <dgm:spPr/>
    </dgm:pt>
    <dgm:pt modelId="{B07AD32D-9104-42C4-9241-DAD0BE783D7D}" type="pres">
      <dgm:prSet presAssocID="{F3ECB107-780A-49CC-A6D7-43239B66FBC2}" presName="vertSpace2b" presStyleCnt="0"/>
      <dgm:spPr/>
    </dgm:pt>
    <dgm:pt modelId="{3D507EF4-3AD0-4532-A4C1-5DEA4318222A}" type="pres">
      <dgm:prSet presAssocID="{2DA6B486-C60A-4BF3-9351-2DE73A192DC9}" presName="horz2" presStyleCnt="0"/>
      <dgm:spPr/>
    </dgm:pt>
    <dgm:pt modelId="{6208D8B5-8222-4A86-A2D2-9F7735E34F67}" type="pres">
      <dgm:prSet presAssocID="{2DA6B486-C60A-4BF3-9351-2DE73A192DC9}" presName="horzSpace2" presStyleCnt="0"/>
      <dgm:spPr/>
    </dgm:pt>
    <dgm:pt modelId="{80C93061-0990-4846-914A-3F67D0F389C8}" type="pres">
      <dgm:prSet presAssocID="{2DA6B486-C60A-4BF3-9351-2DE73A192DC9}" presName="tx2" presStyleLbl="revTx" presStyleIdx="6" presStyleCnt="7"/>
      <dgm:spPr/>
    </dgm:pt>
    <dgm:pt modelId="{7910327F-023C-43FD-8E68-FD0305DBB708}" type="pres">
      <dgm:prSet presAssocID="{2DA6B486-C60A-4BF3-9351-2DE73A192DC9}" presName="vert2" presStyleCnt="0"/>
      <dgm:spPr/>
    </dgm:pt>
    <dgm:pt modelId="{BE9ABD43-E4FC-4AED-8FF4-ED6D571372FC}" type="pres">
      <dgm:prSet presAssocID="{2DA6B486-C60A-4BF3-9351-2DE73A192DC9}" presName="thinLine2b" presStyleLbl="callout" presStyleIdx="5" presStyleCnt="6"/>
      <dgm:spPr/>
    </dgm:pt>
    <dgm:pt modelId="{24354FB7-6F0D-4390-B0F7-827ED1F853DF}" type="pres">
      <dgm:prSet presAssocID="{2DA6B486-C60A-4BF3-9351-2DE73A192DC9}" presName="vertSpace2b" presStyleCnt="0"/>
      <dgm:spPr/>
    </dgm:pt>
  </dgm:ptLst>
  <dgm:cxnLst>
    <dgm:cxn modelId="{A73B6615-4140-4815-98F7-206CAD5791CC}" type="presOf" srcId="{7CCA8045-F0D4-4D37-9B56-FEDE3A2221CD}" destId="{194F3DA6-15F3-4B30-A464-0DE31F0BA581}" srcOrd="0" destOrd="0" presId="urn:microsoft.com/office/officeart/2008/layout/LinedList"/>
    <dgm:cxn modelId="{D1685D19-602F-453A-95C5-5CD6236E2B17}" type="presOf" srcId="{2DA6B486-C60A-4BF3-9351-2DE73A192DC9}" destId="{80C93061-0990-4846-914A-3F67D0F389C8}" srcOrd="0" destOrd="0" presId="urn:microsoft.com/office/officeart/2008/layout/LinedList"/>
    <dgm:cxn modelId="{216F641A-CFFB-4C0A-AD86-B5232DBB9DC0}" srcId="{A722EF99-D06C-4F79-85B8-DA85A43499B5}" destId="{6DAEA81F-F783-480A-B0AE-D8DCECA4D16A}" srcOrd="3" destOrd="0" parTransId="{FABF6FD5-B607-4C80-AFB3-9AD22569F2E3}" sibTransId="{CEF02481-3A33-4889-8020-2771BF994C3F}"/>
    <dgm:cxn modelId="{9CE77920-3884-4312-8FBE-2A3B7C187E49}" type="presOf" srcId="{A722EF99-D06C-4F79-85B8-DA85A43499B5}" destId="{5D5529CB-BD20-4EA4-947E-E6B5887C220D}" srcOrd="0" destOrd="0" presId="urn:microsoft.com/office/officeart/2008/layout/LinedList"/>
    <dgm:cxn modelId="{E566A727-78E4-43A4-B766-44A007327896}" srcId="{A722EF99-D06C-4F79-85B8-DA85A43499B5}" destId="{2DA6B486-C60A-4BF3-9351-2DE73A192DC9}" srcOrd="5" destOrd="0" parTransId="{997369B1-BF7A-474D-A9F5-A1509A629B0D}" sibTransId="{0AF6491C-1CE1-45DA-BD5D-6FBB72FB4090}"/>
    <dgm:cxn modelId="{3C56BA3D-F5C1-4DC9-A45B-614E62A67B8E}" type="presOf" srcId="{6DAEA81F-F783-480A-B0AE-D8DCECA4D16A}" destId="{CBE2F718-CFD6-4CDB-9565-5E6C1773D190}" srcOrd="0" destOrd="0" presId="urn:microsoft.com/office/officeart/2008/layout/LinedList"/>
    <dgm:cxn modelId="{DB646B6D-222F-49A4-9D35-0175F3077079}" type="presOf" srcId="{3D857D7D-5664-421E-B0D6-9861B9AA2887}" destId="{32082599-9B30-4FEF-A09B-35F262488675}" srcOrd="0" destOrd="0" presId="urn:microsoft.com/office/officeart/2008/layout/LinedList"/>
    <dgm:cxn modelId="{8F6DA077-1668-47F2-B241-9AB6CB3F01E6}" type="presOf" srcId="{F2E66131-5769-4545-9115-9F8385F550CE}" destId="{7019053F-E9EF-4645-9F71-85736122316F}" srcOrd="0" destOrd="0" presId="urn:microsoft.com/office/officeart/2008/layout/LinedList"/>
    <dgm:cxn modelId="{A7737592-F883-48C7-98FF-9D132423155F}" srcId="{A722EF99-D06C-4F79-85B8-DA85A43499B5}" destId="{3D857D7D-5664-421E-B0D6-9861B9AA2887}" srcOrd="2" destOrd="0" parTransId="{B669750E-ABF7-474C-A301-D4E7622026F4}" sibTransId="{EB8E20A0-0F2B-4353-A120-3CCC58FCF273}"/>
    <dgm:cxn modelId="{E12164AF-69F9-418C-9C14-C63887673CC8}" srcId="{A722EF99-D06C-4F79-85B8-DA85A43499B5}" destId="{F3ECB107-780A-49CC-A6D7-43239B66FBC2}" srcOrd="4" destOrd="0" parTransId="{ACB8B885-701A-4DBE-AC20-E94BE1CE5552}" sibTransId="{A596B998-F1B9-41E0-84B1-810017FEBE90}"/>
    <dgm:cxn modelId="{4C99AFC3-E072-448B-93E9-A22101114092}" srcId="{A722EF99-D06C-4F79-85B8-DA85A43499B5}" destId="{F2E66131-5769-4545-9115-9F8385F550CE}" srcOrd="0" destOrd="0" parTransId="{772E3E67-7603-4881-9677-BE3F8E2D45A9}" sibTransId="{70F94FB2-BA66-48D4-8D1A-55A1D9842CF8}"/>
    <dgm:cxn modelId="{9BC163CA-CA9E-42D9-8BF1-56609D49BD87}" type="presOf" srcId="{DF28D1FA-54E5-4DDE-91F4-055E58C62C3C}" destId="{6892DDD9-20AF-4E35-BCDB-3BD9D87846D2}" srcOrd="0" destOrd="0" presId="urn:microsoft.com/office/officeart/2008/layout/LinedList"/>
    <dgm:cxn modelId="{483A86DC-1B03-4F91-8BA5-9559608A3169}" srcId="{A722EF99-D06C-4F79-85B8-DA85A43499B5}" destId="{DF28D1FA-54E5-4DDE-91F4-055E58C62C3C}" srcOrd="1" destOrd="0" parTransId="{92C8A4DB-6619-45CE-9911-FB82C6A19322}" sibTransId="{DDD034DD-DB92-4DF1-BA9D-93BF911B8B03}"/>
    <dgm:cxn modelId="{815902E9-0287-4A97-978B-740888DF8700}" type="presOf" srcId="{F3ECB107-780A-49CC-A6D7-43239B66FBC2}" destId="{C0132FA4-DC24-4015-ABB8-547B3B19AB6D}" srcOrd="0" destOrd="0" presId="urn:microsoft.com/office/officeart/2008/layout/LinedList"/>
    <dgm:cxn modelId="{33A7B0FE-2005-4337-B46D-C2B5F9989973}" srcId="{7CCA8045-F0D4-4D37-9B56-FEDE3A2221CD}" destId="{A722EF99-D06C-4F79-85B8-DA85A43499B5}" srcOrd="0" destOrd="0" parTransId="{DE7DE3DC-A4B3-441C-8657-13F556E64C9D}" sibTransId="{48B58839-9101-4C49-BB63-FDE4AD59514F}"/>
    <dgm:cxn modelId="{9292C40E-1BA6-4A69-BED1-F57E20C8483A}" type="presParOf" srcId="{194F3DA6-15F3-4B30-A464-0DE31F0BA581}" destId="{9D93C97A-A4E1-4C63-846E-F5AB3937020F}" srcOrd="0" destOrd="0" presId="urn:microsoft.com/office/officeart/2008/layout/LinedList"/>
    <dgm:cxn modelId="{00F7D91F-1E6B-4682-94BC-8F4B505B4476}" type="presParOf" srcId="{194F3DA6-15F3-4B30-A464-0DE31F0BA581}" destId="{0DA0FF7C-4057-48EF-8F6D-4625696BCEB8}" srcOrd="1" destOrd="0" presId="urn:microsoft.com/office/officeart/2008/layout/LinedList"/>
    <dgm:cxn modelId="{7C22E215-68CA-4067-9D57-D237D8CB0766}" type="presParOf" srcId="{0DA0FF7C-4057-48EF-8F6D-4625696BCEB8}" destId="{5D5529CB-BD20-4EA4-947E-E6B5887C220D}" srcOrd="0" destOrd="0" presId="urn:microsoft.com/office/officeart/2008/layout/LinedList"/>
    <dgm:cxn modelId="{524AD637-BC61-4C45-AC91-1C50F41669BF}" type="presParOf" srcId="{0DA0FF7C-4057-48EF-8F6D-4625696BCEB8}" destId="{90CBC916-4DE4-41C3-BE38-87627C5023EC}" srcOrd="1" destOrd="0" presId="urn:microsoft.com/office/officeart/2008/layout/LinedList"/>
    <dgm:cxn modelId="{8E05D048-4ED9-4952-A941-243649EA956F}" type="presParOf" srcId="{90CBC916-4DE4-41C3-BE38-87627C5023EC}" destId="{A40C5A06-447A-4483-9CE4-2B571FC71A91}" srcOrd="0" destOrd="0" presId="urn:microsoft.com/office/officeart/2008/layout/LinedList"/>
    <dgm:cxn modelId="{2F4A71AA-2B9C-4519-910F-95A7D56D8791}" type="presParOf" srcId="{90CBC916-4DE4-41C3-BE38-87627C5023EC}" destId="{BA800783-8632-4EF2-BBC0-A9042FD2AFC0}" srcOrd="1" destOrd="0" presId="urn:microsoft.com/office/officeart/2008/layout/LinedList"/>
    <dgm:cxn modelId="{D2F6D338-281B-4372-B9AE-372925CB1C46}" type="presParOf" srcId="{BA800783-8632-4EF2-BBC0-A9042FD2AFC0}" destId="{30FED397-F552-4E43-A749-1E321848DF29}" srcOrd="0" destOrd="0" presId="urn:microsoft.com/office/officeart/2008/layout/LinedList"/>
    <dgm:cxn modelId="{80C19C12-E8B2-488A-82AB-11F61EB7AE10}" type="presParOf" srcId="{BA800783-8632-4EF2-BBC0-A9042FD2AFC0}" destId="{7019053F-E9EF-4645-9F71-85736122316F}" srcOrd="1" destOrd="0" presId="urn:microsoft.com/office/officeart/2008/layout/LinedList"/>
    <dgm:cxn modelId="{9F19A4AD-6843-4E30-A206-4944CA3F837F}" type="presParOf" srcId="{BA800783-8632-4EF2-BBC0-A9042FD2AFC0}" destId="{9B854700-D342-41FC-924A-D7A1012C9BC3}" srcOrd="2" destOrd="0" presId="urn:microsoft.com/office/officeart/2008/layout/LinedList"/>
    <dgm:cxn modelId="{AF26C741-DF2D-400D-A3CD-0A2B9F976949}" type="presParOf" srcId="{90CBC916-4DE4-41C3-BE38-87627C5023EC}" destId="{7C4FAD6C-7A3D-4827-B8DE-32D428EE52F7}" srcOrd="2" destOrd="0" presId="urn:microsoft.com/office/officeart/2008/layout/LinedList"/>
    <dgm:cxn modelId="{EA458D88-F249-4FC7-9DF6-9A81987516EB}" type="presParOf" srcId="{90CBC916-4DE4-41C3-BE38-87627C5023EC}" destId="{46C63956-FAA7-4950-8AAA-4F2B8C3B700D}" srcOrd="3" destOrd="0" presId="urn:microsoft.com/office/officeart/2008/layout/LinedList"/>
    <dgm:cxn modelId="{A53FFA4E-6DCC-4FA9-8AE0-709BBDEF429F}" type="presParOf" srcId="{90CBC916-4DE4-41C3-BE38-87627C5023EC}" destId="{96B8D29C-EDFA-4063-BF4C-8EE0A99A432C}" srcOrd="4" destOrd="0" presId="urn:microsoft.com/office/officeart/2008/layout/LinedList"/>
    <dgm:cxn modelId="{4429D99C-8D41-4735-8DB9-56BA20695F28}" type="presParOf" srcId="{96B8D29C-EDFA-4063-BF4C-8EE0A99A432C}" destId="{B3A11673-06E7-4947-86C5-1727E3E3EA88}" srcOrd="0" destOrd="0" presId="urn:microsoft.com/office/officeart/2008/layout/LinedList"/>
    <dgm:cxn modelId="{C1A0EF40-19CE-403D-AD3E-EB62F5862C1F}" type="presParOf" srcId="{96B8D29C-EDFA-4063-BF4C-8EE0A99A432C}" destId="{6892DDD9-20AF-4E35-BCDB-3BD9D87846D2}" srcOrd="1" destOrd="0" presId="urn:microsoft.com/office/officeart/2008/layout/LinedList"/>
    <dgm:cxn modelId="{BFD45132-4FC5-4AF5-8651-79700A828A21}" type="presParOf" srcId="{96B8D29C-EDFA-4063-BF4C-8EE0A99A432C}" destId="{6340F2E2-F4A8-4D90-8E8B-8A5F536296E6}" srcOrd="2" destOrd="0" presId="urn:microsoft.com/office/officeart/2008/layout/LinedList"/>
    <dgm:cxn modelId="{8607BA30-05DF-4220-A770-6DDD859F8C06}" type="presParOf" srcId="{90CBC916-4DE4-41C3-BE38-87627C5023EC}" destId="{2F3DCCD6-1972-43B0-B062-2C9F1BCCDDB1}" srcOrd="5" destOrd="0" presId="urn:microsoft.com/office/officeart/2008/layout/LinedList"/>
    <dgm:cxn modelId="{6AC02444-EF61-4C42-91FB-810341452B83}" type="presParOf" srcId="{90CBC916-4DE4-41C3-BE38-87627C5023EC}" destId="{AEA483B2-B361-4353-AC2C-D84F7C18D366}" srcOrd="6" destOrd="0" presId="urn:microsoft.com/office/officeart/2008/layout/LinedList"/>
    <dgm:cxn modelId="{4415AA57-CD50-458F-A813-C1686AC41CDB}" type="presParOf" srcId="{90CBC916-4DE4-41C3-BE38-87627C5023EC}" destId="{D52B7F28-6902-4770-89FD-3FFDB957EFBA}" srcOrd="7" destOrd="0" presId="urn:microsoft.com/office/officeart/2008/layout/LinedList"/>
    <dgm:cxn modelId="{DBBE0509-A767-43A4-8F18-2C478C6C46BB}" type="presParOf" srcId="{D52B7F28-6902-4770-89FD-3FFDB957EFBA}" destId="{4BFC06E3-AB52-4399-A5A6-FEAAD89C14E9}" srcOrd="0" destOrd="0" presId="urn:microsoft.com/office/officeart/2008/layout/LinedList"/>
    <dgm:cxn modelId="{3BF54AE4-F5D3-445A-8028-BA66D998ADCE}" type="presParOf" srcId="{D52B7F28-6902-4770-89FD-3FFDB957EFBA}" destId="{32082599-9B30-4FEF-A09B-35F262488675}" srcOrd="1" destOrd="0" presId="urn:microsoft.com/office/officeart/2008/layout/LinedList"/>
    <dgm:cxn modelId="{C9C02B6E-7654-4D63-9791-54E8E0762BA8}" type="presParOf" srcId="{D52B7F28-6902-4770-89FD-3FFDB957EFBA}" destId="{58CC3FE7-48B7-4D9A-BC54-DCAFF2B4BABB}" srcOrd="2" destOrd="0" presId="urn:microsoft.com/office/officeart/2008/layout/LinedList"/>
    <dgm:cxn modelId="{EA6CDF6E-D0C5-420C-937E-FD6F1C293A84}" type="presParOf" srcId="{90CBC916-4DE4-41C3-BE38-87627C5023EC}" destId="{A7F7A876-C6EF-4D10-B77C-A443862206C6}" srcOrd="8" destOrd="0" presId="urn:microsoft.com/office/officeart/2008/layout/LinedList"/>
    <dgm:cxn modelId="{0A0FD438-59A4-4388-8D79-7143902E417C}" type="presParOf" srcId="{90CBC916-4DE4-41C3-BE38-87627C5023EC}" destId="{3CBC5E09-F396-4F68-8882-F5BCF4D67F49}" srcOrd="9" destOrd="0" presId="urn:microsoft.com/office/officeart/2008/layout/LinedList"/>
    <dgm:cxn modelId="{923292C1-C7F7-42EA-9B0D-7392BEDCF0D2}" type="presParOf" srcId="{90CBC916-4DE4-41C3-BE38-87627C5023EC}" destId="{9F6731B3-18AF-4871-BB92-CB48CBAC698B}" srcOrd="10" destOrd="0" presId="urn:microsoft.com/office/officeart/2008/layout/LinedList"/>
    <dgm:cxn modelId="{7540CADE-9841-445B-B7EE-B72C6858464A}" type="presParOf" srcId="{9F6731B3-18AF-4871-BB92-CB48CBAC698B}" destId="{A3F45C28-A2D9-4F33-881C-F15FBB7F5F91}" srcOrd="0" destOrd="0" presId="urn:microsoft.com/office/officeart/2008/layout/LinedList"/>
    <dgm:cxn modelId="{939BC5DE-2E0B-402A-A197-FFC1C47B5CE0}" type="presParOf" srcId="{9F6731B3-18AF-4871-BB92-CB48CBAC698B}" destId="{CBE2F718-CFD6-4CDB-9565-5E6C1773D190}" srcOrd="1" destOrd="0" presId="urn:microsoft.com/office/officeart/2008/layout/LinedList"/>
    <dgm:cxn modelId="{15A7294D-05B6-45E1-8076-464533597D74}" type="presParOf" srcId="{9F6731B3-18AF-4871-BB92-CB48CBAC698B}" destId="{A50F9B1B-AEF3-4968-8078-7864AC4DA0E1}" srcOrd="2" destOrd="0" presId="urn:microsoft.com/office/officeart/2008/layout/LinedList"/>
    <dgm:cxn modelId="{ED56EB88-30E5-41C0-9965-6839205D7BAD}" type="presParOf" srcId="{90CBC916-4DE4-41C3-BE38-87627C5023EC}" destId="{96525D55-0906-4716-99DE-F607B70106C5}" srcOrd="11" destOrd="0" presId="urn:microsoft.com/office/officeart/2008/layout/LinedList"/>
    <dgm:cxn modelId="{532F65A1-7090-4AFE-93A0-7897C0D2F601}" type="presParOf" srcId="{90CBC916-4DE4-41C3-BE38-87627C5023EC}" destId="{86675229-241B-4929-AD9A-309A6FBE6F6C}" srcOrd="12" destOrd="0" presId="urn:microsoft.com/office/officeart/2008/layout/LinedList"/>
    <dgm:cxn modelId="{E4AF2D6F-2145-4491-93CF-ABD593710F3C}" type="presParOf" srcId="{90CBC916-4DE4-41C3-BE38-87627C5023EC}" destId="{C20CACE6-A768-4B58-819D-C811A803A18A}" srcOrd="13" destOrd="0" presId="urn:microsoft.com/office/officeart/2008/layout/LinedList"/>
    <dgm:cxn modelId="{60290733-48A6-4219-A1BB-95FE21936BE3}" type="presParOf" srcId="{C20CACE6-A768-4B58-819D-C811A803A18A}" destId="{6138050B-8E38-4A32-B399-2E63A6B93E59}" srcOrd="0" destOrd="0" presId="urn:microsoft.com/office/officeart/2008/layout/LinedList"/>
    <dgm:cxn modelId="{CFFE0A77-4802-4EB2-BF68-FA5D8B820827}" type="presParOf" srcId="{C20CACE6-A768-4B58-819D-C811A803A18A}" destId="{C0132FA4-DC24-4015-ABB8-547B3B19AB6D}" srcOrd="1" destOrd="0" presId="urn:microsoft.com/office/officeart/2008/layout/LinedList"/>
    <dgm:cxn modelId="{40A6ECE2-0B26-458A-BE11-788FD674BE68}" type="presParOf" srcId="{C20CACE6-A768-4B58-819D-C811A803A18A}" destId="{275328E2-039C-488B-8277-AA5196B7C1FF}" srcOrd="2" destOrd="0" presId="urn:microsoft.com/office/officeart/2008/layout/LinedList"/>
    <dgm:cxn modelId="{C5044029-34A2-4C00-A076-FB4CF7BAAFE1}" type="presParOf" srcId="{90CBC916-4DE4-41C3-BE38-87627C5023EC}" destId="{0AD361D3-067D-4181-BDC4-08FA18B84CF4}" srcOrd="14" destOrd="0" presId="urn:microsoft.com/office/officeart/2008/layout/LinedList"/>
    <dgm:cxn modelId="{585BFF05-717D-4DD9-8CD2-7CF3D75BA4E5}" type="presParOf" srcId="{90CBC916-4DE4-41C3-BE38-87627C5023EC}" destId="{B07AD32D-9104-42C4-9241-DAD0BE783D7D}" srcOrd="15" destOrd="0" presId="urn:microsoft.com/office/officeart/2008/layout/LinedList"/>
    <dgm:cxn modelId="{195A1B20-F5BC-476E-BD96-E1AFF15E2FB6}" type="presParOf" srcId="{90CBC916-4DE4-41C3-BE38-87627C5023EC}" destId="{3D507EF4-3AD0-4532-A4C1-5DEA4318222A}" srcOrd="16" destOrd="0" presId="urn:microsoft.com/office/officeart/2008/layout/LinedList"/>
    <dgm:cxn modelId="{CD2EF92F-59E0-4E59-8057-EC567E827370}" type="presParOf" srcId="{3D507EF4-3AD0-4532-A4C1-5DEA4318222A}" destId="{6208D8B5-8222-4A86-A2D2-9F7735E34F67}" srcOrd="0" destOrd="0" presId="urn:microsoft.com/office/officeart/2008/layout/LinedList"/>
    <dgm:cxn modelId="{0D5F61A0-4B1F-425E-A3A3-D9342D13F98B}" type="presParOf" srcId="{3D507EF4-3AD0-4532-A4C1-5DEA4318222A}" destId="{80C93061-0990-4846-914A-3F67D0F389C8}" srcOrd="1" destOrd="0" presId="urn:microsoft.com/office/officeart/2008/layout/LinedList"/>
    <dgm:cxn modelId="{DF9781F3-2523-4ABC-8287-DDB9697E23A2}" type="presParOf" srcId="{3D507EF4-3AD0-4532-A4C1-5DEA4318222A}" destId="{7910327F-023C-43FD-8E68-FD0305DBB708}" srcOrd="2" destOrd="0" presId="urn:microsoft.com/office/officeart/2008/layout/LinedList"/>
    <dgm:cxn modelId="{9BCA2BDD-FF91-405A-9B15-EF9ECBBD9009}" type="presParOf" srcId="{90CBC916-4DE4-41C3-BE38-87627C5023EC}" destId="{BE9ABD43-E4FC-4AED-8FF4-ED6D571372FC}" srcOrd="17" destOrd="0" presId="urn:microsoft.com/office/officeart/2008/layout/LinedList"/>
    <dgm:cxn modelId="{D8B8BE8B-6536-4B05-A3F0-BA2FFB95B25E}" type="presParOf" srcId="{90CBC916-4DE4-41C3-BE38-87627C5023EC}" destId="{24354FB7-6F0D-4390-B0F7-827ED1F853DF}" srcOrd="18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8DD7D9-C710-4A2D-9512-2D5772E96BC8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378D92CC-2297-4CCE-B551-9DB5A5C8281E}">
      <dgm:prSet/>
      <dgm:spPr/>
      <dgm:t>
        <a:bodyPr/>
        <a:lstStyle/>
        <a:p>
          <a:r>
            <a:rPr lang="da-DK">
              <a:solidFill>
                <a:schemeClr val="bg1"/>
              </a:solidFill>
            </a:rPr>
            <a:t>Integration</a:t>
          </a:r>
          <a:endParaRPr lang="en-US" dirty="0">
            <a:solidFill>
              <a:schemeClr val="bg1"/>
            </a:solidFill>
          </a:endParaRPr>
        </a:p>
      </dgm:t>
    </dgm:pt>
    <dgm:pt modelId="{3C095D16-1D00-4727-8275-BBCD37DB6DA3}" type="parTrans" cxnId="{A636EAEA-E23F-429B-BE1C-04AC204990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7945166-C9C1-483D-87CF-E596B813AA73}" type="sibTrans" cxnId="{A636EAEA-E23F-429B-BE1C-04AC2049903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29ECA7-6397-41AA-A58B-4CDD8BCEBB86}">
      <dgm:prSet/>
      <dgm:spPr/>
      <dgm:t>
        <a:bodyPr/>
        <a:lstStyle/>
        <a:p>
          <a:r>
            <a:rPr lang="da-DK">
              <a:solidFill>
                <a:schemeClr val="bg1"/>
              </a:solidFill>
            </a:rPr>
            <a:t>Rules and regulations</a:t>
          </a:r>
          <a:endParaRPr lang="en-US">
            <a:solidFill>
              <a:schemeClr val="bg1"/>
            </a:solidFill>
          </a:endParaRPr>
        </a:p>
      </dgm:t>
    </dgm:pt>
    <dgm:pt modelId="{01246812-7D0F-4F0A-9736-A424A91CBDDD}" type="parTrans" cxnId="{5210685D-259E-40FB-AA08-0B1A16F6A9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25F6C3-D16D-4BC5-8B7B-8995D980AADB}" type="sibTrans" cxnId="{5210685D-259E-40FB-AA08-0B1A16F6A9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C8448B-6AE9-4AAA-8120-589FC8A715F4}">
      <dgm:prSet/>
      <dgm:spPr/>
      <dgm:t>
        <a:bodyPr/>
        <a:lstStyle/>
        <a:p>
          <a:r>
            <a:rPr lang="da-DK">
              <a:solidFill>
                <a:schemeClr val="bg1"/>
              </a:solidFill>
            </a:rPr>
            <a:t>Scalability</a:t>
          </a:r>
          <a:endParaRPr lang="en-US">
            <a:solidFill>
              <a:schemeClr val="bg1"/>
            </a:solidFill>
          </a:endParaRPr>
        </a:p>
      </dgm:t>
    </dgm:pt>
    <dgm:pt modelId="{F8EDBE76-FEC7-4B4D-91BC-E8D9304FC7B3}" type="parTrans" cxnId="{D2BF4851-D939-4ECE-82BD-06C8013CC5C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C477DC-45E2-49CF-BDAC-53F212A061AC}" type="sibTrans" cxnId="{D2BF4851-D939-4ECE-82BD-06C8013CC5C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3C4A21-FEE4-463D-B1CA-D63513FB552E}">
      <dgm:prSet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U-</a:t>
          </a:r>
          <a:r>
            <a:rPr lang="da-DK" dirty="0" err="1">
              <a:solidFill>
                <a:schemeClr val="bg1"/>
              </a:solidFill>
            </a:rPr>
            <a:t>space</a:t>
          </a:r>
          <a:endParaRPr lang="en-US" dirty="0">
            <a:solidFill>
              <a:schemeClr val="bg1"/>
            </a:solidFill>
          </a:endParaRPr>
        </a:p>
      </dgm:t>
    </dgm:pt>
    <dgm:pt modelId="{1736D40A-7056-4F75-AA04-9257ADD4B8D7}" type="parTrans" cxnId="{CD22E868-9D9E-4FF5-92C3-A49AC149DE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C01C15-FE75-4D31-AFAC-EAA5BAC0FE24}" type="sibTrans" cxnId="{CD22E868-9D9E-4FF5-92C3-A49AC149DED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D3DD5F-4C4A-4135-9F91-3C87143BB0EB}">
      <dgm:prSet/>
      <dgm:spPr/>
      <dgm:t>
        <a:bodyPr/>
        <a:lstStyle/>
        <a:p>
          <a:r>
            <a:rPr lang="da-DK">
              <a:solidFill>
                <a:schemeClr val="bg1"/>
              </a:solidFill>
            </a:rPr>
            <a:t>Automation</a:t>
          </a:r>
          <a:endParaRPr lang="en-US">
            <a:solidFill>
              <a:schemeClr val="bg1"/>
            </a:solidFill>
          </a:endParaRPr>
        </a:p>
      </dgm:t>
    </dgm:pt>
    <dgm:pt modelId="{8AB523A8-D754-4619-8CAF-D80213AD6F82}" type="parTrans" cxnId="{E3EB1E92-2682-47E4-9B40-620C28C74D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980F851-9D02-4518-A19F-D111DE54DDBF}" type="sibTrans" cxnId="{E3EB1E92-2682-47E4-9B40-620C28C74DE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6F97B58-7DCD-41BC-B837-0CCDF57714A7}">
      <dgm:prSet/>
      <dgm:spPr/>
      <dgm:t>
        <a:bodyPr/>
        <a:lstStyle/>
        <a:p>
          <a:r>
            <a:rPr lang="da-DK" dirty="0" err="1">
              <a:solidFill>
                <a:schemeClr val="bg1"/>
              </a:solidFill>
            </a:rPr>
            <a:t>Uncontrolled</a:t>
          </a:r>
          <a:r>
            <a:rPr lang="da-DK" dirty="0">
              <a:solidFill>
                <a:schemeClr val="bg1"/>
              </a:solidFill>
            </a:rPr>
            <a:t> </a:t>
          </a:r>
          <a:r>
            <a:rPr lang="da-DK" dirty="0" err="1">
              <a:solidFill>
                <a:schemeClr val="bg1"/>
              </a:solidFill>
            </a:rPr>
            <a:t>Airspace</a:t>
          </a:r>
          <a:endParaRPr lang="en-US" dirty="0">
            <a:solidFill>
              <a:schemeClr val="bg1"/>
            </a:solidFill>
          </a:endParaRPr>
        </a:p>
      </dgm:t>
    </dgm:pt>
    <dgm:pt modelId="{6DD170A5-83D0-4A73-BD7C-338E0AE9E0E8}" type="parTrans" cxnId="{242A1519-7D1E-47E3-BA96-83F272F15F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861C48-6A17-47FF-A230-B964E6596593}" type="sibTrans" cxnId="{242A1519-7D1E-47E3-BA96-83F272F15F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0A54D0-2466-459C-BEFB-3E83C1368230}">
      <dgm:prSet/>
      <dgm:spPr/>
      <dgm:t>
        <a:bodyPr/>
        <a:lstStyle/>
        <a:p>
          <a:r>
            <a:rPr lang="da-DK" dirty="0" err="1">
              <a:solidFill>
                <a:schemeClr val="bg1"/>
              </a:solidFill>
            </a:rPr>
            <a:t>Cybersecurity</a:t>
          </a:r>
          <a:endParaRPr lang="en-US" dirty="0">
            <a:solidFill>
              <a:schemeClr val="bg1"/>
            </a:solidFill>
          </a:endParaRPr>
        </a:p>
      </dgm:t>
    </dgm:pt>
    <dgm:pt modelId="{D16EAEF6-C3C9-49C3-B3C5-14C84AEF4FF3}" type="parTrans" cxnId="{573B40C4-6EA0-485B-B851-4AA68225D531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E9A157B0-57CC-4880-8F18-0808F717FECA}" type="sibTrans" cxnId="{573B40C4-6EA0-485B-B851-4AA68225D531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8D35B9D0-6B39-40AD-959A-020EADC158C9}">
      <dgm:prSet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Electronic </a:t>
          </a:r>
          <a:r>
            <a:rPr lang="da-DK" dirty="0" err="1">
              <a:solidFill>
                <a:schemeClr val="bg1"/>
              </a:solidFill>
            </a:rPr>
            <a:t>Visibility</a:t>
          </a:r>
          <a:endParaRPr lang="en-US" dirty="0">
            <a:solidFill>
              <a:schemeClr val="bg1"/>
            </a:solidFill>
          </a:endParaRPr>
        </a:p>
      </dgm:t>
    </dgm:pt>
    <dgm:pt modelId="{4D927894-B2A5-47C3-9784-B9EE1B330872}" type="parTrans" cxnId="{3E5CBEF5-8F41-4657-A5C4-A47526CB16DA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48EE68DF-6835-43E8-9AD9-25B0C0825CFB}" type="sibTrans" cxnId="{3E5CBEF5-8F41-4657-A5C4-A47526CB16DA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F5096E57-F44F-4E6C-90F8-FE216ECB764D}">
      <dgm:prSet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Cloud-</a:t>
          </a:r>
          <a:r>
            <a:rPr lang="da-DK" dirty="0" err="1">
              <a:solidFill>
                <a:schemeClr val="bg1"/>
              </a:solidFill>
            </a:rPr>
            <a:t>based</a:t>
          </a:r>
          <a:r>
            <a:rPr lang="da-DK" dirty="0">
              <a:solidFill>
                <a:schemeClr val="bg1"/>
              </a:solidFill>
            </a:rPr>
            <a:t> services</a:t>
          </a:r>
          <a:endParaRPr lang="en-US" dirty="0">
            <a:solidFill>
              <a:schemeClr val="bg1"/>
            </a:solidFill>
          </a:endParaRPr>
        </a:p>
      </dgm:t>
    </dgm:pt>
    <dgm:pt modelId="{B0CB507C-3E23-4C1E-8C01-409A993807DF}" type="parTrans" cxnId="{02911FAF-87F2-4620-B4C0-F9B898CC5598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A746D850-425B-40E2-BC96-FE52D202B4E1}" type="sibTrans" cxnId="{02911FAF-87F2-4620-B4C0-F9B898CC5598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4A345271-A759-4F55-AD53-BB71EBEBA416}">
      <dgm:prSet/>
      <dgm:spPr/>
      <dgm:t>
        <a:bodyPr/>
        <a:lstStyle/>
        <a:p>
          <a:r>
            <a:rPr lang="da-DK">
              <a:solidFill>
                <a:schemeClr val="bg1"/>
              </a:solidFill>
            </a:rPr>
            <a:t>SWIM</a:t>
          </a:r>
          <a:endParaRPr lang="en-US" dirty="0">
            <a:solidFill>
              <a:schemeClr val="bg1"/>
            </a:solidFill>
          </a:endParaRPr>
        </a:p>
      </dgm:t>
    </dgm:pt>
    <dgm:pt modelId="{6EFE7278-AB74-4125-9FC8-57021B5B83E9}" type="parTrans" cxnId="{CD4836E5-F567-4A2E-995E-1118AFFABCDC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DE0F03E7-1DF3-477C-A115-2ABB09A9201F}" type="sibTrans" cxnId="{CD4836E5-F567-4A2E-995E-1118AFFABCDC}">
      <dgm:prSet/>
      <dgm:spPr/>
      <dgm:t>
        <a:bodyPr/>
        <a:lstStyle/>
        <a:p>
          <a:endParaRPr lang="da-DK">
            <a:solidFill>
              <a:schemeClr val="bg1"/>
            </a:solidFill>
          </a:endParaRPr>
        </a:p>
      </dgm:t>
    </dgm:pt>
    <dgm:pt modelId="{DD1811AF-6950-4095-A1C6-B9A4C26CB789}" type="pres">
      <dgm:prSet presAssocID="{8D8DD7D9-C710-4A2D-9512-2D5772E96BC8}" presName="diagram" presStyleCnt="0">
        <dgm:presLayoutVars>
          <dgm:dir/>
          <dgm:resizeHandles val="exact"/>
        </dgm:presLayoutVars>
      </dgm:prSet>
      <dgm:spPr/>
    </dgm:pt>
    <dgm:pt modelId="{D08E5646-AB0B-4B8A-8A9A-C74D8FF8138A}" type="pres">
      <dgm:prSet presAssocID="{378D92CC-2297-4CCE-B551-9DB5A5C8281E}" presName="node" presStyleLbl="node1" presStyleIdx="0" presStyleCnt="10">
        <dgm:presLayoutVars>
          <dgm:bulletEnabled val="1"/>
        </dgm:presLayoutVars>
      </dgm:prSet>
      <dgm:spPr/>
    </dgm:pt>
    <dgm:pt modelId="{945DC259-6BED-4154-891F-50256D5A4E76}" type="pres">
      <dgm:prSet presAssocID="{17945166-C9C1-483D-87CF-E596B813AA73}" presName="sibTrans" presStyleCnt="0"/>
      <dgm:spPr/>
    </dgm:pt>
    <dgm:pt modelId="{110F589F-8C70-467A-90BC-111147F8CA37}" type="pres">
      <dgm:prSet presAssocID="{7429ECA7-6397-41AA-A58B-4CDD8BCEBB86}" presName="node" presStyleLbl="node1" presStyleIdx="1" presStyleCnt="10">
        <dgm:presLayoutVars>
          <dgm:bulletEnabled val="1"/>
        </dgm:presLayoutVars>
      </dgm:prSet>
      <dgm:spPr/>
    </dgm:pt>
    <dgm:pt modelId="{5FB04A11-CE6A-4B69-AC07-9A7C8C32B328}" type="pres">
      <dgm:prSet presAssocID="{A225F6C3-D16D-4BC5-8B7B-8995D980AADB}" presName="sibTrans" presStyleCnt="0"/>
      <dgm:spPr/>
    </dgm:pt>
    <dgm:pt modelId="{24D435B8-1B7D-45CC-A957-3263B09482FF}" type="pres">
      <dgm:prSet presAssocID="{4FC8448B-6AE9-4AAA-8120-589FC8A715F4}" presName="node" presStyleLbl="node1" presStyleIdx="2" presStyleCnt="10">
        <dgm:presLayoutVars>
          <dgm:bulletEnabled val="1"/>
        </dgm:presLayoutVars>
      </dgm:prSet>
      <dgm:spPr/>
    </dgm:pt>
    <dgm:pt modelId="{8AB43043-25C8-485B-BBFB-54CB52A51CB3}" type="pres">
      <dgm:prSet presAssocID="{6EC477DC-45E2-49CF-BDAC-53F212A061AC}" presName="sibTrans" presStyleCnt="0"/>
      <dgm:spPr/>
    </dgm:pt>
    <dgm:pt modelId="{A98397BD-F776-4F8C-BDD2-35176FF8DF34}" type="pres">
      <dgm:prSet presAssocID="{1B3C4A21-FEE4-463D-B1CA-D63513FB552E}" presName="node" presStyleLbl="node1" presStyleIdx="3" presStyleCnt="10">
        <dgm:presLayoutVars>
          <dgm:bulletEnabled val="1"/>
        </dgm:presLayoutVars>
      </dgm:prSet>
      <dgm:spPr/>
    </dgm:pt>
    <dgm:pt modelId="{079EF572-4B6B-4A7F-AD13-5E02D4706D70}" type="pres">
      <dgm:prSet presAssocID="{1BC01C15-FE75-4D31-AFAC-EAA5BAC0FE24}" presName="sibTrans" presStyleCnt="0"/>
      <dgm:spPr/>
    </dgm:pt>
    <dgm:pt modelId="{4817449F-8506-4592-A7C0-2740FA8367EF}" type="pres">
      <dgm:prSet presAssocID="{11D3DD5F-4C4A-4135-9F91-3C87143BB0EB}" presName="node" presStyleLbl="node1" presStyleIdx="4" presStyleCnt="10">
        <dgm:presLayoutVars>
          <dgm:bulletEnabled val="1"/>
        </dgm:presLayoutVars>
      </dgm:prSet>
      <dgm:spPr/>
    </dgm:pt>
    <dgm:pt modelId="{5A120007-140F-4F65-84C4-F1A5E41C2BE1}" type="pres">
      <dgm:prSet presAssocID="{9980F851-9D02-4518-A19F-D111DE54DDBF}" presName="sibTrans" presStyleCnt="0"/>
      <dgm:spPr/>
    </dgm:pt>
    <dgm:pt modelId="{9FAC2D8E-928E-4026-9B3C-36E4E4EED1FD}" type="pres">
      <dgm:prSet presAssocID="{36F97B58-7DCD-41BC-B837-0CCDF57714A7}" presName="node" presStyleLbl="node1" presStyleIdx="5" presStyleCnt="10">
        <dgm:presLayoutVars>
          <dgm:bulletEnabled val="1"/>
        </dgm:presLayoutVars>
      </dgm:prSet>
      <dgm:spPr/>
    </dgm:pt>
    <dgm:pt modelId="{CCABA340-96D7-4E4E-9FEB-F6C2257EE485}" type="pres">
      <dgm:prSet presAssocID="{E0861C48-6A17-47FF-A230-B964E6596593}" presName="sibTrans" presStyleCnt="0"/>
      <dgm:spPr/>
    </dgm:pt>
    <dgm:pt modelId="{E799720E-C7B8-4B54-8203-0566C843218E}" type="pres">
      <dgm:prSet presAssocID="{6D0A54D0-2466-459C-BEFB-3E83C1368230}" presName="node" presStyleLbl="node1" presStyleIdx="6" presStyleCnt="10">
        <dgm:presLayoutVars>
          <dgm:bulletEnabled val="1"/>
        </dgm:presLayoutVars>
      </dgm:prSet>
      <dgm:spPr/>
    </dgm:pt>
    <dgm:pt modelId="{0C672500-463F-4195-8A8E-5999AD6CE978}" type="pres">
      <dgm:prSet presAssocID="{E9A157B0-57CC-4880-8F18-0808F717FECA}" presName="sibTrans" presStyleCnt="0"/>
      <dgm:spPr/>
    </dgm:pt>
    <dgm:pt modelId="{C1A87034-26A0-4FA0-8782-48C4B1606F64}" type="pres">
      <dgm:prSet presAssocID="{8D35B9D0-6B39-40AD-959A-020EADC158C9}" presName="node" presStyleLbl="node1" presStyleIdx="7" presStyleCnt="10">
        <dgm:presLayoutVars>
          <dgm:bulletEnabled val="1"/>
        </dgm:presLayoutVars>
      </dgm:prSet>
      <dgm:spPr/>
    </dgm:pt>
    <dgm:pt modelId="{FFCE06E1-E4CC-436F-A028-B489B72190B5}" type="pres">
      <dgm:prSet presAssocID="{48EE68DF-6835-43E8-9AD9-25B0C0825CFB}" presName="sibTrans" presStyleCnt="0"/>
      <dgm:spPr/>
    </dgm:pt>
    <dgm:pt modelId="{F9E8EFC0-AF74-4BE6-89BC-7174A3FC335C}" type="pres">
      <dgm:prSet presAssocID="{F5096E57-F44F-4E6C-90F8-FE216ECB764D}" presName="node" presStyleLbl="node1" presStyleIdx="8" presStyleCnt="10">
        <dgm:presLayoutVars>
          <dgm:bulletEnabled val="1"/>
        </dgm:presLayoutVars>
      </dgm:prSet>
      <dgm:spPr/>
    </dgm:pt>
    <dgm:pt modelId="{64D96EF7-84C3-4906-9B92-B6E9A028A685}" type="pres">
      <dgm:prSet presAssocID="{A746D850-425B-40E2-BC96-FE52D202B4E1}" presName="sibTrans" presStyleCnt="0"/>
      <dgm:spPr/>
    </dgm:pt>
    <dgm:pt modelId="{D02D609F-F243-475D-A714-A62D02754E36}" type="pres">
      <dgm:prSet presAssocID="{4A345271-A759-4F55-AD53-BB71EBEBA416}" presName="node" presStyleLbl="node1" presStyleIdx="9" presStyleCnt="10">
        <dgm:presLayoutVars>
          <dgm:bulletEnabled val="1"/>
        </dgm:presLayoutVars>
      </dgm:prSet>
      <dgm:spPr/>
    </dgm:pt>
  </dgm:ptLst>
  <dgm:cxnLst>
    <dgm:cxn modelId="{242A1519-7D1E-47E3-BA96-83F272F15FAC}" srcId="{8D8DD7D9-C710-4A2D-9512-2D5772E96BC8}" destId="{36F97B58-7DCD-41BC-B837-0CCDF57714A7}" srcOrd="5" destOrd="0" parTransId="{6DD170A5-83D0-4A73-BD7C-338E0AE9E0E8}" sibTransId="{E0861C48-6A17-47FF-A230-B964E6596593}"/>
    <dgm:cxn modelId="{62A21C1B-E25E-41FE-B693-9D155B60244B}" type="presOf" srcId="{36F97B58-7DCD-41BC-B837-0CCDF57714A7}" destId="{9FAC2D8E-928E-4026-9B3C-36E4E4EED1FD}" srcOrd="0" destOrd="0" presId="urn:microsoft.com/office/officeart/2005/8/layout/default"/>
    <dgm:cxn modelId="{5210685D-259E-40FB-AA08-0B1A16F6A937}" srcId="{8D8DD7D9-C710-4A2D-9512-2D5772E96BC8}" destId="{7429ECA7-6397-41AA-A58B-4CDD8BCEBB86}" srcOrd="1" destOrd="0" parTransId="{01246812-7D0F-4F0A-9736-A424A91CBDDD}" sibTransId="{A225F6C3-D16D-4BC5-8B7B-8995D980AADB}"/>
    <dgm:cxn modelId="{F5783146-5873-48B6-B67A-2ABFC5DB0459}" type="presOf" srcId="{6D0A54D0-2466-459C-BEFB-3E83C1368230}" destId="{E799720E-C7B8-4B54-8203-0566C843218E}" srcOrd="0" destOrd="0" presId="urn:microsoft.com/office/officeart/2005/8/layout/default"/>
    <dgm:cxn modelId="{C82F8267-7FFC-430B-AC03-B0658CF6A8E5}" type="presOf" srcId="{4FC8448B-6AE9-4AAA-8120-589FC8A715F4}" destId="{24D435B8-1B7D-45CC-A957-3263B09482FF}" srcOrd="0" destOrd="0" presId="urn:microsoft.com/office/officeart/2005/8/layout/default"/>
    <dgm:cxn modelId="{CD22E868-9D9E-4FF5-92C3-A49AC149DEDB}" srcId="{8D8DD7D9-C710-4A2D-9512-2D5772E96BC8}" destId="{1B3C4A21-FEE4-463D-B1CA-D63513FB552E}" srcOrd="3" destOrd="0" parTransId="{1736D40A-7056-4F75-AA04-9257ADD4B8D7}" sibTransId="{1BC01C15-FE75-4D31-AFAC-EAA5BAC0FE24}"/>
    <dgm:cxn modelId="{D2BF4851-D939-4ECE-82BD-06C8013CC5CC}" srcId="{8D8DD7D9-C710-4A2D-9512-2D5772E96BC8}" destId="{4FC8448B-6AE9-4AAA-8120-589FC8A715F4}" srcOrd="2" destOrd="0" parTransId="{F8EDBE76-FEC7-4B4D-91BC-E8D9304FC7B3}" sibTransId="{6EC477DC-45E2-49CF-BDAC-53F212A061AC}"/>
    <dgm:cxn modelId="{97AEC755-DD08-465C-98C0-F12993CF20E8}" type="presOf" srcId="{7429ECA7-6397-41AA-A58B-4CDD8BCEBB86}" destId="{110F589F-8C70-467A-90BC-111147F8CA37}" srcOrd="0" destOrd="0" presId="urn:microsoft.com/office/officeart/2005/8/layout/default"/>
    <dgm:cxn modelId="{F7668E59-1DC7-47F1-926B-CB02B0FDB331}" type="presOf" srcId="{4A345271-A759-4F55-AD53-BB71EBEBA416}" destId="{D02D609F-F243-475D-A714-A62D02754E36}" srcOrd="0" destOrd="0" presId="urn:microsoft.com/office/officeart/2005/8/layout/default"/>
    <dgm:cxn modelId="{F72C0F7E-4FE7-42FA-A109-CD6AA4974F71}" type="presOf" srcId="{8D35B9D0-6B39-40AD-959A-020EADC158C9}" destId="{C1A87034-26A0-4FA0-8782-48C4B1606F64}" srcOrd="0" destOrd="0" presId="urn:microsoft.com/office/officeart/2005/8/layout/default"/>
    <dgm:cxn modelId="{E3EB1E92-2682-47E4-9B40-620C28C74DE5}" srcId="{8D8DD7D9-C710-4A2D-9512-2D5772E96BC8}" destId="{11D3DD5F-4C4A-4135-9F91-3C87143BB0EB}" srcOrd="4" destOrd="0" parTransId="{8AB523A8-D754-4619-8CAF-D80213AD6F82}" sibTransId="{9980F851-9D02-4518-A19F-D111DE54DDBF}"/>
    <dgm:cxn modelId="{02911FAF-87F2-4620-B4C0-F9B898CC5598}" srcId="{8D8DD7D9-C710-4A2D-9512-2D5772E96BC8}" destId="{F5096E57-F44F-4E6C-90F8-FE216ECB764D}" srcOrd="8" destOrd="0" parTransId="{B0CB507C-3E23-4C1E-8C01-409A993807DF}" sibTransId="{A746D850-425B-40E2-BC96-FE52D202B4E1}"/>
    <dgm:cxn modelId="{1F8AFEB3-2DF4-41A0-AF36-38E715C4741C}" type="presOf" srcId="{F5096E57-F44F-4E6C-90F8-FE216ECB764D}" destId="{F9E8EFC0-AF74-4BE6-89BC-7174A3FC335C}" srcOrd="0" destOrd="0" presId="urn:microsoft.com/office/officeart/2005/8/layout/default"/>
    <dgm:cxn modelId="{573B40C4-6EA0-485B-B851-4AA68225D531}" srcId="{8D8DD7D9-C710-4A2D-9512-2D5772E96BC8}" destId="{6D0A54D0-2466-459C-BEFB-3E83C1368230}" srcOrd="6" destOrd="0" parTransId="{D16EAEF6-C3C9-49C3-B3C5-14C84AEF4FF3}" sibTransId="{E9A157B0-57CC-4880-8F18-0808F717FECA}"/>
    <dgm:cxn modelId="{51FD88CD-9067-4C55-86CF-179407DAAD46}" type="presOf" srcId="{8D8DD7D9-C710-4A2D-9512-2D5772E96BC8}" destId="{DD1811AF-6950-4095-A1C6-B9A4C26CB789}" srcOrd="0" destOrd="0" presId="urn:microsoft.com/office/officeart/2005/8/layout/default"/>
    <dgm:cxn modelId="{6E06C1CD-9858-4094-A75E-2B3258ACCF0A}" type="presOf" srcId="{378D92CC-2297-4CCE-B551-9DB5A5C8281E}" destId="{D08E5646-AB0B-4B8A-8A9A-C74D8FF8138A}" srcOrd="0" destOrd="0" presId="urn:microsoft.com/office/officeart/2005/8/layout/default"/>
    <dgm:cxn modelId="{CF36FACF-0210-4EAE-BF4C-FCCDB79D27E5}" type="presOf" srcId="{11D3DD5F-4C4A-4135-9F91-3C87143BB0EB}" destId="{4817449F-8506-4592-A7C0-2740FA8367EF}" srcOrd="0" destOrd="0" presId="urn:microsoft.com/office/officeart/2005/8/layout/default"/>
    <dgm:cxn modelId="{BDEF96D7-6B99-4FF0-80EF-FECED9D523B8}" type="presOf" srcId="{1B3C4A21-FEE4-463D-B1CA-D63513FB552E}" destId="{A98397BD-F776-4F8C-BDD2-35176FF8DF34}" srcOrd="0" destOrd="0" presId="urn:microsoft.com/office/officeart/2005/8/layout/default"/>
    <dgm:cxn modelId="{CD4836E5-F567-4A2E-995E-1118AFFABCDC}" srcId="{8D8DD7D9-C710-4A2D-9512-2D5772E96BC8}" destId="{4A345271-A759-4F55-AD53-BB71EBEBA416}" srcOrd="9" destOrd="0" parTransId="{6EFE7278-AB74-4125-9FC8-57021B5B83E9}" sibTransId="{DE0F03E7-1DF3-477C-A115-2ABB09A9201F}"/>
    <dgm:cxn modelId="{A636EAEA-E23F-429B-BE1C-04AC20499033}" srcId="{8D8DD7D9-C710-4A2D-9512-2D5772E96BC8}" destId="{378D92CC-2297-4CCE-B551-9DB5A5C8281E}" srcOrd="0" destOrd="0" parTransId="{3C095D16-1D00-4727-8275-BBCD37DB6DA3}" sibTransId="{17945166-C9C1-483D-87CF-E596B813AA73}"/>
    <dgm:cxn modelId="{3E5CBEF5-8F41-4657-A5C4-A47526CB16DA}" srcId="{8D8DD7D9-C710-4A2D-9512-2D5772E96BC8}" destId="{8D35B9D0-6B39-40AD-959A-020EADC158C9}" srcOrd="7" destOrd="0" parTransId="{4D927894-B2A5-47C3-9784-B9EE1B330872}" sibTransId="{48EE68DF-6835-43E8-9AD9-25B0C0825CFB}"/>
    <dgm:cxn modelId="{849797D0-FF93-4AF3-9F8D-1AC15939A270}" type="presParOf" srcId="{DD1811AF-6950-4095-A1C6-B9A4C26CB789}" destId="{D08E5646-AB0B-4B8A-8A9A-C74D8FF8138A}" srcOrd="0" destOrd="0" presId="urn:microsoft.com/office/officeart/2005/8/layout/default"/>
    <dgm:cxn modelId="{7E7B79CC-2302-4DE2-9469-C7ED8E135F48}" type="presParOf" srcId="{DD1811AF-6950-4095-A1C6-B9A4C26CB789}" destId="{945DC259-6BED-4154-891F-50256D5A4E76}" srcOrd="1" destOrd="0" presId="urn:microsoft.com/office/officeart/2005/8/layout/default"/>
    <dgm:cxn modelId="{98976B14-1DA3-4061-9EC9-021518B55158}" type="presParOf" srcId="{DD1811AF-6950-4095-A1C6-B9A4C26CB789}" destId="{110F589F-8C70-467A-90BC-111147F8CA37}" srcOrd="2" destOrd="0" presId="urn:microsoft.com/office/officeart/2005/8/layout/default"/>
    <dgm:cxn modelId="{36EF446C-8BF5-41A4-A852-5170E469D075}" type="presParOf" srcId="{DD1811AF-6950-4095-A1C6-B9A4C26CB789}" destId="{5FB04A11-CE6A-4B69-AC07-9A7C8C32B328}" srcOrd="3" destOrd="0" presId="urn:microsoft.com/office/officeart/2005/8/layout/default"/>
    <dgm:cxn modelId="{4730D278-F198-4881-94F4-68B984521284}" type="presParOf" srcId="{DD1811AF-6950-4095-A1C6-B9A4C26CB789}" destId="{24D435B8-1B7D-45CC-A957-3263B09482FF}" srcOrd="4" destOrd="0" presId="urn:microsoft.com/office/officeart/2005/8/layout/default"/>
    <dgm:cxn modelId="{21F990AE-22CC-422D-9B48-1506DD1AB787}" type="presParOf" srcId="{DD1811AF-6950-4095-A1C6-B9A4C26CB789}" destId="{8AB43043-25C8-485B-BBFB-54CB52A51CB3}" srcOrd="5" destOrd="0" presId="urn:microsoft.com/office/officeart/2005/8/layout/default"/>
    <dgm:cxn modelId="{BBDBC0FF-0E51-47D0-93FD-AF831407A0CD}" type="presParOf" srcId="{DD1811AF-6950-4095-A1C6-B9A4C26CB789}" destId="{A98397BD-F776-4F8C-BDD2-35176FF8DF34}" srcOrd="6" destOrd="0" presId="urn:microsoft.com/office/officeart/2005/8/layout/default"/>
    <dgm:cxn modelId="{E55F6FD1-C8E5-40F8-A0D1-67F6062F82BE}" type="presParOf" srcId="{DD1811AF-6950-4095-A1C6-B9A4C26CB789}" destId="{079EF572-4B6B-4A7F-AD13-5E02D4706D70}" srcOrd="7" destOrd="0" presId="urn:microsoft.com/office/officeart/2005/8/layout/default"/>
    <dgm:cxn modelId="{A44E9495-4128-4656-9804-890A3776CB75}" type="presParOf" srcId="{DD1811AF-6950-4095-A1C6-B9A4C26CB789}" destId="{4817449F-8506-4592-A7C0-2740FA8367EF}" srcOrd="8" destOrd="0" presId="urn:microsoft.com/office/officeart/2005/8/layout/default"/>
    <dgm:cxn modelId="{4ACE638A-673C-43BA-A97F-A7131AAA42FD}" type="presParOf" srcId="{DD1811AF-6950-4095-A1C6-B9A4C26CB789}" destId="{5A120007-140F-4F65-84C4-F1A5E41C2BE1}" srcOrd="9" destOrd="0" presId="urn:microsoft.com/office/officeart/2005/8/layout/default"/>
    <dgm:cxn modelId="{62A22DC3-F9E6-4C92-9B1C-2BAAF9C7E71F}" type="presParOf" srcId="{DD1811AF-6950-4095-A1C6-B9A4C26CB789}" destId="{9FAC2D8E-928E-4026-9B3C-36E4E4EED1FD}" srcOrd="10" destOrd="0" presId="urn:microsoft.com/office/officeart/2005/8/layout/default"/>
    <dgm:cxn modelId="{2D67FB1C-4EAD-43A5-AEC0-F754C73E7B7A}" type="presParOf" srcId="{DD1811AF-6950-4095-A1C6-B9A4C26CB789}" destId="{CCABA340-96D7-4E4E-9FEB-F6C2257EE485}" srcOrd="11" destOrd="0" presId="urn:microsoft.com/office/officeart/2005/8/layout/default"/>
    <dgm:cxn modelId="{B31DEF82-FE96-4C3F-8110-BCDCF4381A8A}" type="presParOf" srcId="{DD1811AF-6950-4095-A1C6-B9A4C26CB789}" destId="{E799720E-C7B8-4B54-8203-0566C843218E}" srcOrd="12" destOrd="0" presId="urn:microsoft.com/office/officeart/2005/8/layout/default"/>
    <dgm:cxn modelId="{FD512B47-176B-4C3B-9F4F-3CD5AE943C45}" type="presParOf" srcId="{DD1811AF-6950-4095-A1C6-B9A4C26CB789}" destId="{0C672500-463F-4195-8A8E-5999AD6CE978}" srcOrd="13" destOrd="0" presId="urn:microsoft.com/office/officeart/2005/8/layout/default"/>
    <dgm:cxn modelId="{7CC155F9-D58D-4AE3-8648-15510079D1FB}" type="presParOf" srcId="{DD1811AF-6950-4095-A1C6-B9A4C26CB789}" destId="{C1A87034-26A0-4FA0-8782-48C4B1606F64}" srcOrd="14" destOrd="0" presId="urn:microsoft.com/office/officeart/2005/8/layout/default"/>
    <dgm:cxn modelId="{5766F8C4-5773-466E-838E-6E5876AEE04F}" type="presParOf" srcId="{DD1811AF-6950-4095-A1C6-B9A4C26CB789}" destId="{FFCE06E1-E4CC-436F-A028-B489B72190B5}" srcOrd="15" destOrd="0" presId="urn:microsoft.com/office/officeart/2005/8/layout/default"/>
    <dgm:cxn modelId="{918B5284-D187-42E4-ADEF-1A184C7B63F3}" type="presParOf" srcId="{DD1811AF-6950-4095-A1C6-B9A4C26CB789}" destId="{F9E8EFC0-AF74-4BE6-89BC-7174A3FC335C}" srcOrd="16" destOrd="0" presId="urn:microsoft.com/office/officeart/2005/8/layout/default"/>
    <dgm:cxn modelId="{62133C99-7FBD-45CC-8C51-1EF83A35CD70}" type="presParOf" srcId="{DD1811AF-6950-4095-A1C6-B9A4C26CB789}" destId="{64D96EF7-84C3-4906-9B92-B6E9A028A685}" srcOrd="17" destOrd="0" presId="urn:microsoft.com/office/officeart/2005/8/layout/default"/>
    <dgm:cxn modelId="{12B3877B-470E-422B-BEEE-0506CEFE36C5}" type="presParOf" srcId="{DD1811AF-6950-4095-A1C6-B9A4C26CB789}" destId="{D02D609F-F243-475D-A714-A62D02754E3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71251-D4FB-4DD8-BEA6-0421D436B9FA}" type="doc">
      <dgm:prSet loTypeId="urn:microsoft.com/office/officeart/2009/3/layout/StepUp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17384D-799E-4451-87D6-3C81A02841CC}">
      <dgm:prSet/>
      <dgm:spPr/>
      <dgm:t>
        <a:bodyPr/>
        <a:lstStyle/>
        <a:p>
          <a:r>
            <a:rPr lang="da-DK" dirty="0" err="1"/>
            <a:t>Transitioning</a:t>
          </a:r>
          <a:r>
            <a:rPr lang="da-DK" dirty="0"/>
            <a:t> </a:t>
          </a:r>
          <a:r>
            <a:rPr lang="da-DK" dirty="0" err="1"/>
            <a:t>will</a:t>
          </a:r>
          <a:r>
            <a:rPr lang="da-DK" dirty="0"/>
            <a:t> </a:t>
          </a:r>
          <a:r>
            <a:rPr lang="da-DK" dirty="0" err="1"/>
            <a:t>be</a:t>
          </a:r>
          <a:r>
            <a:rPr lang="da-DK" dirty="0"/>
            <a:t> a </a:t>
          </a:r>
          <a:r>
            <a:rPr lang="da-DK" dirty="0" err="1"/>
            <a:t>challenge</a:t>
          </a:r>
          <a:endParaRPr lang="en-US" dirty="0"/>
        </a:p>
      </dgm:t>
    </dgm:pt>
    <dgm:pt modelId="{11AD42B9-2A26-4241-8D23-EE4A4095DB28}" type="parTrans" cxnId="{7CFC01A2-1D61-4BD6-84BA-73A4ACA0AA44}">
      <dgm:prSet/>
      <dgm:spPr/>
      <dgm:t>
        <a:bodyPr/>
        <a:lstStyle/>
        <a:p>
          <a:endParaRPr lang="en-US"/>
        </a:p>
      </dgm:t>
    </dgm:pt>
    <dgm:pt modelId="{3E04BEC3-CCAD-4CA4-B04C-E6CC12B3B515}" type="sibTrans" cxnId="{7CFC01A2-1D61-4BD6-84BA-73A4ACA0AA44}">
      <dgm:prSet/>
      <dgm:spPr/>
      <dgm:t>
        <a:bodyPr/>
        <a:lstStyle/>
        <a:p>
          <a:endParaRPr lang="en-US"/>
        </a:p>
      </dgm:t>
    </dgm:pt>
    <dgm:pt modelId="{F2294AFD-D7CB-48FE-9EEA-C16AC06B8E0A}">
      <dgm:prSet/>
      <dgm:spPr/>
      <dgm:t>
        <a:bodyPr/>
        <a:lstStyle/>
        <a:p>
          <a:r>
            <a:rPr lang="da-DK"/>
            <a:t>Human centric approach</a:t>
          </a:r>
          <a:endParaRPr lang="en-US"/>
        </a:p>
      </dgm:t>
    </dgm:pt>
    <dgm:pt modelId="{B99E25D7-09BD-4ADB-939A-F80C6AB4146B}" type="parTrans" cxnId="{210D56D3-860A-4C06-A355-752AC6107377}">
      <dgm:prSet/>
      <dgm:spPr/>
      <dgm:t>
        <a:bodyPr/>
        <a:lstStyle/>
        <a:p>
          <a:endParaRPr lang="en-US"/>
        </a:p>
      </dgm:t>
    </dgm:pt>
    <dgm:pt modelId="{AC1965BC-32DB-409B-BBCB-C3BE42E9D5A4}" type="sibTrans" cxnId="{210D56D3-860A-4C06-A355-752AC6107377}">
      <dgm:prSet/>
      <dgm:spPr/>
      <dgm:t>
        <a:bodyPr/>
        <a:lstStyle/>
        <a:p>
          <a:endParaRPr lang="en-US"/>
        </a:p>
      </dgm:t>
    </dgm:pt>
    <dgm:pt modelId="{DB954070-8DEE-4D87-B178-2AA8F554EFA9}">
      <dgm:prSet/>
      <dgm:spPr/>
      <dgm:t>
        <a:bodyPr/>
        <a:lstStyle/>
        <a:p>
          <a:r>
            <a:rPr lang="da-DK" dirty="0"/>
            <a:t>Support and </a:t>
          </a:r>
          <a:r>
            <a:rPr lang="da-DK" dirty="0" err="1"/>
            <a:t>enhance</a:t>
          </a:r>
          <a:r>
            <a:rPr lang="da-DK" dirty="0"/>
            <a:t> (A)</a:t>
          </a:r>
          <a:r>
            <a:rPr lang="da-DK" dirty="0" err="1"/>
            <a:t>FISOs</a:t>
          </a:r>
          <a:r>
            <a:rPr lang="da-DK" dirty="0"/>
            <a:t>/</a:t>
          </a:r>
          <a:r>
            <a:rPr lang="da-DK" dirty="0" err="1"/>
            <a:t>ATCOs</a:t>
          </a:r>
          <a:endParaRPr lang="en-US" dirty="0"/>
        </a:p>
      </dgm:t>
    </dgm:pt>
    <dgm:pt modelId="{9CDE8CD0-67D7-4C96-9AFB-5BC1D59AA0B6}" type="parTrans" cxnId="{90E5F963-26BC-49BF-B91D-B68049B2163A}">
      <dgm:prSet/>
      <dgm:spPr/>
      <dgm:t>
        <a:bodyPr/>
        <a:lstStyle/>
        <a:p>
          <a:endParaRPr lang="en-US"/>
        </a:p>
      </dgm:t>
    </dgm:pt>
    <dgm:pt modelId="{593C33B0-031E-4784-828B-9C2AF58EFB10}" type="sibTrans" cxnId="{90E5F963-26BC-49BF-B91D-B68049B2163A}">
      <dgm:prSet/>
      <dgm:spPr/>
      <dgm:t>
        <a:bodyPr/>
        <a:lstStyle/>
        <a:p>
          <a:endParaRPr lang="en-US"/>
        </a:p>
      </dgm:t>
    </dgm:pt>
    <dgm:pt modelId="{3A0E1B3F-896D-4E8F-8A5A-4EC108A5506A}">
      <dgm:prSet/>
      <dgm:spPr/>
      <dgm:t>
        <a:bodyPr/>
        <a:lstStyle/>
        <a:p>
          <a:r>
            <a:rPr lang="en-US" dirty="0"/>
            <a:t>It will take longer than anticipated</a:t>
          </a:r>
        </a:p>
      </dgm:t>
    </dgm:pt>
    <dgm:pt modelId="{A7C90275-BF4F-4C63-B998-ED5D71BC3D31}" type="sibTrans" cxnId="{C000CCA0-677C-4076-AC90-82B83C20352F}">
      <dgm:prSet/>
      <dgm:spPr/>
      <dgm:t>
        <a:bodyPr/>
        <a:lstStyle/>
        <a:p>
          <a:endParaRPr lang="en-US"/>
        </a:p>
      </dgm:t>
    </dgm:pt>
    <dgm:pt modelId="{BB948388-F5BB-4622-838F-A5EE867FF381}" type="parTrans" cxnId="{C000CCA0-677C-4076-AC90-82B83C20352F}">
      <dgm:prSet/>
      <dgm:spPr/>
      <dgm:t>
        <a:bodyPr/>
        <a:lstStyle/>
        <a:p>
          <a:endParaRPr lang="en-US"/>
        </a:p>
      </dgm:t>
    </dgm:pt>
    <dgm:pt modelId="{6D7107DB-4F45-49A6-8971-F20864A3BDF9}">
      <dgm:prSet/>
      <dgm:spPr/>
      <dgm:t>
        <a:bodyPr/>
        <a:lstStyle/>
        <a:p>
          <a:r>
            <a:rPr lang="da-DK" dirty="0"/>
            <a:t>Technology </a:t>
          </a:r>
          <a:r>
            <a:rPr lang="da-DK" dirty="0" err="1"/>
            <a:t>will</a:t>
          </a:r>
          <a:r>
            <a:rPr lang="da-DK" dirty="0"/>
            <a:t> </a:t>
          </a:r>
          <a:r>
            <a:rPr lang="da-DK" dirty="0" err="1"/>
            <a:t>come</a:t>
          </a:r>
          <a:r>
            <a:rPr lang="da-DK" dirty="0"/>
            <a:t> </a:t>
          </a:r>
          <a:r>
            <a:rPr lang="da-DK" dirty="0" err="1"/>
            <a:t>first</a:t>
          </a:r>
          <a:endParaRPr lang="en-US" dirty="0"/>
        </a:p>
      </dgm:t>
    </dgm:pt>
    <dgm:pt modelId="{D656330F-3D18-4BBD-AC38-DDE54D16FFF8}" type="sibTrans" cxnId="{1C088667-F03F-44C6-BA49-F8566C2D0AEF}">
      <dgm:prSet/>
      <dgm:spPr/>
      <dgm:t>
        <a:bodyPr/>
        <a:lstStyle/>
        <a:p>
          <a:endParaRPr lang="en-US"/>
        </a:p>
      </dgm:t>
    </dgm:pt>
    <dgm:pt modelId="{028A0972-EF9B-44C8-A6FF-B409FEA6D672}" type="parTrans" cxnId="{1C088667-F03F-44C6-BA49-F8566C2D0AEF}">
      <dgm:prSet/>
      <dgm:spPr/>
      <dgm:t>
        <a:bodyPr/>
        <a:lstStyle/>
        <a:p>
          <a:endParaRPr lang="en-US"/>
        </a:p>
      </dgm:t>
    </dgm:pt>
    <dgm:pt modelId="{D6D348BA-7588-4CBB-9F19-7E3E14BBDACC}" type="pres">
      <dgm:prSet presAssocID="{1D471251-D4FB-4DD8-BEA6-0421D436B9FA}" presName="rootnode" presStyleCnt="0">
        <dgm:presLayoutVars>
          <dgm:chMax/>
          <dgm:chPref/>
          <dgm:dir/>
          <dgm:animLvl val="lvl"/>
        </dgm:presLayoutVars>
      </dgm:prSet>
      <dgm:spPr/>
    </dgm:pt>
    <dgm:pt modelId="{33BE37F3-EBF4-44EA-8978-A28305DCB46D}" type="pres">
      <dgm:prSet presAssocID="{6D7107DB-4F45-49A6-8971-F20864A3BDF9}" presName="composite" presStyleCnt="0"/>
      <dgm:spPr/>
    </dgm:pt>
    <dgm:pt modelId="{D36923B2-545F-4929-82F3-A2AFAC7415AB}" type="pres">
      <dgm:prSet presAssocID="{6D7107DB-4F45-49A6-8971-F20864A3BDF9}" presName="LShape" presStyleLbl="alignNode1" presStyleIdx="0" presStyleCnt="9"/>
      <dgm:spPr/>
    </dgm:pt>
    <dgm:pt modelId="{0F1D2E2F-729A-4E83-9275-8268618818A8}" type="pres">
      <dgm:prSet presAssocID="{6D7107DB-4F45-49A6-8971-F20864A3BDF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27D2F40-8FFB-4E3C-93EB-9603660140D7}" type="pres">
      <dgm:prSet presAssocID="{6D7107DB-4F45-49A6-8971-F20864A3BDF9}" presName="Triangle" presStyleLbl="alignNode1" presStyleIdx="1" presStyleCnt="9"/>
      <dgm:spPr/>
    </dgm:pt>
    <dgm:pt modelId="{F65FFB50-2489-4FA5-877E-B2BA61B2A6CD}" type="pres">
      <dgm:prSet presAssocID="{D656330F-3D18-4BBD-AC38-DDE54D16FFF8}" presName="sibTrans" presStyleCnt="0"/>
      <dgm:spPr/>
    </dgm:pt>
    <dgm:pt modelId="{862A6AFC-F025-48D4-9C6C-703C24659A3C}" type="pres">
      <dgm:prSet presAssocID="{D656330F-3D18-4BBD-AC38-DDE54D16FFF8}" presName="space" presStyleCnt="0"/>
      <dgm:spPr/>
    </dgm:pt>
    <dgm:pt modelId="{9704140C-9ADF-4BE3-91E0-57BDED2A6E4C}" type="pres">
      <dgm:prSet presAssocID="{3A0E1B3F-896D-4E8F-8A5A-4EC108A5506A}" presName="composite" presStyleCnt="0"/>
      <dgm:spPr/>
    </dgm:pt>
    <dgm:pt modelId="{BB8BBB89-41FB-405A-8CF5-2FAD9DB911A6}" type="pres">
      <dgm:prSet presAssocID="{3A0E1B3F-896D-4E8F-8A5A-4EC108A5506A}" presName="LShape" presStyleLbl="alignNode1" presStyleIdx="2" presStyleCnt="9"/>
      <dgm:spPr/>
    </dgm:pt>
    <dgm:pt modelId="{8598EF88-047F-4E5C-9170-E0449069DA93}" type="pres">
      <dgm:prSet presAssocID="{3A0E1B3F-896D-4E8F-8A5A-4EC108A5506A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D85C6F5-BC50-4E8D-B039-ECACDBDEFE59}" type="pres">
      <dgm:prSet presAssocID="{3A0E1B3F-896D-4E8F-8A5A-4EC108A5506A}" presName="Triangle" presStyleLbl="alignNode1" presStyleIdx="3" presStyleCnt="9"/>
      <dgm:spPr/>
    </dgm:pt>
    <dgm:pt modelId="{1BB93E90-1A3D-427D-B7FF-D0290764EFFD}" type="pres">
      <dgm:prSet presAssocID="{A7C90275-BF4F-4C63-B998-ED5D71BC3D31}" presName="sibTrans" presStyleCnt="0"/>
      <dgm:spPr/>
    </dgm:pt>
    <dgm:pt modelId="{B66B5033-3632-4161-9118-EF5875C7B403}" type="pres">
      <dgm:prSet presAssocID="{A7C90275-BF4F-4C63-B998-ED5D71BC3D31}" presName="space" presStyleCnt="0"/>
      <dgm:spPr/>
    </dgm:pt>
    <dgm:pt modelId="{BDBE4201-5E88-43AF-861F-99BBCB804C20}" type="pres">
      <dgm:prSet presAssocID="{9F17384D-799E-4451-87D6-3C81A02841CC}" presName="composite" presStyleCnt="0"/>
      <dgm:spPr/>
    </dgm:pt>
    <dgm:pt modelId="{10F3BEA6-07F3-4502-A832-FDB163308239}" type="pres">
      <dgm:prSet presAssocID="{9F17384D-799E-4451-87D6-3C81A02841CC}" presName="LShape" presStyleLbl="alignNode1" presStyleIdx="4" presStyleCnt="9"/>
      <dgm:spPr/>
    </dgm:pt>
    <dgm:pt modelId="{A1D4B27D-3641-4319-BFAB-1A1B009F26C0}" type="pres">
      <dgm:prSet presAssocID="{9F17384D-799E-4451-87D6-3C81A02841C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056F543B-7AF6-48C8-9FB9-49ACF692BC12}" type="pres">
      <dgm:prSet presAssocID="{9F17384D-799E-4451-87D6-3C81A02841CC}" presName="Triangle" presStyleLbl="alignNode1" presStyleIdx="5" presStyleCnt="9"/>
      <dgm:spPr/>
    </dgm:pt>
    <dgm:pt modelId="{A1F87A6E-4054-4028-B24C-ED6AF0B2ED78}" type="pres">
      <dgm:prSet presAssocID="{3E04BEC3-CCAD-4CA4-B04C-E6CC12B3B515}" presName="sibTrans" presStyleCnt="0"/>
      <dgm:spPr/>
    </dgm:pt>
    <dgm:pt modelId="{8044993B-27B1-478F-83F5-0DA9C934829A}" type="pres">
      <dgm:prSet presAssocID="{3E04BEC3-CCAD-4CA4-B04C-E6CC12B3B515}" presName="space" presStyleCnt="0"/>
      <dgm:spPr/>
    </dgm:pt>
    <dgm:pt modelId="{78899413-4A0B-4844-8964-7A03F01D33BF}" type="pres">
      <dgm:prSet presAssocID="{F2294AFD-D7CB-48FE-9EEA-C16AC06B8E0A}" presName="composite" presStyleCnt="0"/>
      <dgm:spPr/>
    </dgm:pt>
    <dgm:pt modelId="{B9479FB3-873E-4AA6-9AA0-580C4F38B7EB}" type="pres">
      <dgm:prSet presAssocID="{F2294AFD-D7CB-48FE-9EEA-C16AC06B8E0A}" presName="LShape" presStyleLbl="alignNode1" presStyleIdx="6" presStyleCnt="9"/>
      <dgm:spPr/>
    </dgm:pt>
    <dgm:pt modelId="{A4FFABD9-F883-497A-A7B7-F7AE79503C93}" type="pres">
      <dgm:prSet presAssocID="{F2294AFD-D7CB-48FE-9EEA-C16AC06B8E0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85BAC35-3E1D-47D6-9072-BC492C9119A7}" type="pres">
      <dgm:prSet presAssocID="{F2294AFD-D7CB-48FE-9EEA-C16AC06B8E0A}" presName="Triangle" presStyleLbl="alignNode1" presStyleIdx="7" presStyleCnt="9"/>
      <dgm:spPr/>
    </dgm:pt>
    <dgm:pt modelId="{F9EF48CB-C0CB-4E5D-82B8-8EF0A49F5295}" type="pres">
      <dgm:prSet presAssocID="{AC1965BC-32DB-409B-BBCB-C3BE42E9D5A4}" presName="sibTrans" presStyleCnt="0"/>
      <dgm:spPr/>
    </dgm:pt>
    <dgm:pt modelId="{8E546697-F16D-497A-9D97-46B11D43CADC}" type="pres">
      <dgm:prSet presAssocID="{AC1965BC-32DB-409B-BBCB-C3BE42E9D5A4}" presName="space" presStyleCnt="0"/>
      <dgm:spPr/>
    </dgm:pt>
    <dgm:pt modelId="{3134AB7F-9B54-4094-9269-F479E380BDE7}" type="pres">
      <dgm:prSet presAssocID="{DB954070-8DEE-4D87-B178-2AA8F554EFA9}" presName="composite" presStyleCnt="0"/>
      <dgm:spPr/>
    </dgm:pt>
    <dgm:pt modelId="{B750FF9E-3EC1-4A45-8164-A8EE10786D55}" type="pres">
      <dgm:prSet presAssocID="{DB954070-8DEE-4D87-B178-2AA8F554EFA9}" presName="LShape" presStyleLbl="alignNode1" presStyleIdx="8" presStyleCnt="9"/>
      <dgm:spPr/>
    </dgm:pt>
    <dgm:pt modelId="{8496D136-47F3-47B0-8ED7-BD85A009620D}" type="pres">
      <dgm:prSet presAssocID="{DB954070-8DEE-4D87-B178-2AA8F554EFA9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D194508-C9D5-4C8D-B2ED-C546893D3490}" type="presOf" srcId="{3A0E1B3F-896D-4E8F-8A5A-4EC108A5506A}" destId="{8598EF88-047F-4E5C-9170-E0449069DA93}" srcOrd="0" destOrd="0" presId="urn:microsoft.com/office/officeart/2009/3/layout/StepUpProcess"/>
    <dgm:cxn modelId="{90E5F963-26BC-49BF-B91D-B68049B2163A}" srcId="{1D471251-D4FB-4DD8-BEA6-0421D436B9FA}" destId="{DB954070-8DEE-4D87-B178-2AA8F554EFA9}" srcOrd="4" destOrd="0" parTransId="{9CDE8CD0-67D7-4C96-9AFB-5BC1D59AA0B6}" sibTransId="{593C33B0-031E-4784-828B-9C2AF58EFB10}"/>
    <dgm:cxn modelId="{1C088667-F03F-44C6-BA49-F8566C2D0AEF}" srcId="{1D471251-D4FB-4DD8-BEA6-0421D436B9FA}" destId="{6D7107DB-4F45-49A6-8971-F20864A3BDF9}" srcOrd="0" destOrd="0" parTransId="{028A0972-EF9B-44C8-A6FF-B409FEA6D672}" sibTransId="{D656330F-3D18-4BBD-AC38-DDE54D16FFF8}"/>
    <dgm:cxn modelId="{1E984076-90A1-436A-95A8-32C4A4DA262D}" type="presOf" srcId="{1D471251-D4FB-4DD8-BEA6-0421D436B9FA}" destId="{D6D348BA-7588-4CBB-9F19-7E3E14BBDACC}" srcOrd="0" destOrd="0" presId="urn:microsoft.com/office/officeart/2009/3/layout/StepUpProcess"/>
    <dgm:cxn modelId="{C000CCA0-677C-4076-AC90-82B83C20352F}" srcId="{1D471251-D4FB-4DD8-BEA6-0421D436B9FA}" destId="{3A0E1B3F-896D-4E8F-8A5A-4EC108A5506A}" srcOrd="1" destOrd="0" parTransId="{BB948388-F5BB-4622-838F-A5EE867FF381}" sibTransId="{A7C90275-BF4F-4C63-B998-ED5D71BC3D31}"/>
    <dgm:cxn modelId="{7CFC01A2-1D61-4BD6-84BA-73A4ACA0AA44}" srcId="{1D471251-D4FB-4DD8-BEA6-0421D436B9FA}" destId="{9F17384D-799E-4451-87D6-3C81A02841CC}" srcOrd="2" destOrd="0" parTransId="{11AD42B9-2A26-4241-8D23-EE4A4095DB28}" sibTransId="{3E04BEC3-CCAD-4CA4-B04C-E6CC12B3B515}"/>
    <dgm:cxn modelId="{AE339BA4-6444-42F5-9CE4-FF0C0313A546}" type="presOf" srcId="{6D7107DB-4F45-49A6-8971-F20864A3BDF9}" destId="{0F1D2E2F-729A-4E83-9275-8268618818A8}" srcOrd="0" destOrd="0" presId="urn:microsoft.com/office/officeart/2009/3/layout/StepUpProcess"/>
    <dgm:cxn modelId="{E74B98A7-6639-49A2-A4B9-AC22BA11DE35}" type="presOf" srcId="{F2294AFD-D7CB-48FE-9EEA-C16AC06B8E0A}" destId="{A4FFABD9-F883-497A-A7B7-F7AE79503C93}" srcOrd="0" destOrd="0" presId="urn:microsoft.com/office/officeart/2009/3/layout/StepUpProcess"/>
    <dgm:cxn modelId="{8C7A5CBF-6B8F-4646-BE2F-8D4745B89B6E}" type="presOf" srcId="{9F17384D-799E-4451-87D6-3C81A02841CC}" destId="{A1D4B27D-3641-4319-BFAB-1A1B009F26C0}" srcOrd="0" destOrd="0" presId="urn:microsoft.com/office/officeart/2009/3/layout/StepUpProcess"/>
    <dgm:cxn modelId="{210D56D3-860A-4C06-A355-752AC6107377}" srcId="{1D471251-D4FB-4DD8-BEA6-0421D436B9FA}" destId="{F2294AFD-D7CB-48FE-9EEA-C16AC06B8E0A}" srcOrd="3" destOrd="0" parTransId="{B99E25D7-09BD-4ADB-939A-F80C6AB4146B}" sibTransId="{AC1965BC-32DB-409B-BBCB-C3BE42E9D5A4}"/>
    <dgm:cxn modelId="{AE9D89F9-FDB4-4335-BA51-EF60AC9F9D6D}" type="presOf" srcId="{DB954070-8DEE-4D87-B178-2AA8F554EFA9}" destId="{8496D136-47F3-47B0-8ED7-BD85A009620D}" srcOrd="0" destOrd="0" presId="urn:microsoft.com/office/officeart/2009/3/layout/StepUpProcess"/>
    <dgm:cxn modelId="{060F9883-5D42-443D-B198-B26B9F461FCD}" type="presParOf" srcId="{D6D348BA-7588-4CBB-9F19-7E3E14BBDACC}" destId="{33BE37F3-EBF4-44EA-8978-A28305DCB46D}" srcOrd="0" destOrd="0" presId="urn:microsoft.com/office/officeart/2009/3/layout/StepUpProcess"/>
    <dgm:cxn modelId="{18237BAF-C572-443C-970B-7756F5FF47BD}" type="presParOf" srcId="{33BE37F3-EBF4-44EA-8978-A28305DCB46D}" destId="{D36923B2-545F-4929-82F3-A2AFAC7415AB}" srcOrd="0" destOrd="0" presId="urn:microsoft.com/office/officeart/2009/3/layout/StepUpProcess"/>
    <dgm:cxn modelId="{4E354F78-E2C7-4773-8F95-974D638F3D6C}" type="presParOf" srcId="{33BE37F3-EBF4-44EA-8978-A28305DCB46D}" destId="{0F1D2E2F-729A-4E83-9275-8268618818A8}" srcOrd="1" destOrd="0" presId="urn:microsoft.com/office/officeart/2009/3/layout/StepUpProcess"/>
    <dgm:cxn modelId="{BBCF02E0-53D3-423B-9096-70268AA0D41B}" type="presParOf" srcId="{33BE37F3-EBF4-44EA-8978-A28305DCB46D}" destId="{E27D2F40-8FFB-4E3C-93EB-9603660140D7}" srcOrd="2" destOrd="0" presId="urn:microsoft.com/office/officeart/2009/3/layout/StepUpProcess"/>
    <dgm:cxn modelId="{9F13D2CE-7DF6-403B-80F6-BE95FDAEE661}" type="presParOf" srcId="{D6D348BA-7588-4CBB-9F19-7E3E14BBDACC}" destId="{F65FFB50-2489-4FA5-877E-B2BA61B2A6CD}" srcOrd="1" destOrd="0" presId="urn:microsoft.com/office/officeart/2009/3/layout/StepUpProcess"/>
    <dgm:cxn modelId="{E11B7E19-6E04-4F97-842C-BC798044A997}" type="presParOf" srcId="{F65FFB50-2489-4FA5-877E-B2BA61B2A6CD}" destId="{862A6AFC-F025-48D4-9C6C-703C24659A3C}" srcOrd="0" destOrd="0" presId="urn:microsoft.com/office/officeart/2009/3/layout/StepUpProcess"/>
    <dgm:cxn modelId="{AB86B284-FE4E-498E-B6E6-E75F7DAD1DF9}" type="presParOf" srcId="{D6D348BA-7588-4CBB-9F19-7E3E14BBDACC}" destId="{9704140C-9ADF-4BE3-91E0-57BDED2A6E4C}" srcOrd="2" destOrd="0" presId="urn:microsoft.com/office/officeart/2009/3/layout/StepUpProcess"/>
    <dgm:cxn modelId="{ECA6E027-381C-442E-9F6A-4932CD08009F}" type="presParOf" srcId="{9704140C-9ADF-4BE3-91E0-57BDED2A6E4C}" destId="{BB8BBB89-41FB-405A-8CF5-2FAD9DB911A6}" srcOrd="0" destOrd="0" presId="urn:microsoft.com/office/officeart/2009/3/layout/StepUpProcess"/>
    <dgm:cxn modelId="{CAC6E690-B621-4403-8438-4FCC355C4357}" type="presParOf" srcId="{9704140C-9ADF-4BE3-91E0-57BDED2A6E4C}" destId="{8598EF88-047F-4E5C-9170-E0449069DA93}" srcOrd="1" destOrd="0" presId="urn:microsoft.com/office/officeart/2009/3/layout/StepUpProcess"/>
    <dgm:cxn modelId="{2980B340-DB24-43FE-B862-EA1CEF8B6708}" type="presParOf" srcId="{9704140C-9ADF-4BE3-91E0-57BDED2A6E4C}" destId="{5D85C6F5-BC50-4E8D-B039-ECACDBDEFE59}" srcOrd="2" destOrd="0" presId="urn:microsoft.com/office/officeart/2009/3/layout/StepUpProcess"/>
    <dgm:cxn modelId="{02B2B642-1664-41A1-9EE8-CA39727EF015}" type="presParOf" srcId="{D6D348BA-7588-4CBB-9F19-7E3E14BBDACC}" destId="{1BB93E90-1A3D-427D-B7FF-D0290764EFFD}" srcOrd="3" destOrd="0" presId="urn:microsoft.com/office/officeart/2009/3/layout/StepUpProcess"/>
    <dgm:cxn modelId="{68D10E90-E3F8-49E4-BD8A-BA3E086882D9}" type="presParOf" srcId="{1BB93E90-1A3D-427D-B7FF-D0290764EFFD}" destId="{B66B5033-3632-4161-9118-EF5875C7B403}" srcOrd="0" destOrd="0" presId="urn:microsoft.com/office/officeart/2009/3/layout/StepUpProcess"/>
    <dgm:cxn modelId="{365490FE-BBB1-454D-B629-B75481334CE8}" type="presParOf" srcId="{D6D348BA-7588-4CBB-9F19-7E3E14BBDACC}" destId="{BDBE4201-5E88-43AF-861F-99BBCB804C20}" srcOrd="4" destOrd="0" presId="urn:microsoft.com/office/officeart/2009/3/layout/StepUpProcess"/>
    <dgm:cxn modelId="{DC2BAC6B-E7D0-48BB-8608-9E20482EEA49}" type="presParOf" srcId="{BDBE4201-5E88-43AF-861F-99BBCB804C20}" destId="{10F3BEA6-07F3-4502-A832-FDB163308239}" srcOrd="0" destOrd="0" presId="urn:microsoft.com/office/officeart/2009/3/layout/StepUpProcess"/>
    <dgm:cxn modelId="{0558C2D2-CDF1-4FD6-8E9F-F2231EFAC5C0}" type="presParOf" srcId="{BDBE4201-5E88-43AF-861F-99BBCB804C20}" destId="{A1D4B27D-3641-4319-BFAB-1A1B009F26C0}" srcOrd="1" destOrd="0" presId="urn:microsoft.com/office/officeart/2009/3/layout/StepUpProcess"/>
    <dgm:cxn modelId="{FA4E9C8A-A1F0-45C5-9452-B292E0D4E0EB}" type="presParOf" srcId="{BDBE4201-5E88-43AF-861F-99BBCB804C20}" destId="{056F543B-7AF6-48C8-9FB9-49ACF692BC12}" srcOrd="2" destOrd="0" presId="urn:microsoft.com/office/officeart/2009/3/layout/StepUpProcess"/>
    <dgm:cxn modelId="{7E25CD67-0257-466B-88D2-A0BC8F005175}" type="presParOf" srcId="{D6D348BA-7588-4CBB-9F19-7E3E14BBDACC}" destId="{A1F87A6E-4054-4028-B24C-ED6AF0B2ED78}" srcOrd="5" destOrd="0" presId="urn:microsoft.com/office/officeart/2009/3/layout/StepUpProcess"/>
    <dgm:cxn modelId="{D5B1D69E-4842-4A6D-A029-39DBCAC80CC0}" type="presParOf" srcId="{A1F87A6E-4054-4028-B24C-ED6AF0B2ED78}" destId="{8044993B-27B1-478F-83F5-0DA9C934829A}" srcOrd="0" destOrd="0" presId="urn:microsoft.com/office/officeart/2009/3/layout/StepUpProcess"/>
    <dgm:cxn modelId="{EE0F4013-D60D-4EE6-9B57-E58453E26AD1}" type="presParOf" srcId="{D6D348BA-7588-4CBB-9F19-7E3E14BBDACC}" destId="{78899413-4A0B-4844-8964-7A03F01D33BF}" srcOrd="6" destOrd="0" presId="urn:microsoft.com/office/officeart/2009/3/layout/StepUpProcess"/>
    <dgm:cxn modelId="{994509E9-9359-4C1A-80DF-D8ED199BE9F5}" type="presParOf" srcId="{78899413-4A0B-4844-8964-7A03F01D33BF}" destId="{B9479FB3-873E-4AA6-9AA0-580C4F38B7EB}" srcOrd="0" destOrd="0" presId="urn:microsoft.com/office/officeart/2009/3/layout/StepUpProcess"/>
    <dgm:cxn modelId="{39E1EB36-6CC7-48DE-8E73-DB6E3C545481}" type="presParOf" srcId="{78899413-4A0B-4844-8964-7A03F01D33BF}" destId="{A4FFABD9-F883-497A-A7B7-F7AE79503C93}" srcOrd="1" destOrd="0" presId="urn:microsoft.com/office/officeart/2009/3/layout/StepUpProcess"/>
    <dgm:cxn modelId="{CEE75CD8-2A09-42FA-9363-8D42D8FB6F5A}" type="presParOf" srcId="{78899413-4A0B-4844-8964-7A03F01D33BF}" destId="{B85BAC35-3E1D-47D6-9072-BC492C9119A7}" srcOrd="2" destOrd="0" presId="urn:microsoft.com/office/officeart/2009/3/layout/StepUpProcess"/>
    <dgm:cxn modelId="{81E70F74-5186-4E8F-BF0C-5778009771A6}" type="presParOf" srcId="{D6D348BA-7588-4CBB-9F19-7E3E14BBDACC}" destId="{F9EF48CB-C0CB-4E5D-82B8-8EF0A49F5295}" srcOrd="7" destOrd="0" presId="urn:microsoft.com/office/officeart/2009/3/layout/StepUpProcess"/>
    <dgm:cxn modelId="{B0157B9A-7497-4AC6-B971-FE041AED3977}" type="presParOf" srcId="{F9EF48CB-C0CB-4E5D-82B8-8EF0A49F5295}" destId="{8E546697-F16D-497A-9D97-46B11D43CADC}" srcOrd="0" destOrd="0" presId="urn:microsoft.com/office/officeart/2009/3/layout/StepUpProcess"/>
    <dgm:cxn modelId="{FC7D343B-1D26-469A-B95C-ACBBC0E59A5D}" type="presParOf" srcId="{D6D348BA-7588-4CBB-9F19-7E3E14BBDACC}" destId="{3134AB7F-9B54-4094-9269-F479E380BDE7}" srcOrd="8" destOrd="0" presId="urn:microsoft.com/office/officeart/2009/3/layout/StepUpProcess"/>
    <dgm:cxn modelId="{B2C27309-E495-45AA-9439-9DE0841B9E3D}" type="presParOf" srcId="{3134AB7F-9B54-4094-9269-F479E380BDE7}" destId="{B750FF9E-3EC1-4A45-8164-A8EE10786D55}" srcOrd="0" destOrd="0" presId="urn:microsoft.com/office/officeart/2009/3/layout/StepUpProcess"/>
    <dgm:cxn modelId="{EAFDEAAA-D8E9-47C4-9360-14F466E0DCA0}" type="presParOf" srcId="{3134AB7F-9B54-4094-9269-F479E380BDE7}" destId="{8496D136-47F3-47B0-8ED7-BD85A009620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3C97A-A4E1-4C63-846E-F5AB3937020F}">
      <dsp:nvSpPr>
        <dsp:cNvPr id="0" name=""/>
        <dsp:cNvSpPr/>
      </dsp:nvSpPr>
      <dsp:spPr>
        <a:xfrm>
          <a:off x="0" y="0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529CB-BD20-4EA4-947E-E6B5887C220D}">
      <dsp:nvSpPr>
        <dsp:cNvPr id="0" name=""/>
        <dsp:cNvSpPr/>
      </dsp:nvSpPr>
      <dsp:spPr>
        <a:xfrm>
          <a:off x="0" y="0"/>
          <a:ext cx="2116902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b="1" kern="1200" dirty="0">
              <a:solidFill>
                <a:schemeClr val="tx1"/>
              </a:solidFill>
            </a:rPr>
            <a:t>GLOBAL TRENDS</a:t>
          </a:r>
        </a:p>
      </dsp:txBody>
      <dsp:txXfrm>
        <a:off x="0" y="0"/>
        <a:ext cx="2116902" cy="5418667"/>
      </dsp:txXfrm>
    </dsp:sp>
    <dsp:sp modelId="{7019053F-E9EF-4645-9F71-85736122316F}">
      <dsp:nvSpPr>
        <dsp:cNvPr id="0" name=""/>
        <dsp:cNvSpPr/>
      </dsp:nvSpPr>
      <dsp:spPr>
        <a:xfrm>
          <a:off x="2229535" y="42664"/>
          <a:ext cx="5894466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tx1"/>
              </a:solidFill>
            </a:rPr>
            <a:t>Advanced Air </a:t>
          </a:r>
          <a:r>
            <a:rPr lang="da-DK" sz="1400" kern="1200" dirty="0" err="1">
              <a:solidFill>
                <a:schemeClr val="tx1"/>
              </a:solidFill>
            </a:rPr>
            <a:t>Mobility</a:t>
          </a:r>
          <a:r>
            <a:rPr lang="da-DK" sz="1400" kern="1200" dirty="0">
              <a:solidFill>
                <a:schemeClr val="tx1"/>
              </a:solidFill>
            </a:rPr>
            <a:t> (UAM, RAM)</a:t>
          </a:r>
        </a:p>
      </dsp:txBody>
      <dsp:txXfrm>
        <a:off x="2229535" y="42664"/>
        <a:ext cx="5894466" cy="853281"/>
      </dsp:txXfrm>
    </dsp:sp>
    <dsp:sp modelId="{7C4FAD6C-7A3D-4827-B8DE-32D428EE52F7}">
      <dsp:nvSpPr>
        <dsp:cNvPr id="0" name=""/>
        <dsp:cNvSpPr/>
      </dsp:nvSpPr>
      <dsp:spPr>
        <a:xfrm>
          <a:off x="2116902" y="895945"/>
          <a:ext cx="6007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2DDD9-20AF-4E35-BCDB-3BD9D87846D2}">
      <dsp:nvSpPr>
        <dsp:cNvPr id="0" name=""/>
        <dsp:cNvSpPr/>
      </dsp:nvSpPr>
      <dsp:spPr>
        <a:xfrm>
          <a:off x="2229535" y="938609"/>
          <a:ext cx="5894466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 err="1">
              <a:solidFill>
                <a:schemeClr val="tx1"/>
              </a:solidFill>
            </a:rPr>
            <a:t>Vertiports</a:t>
          </a:r>
          <a:endParaRPr lang="da-DK" sz="1400" kern="1200" dirty="0">
            <a:solidFill>
              <a:schemeClr val="tx1"/>
            </a:solidFill>
          </a:endParaRPr>
        </a:p>
      </dsp:txBody>
      <dsp:txXfrm>
        <a:off x="2229535" y="938609"/>
        <a:ext cx="5894466" cy="853281"/>
      </dsp:txXfrm>
    </dsp:sp>
    <dsp:sp modelId="{2F3DCCD6-1972-43B0-B062-2C9F1BCCDDB1}">
      <dsp:nvSpPr>
        <dsp:cNvPr id="0" name=""/>
        <dsp:cNvSpPr/>
      </dsp:nvSpPr>
      <dsp:spPr>
        <a:xfrm>
          <a:off x="2116902" y="1791890"/>
          <a:ext cx="6007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82599-9B30-4FEF-A09B-35F262488675}">
      <dsp:nvSpPr>
        <dsp:cNvPr id="0" name=""/>
        <dsp:cNvSpPr/>
      </dsp:nvSpPr>
      <dsp:spPr>
        <a:xfrm>
          <a:off x="2229535" y="1834554"/>
          <a:ext cx="5894466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tx1"/>
              </a:solidFill>
            </a:rPr>
            <a:t>BVLOS </a:t>
          </a:r>
          <a:r>
            <a:rPr lang="da-DK" sz="1400" kern="1200" dirty="0" err="1">
              <a:solidFill>
                <a:schemeClr val="tx1"/>
              </a:solidFill>
            </a:rPr>
            <a:t>deliveries</a:t>
          </a:r>
          <a:r>
            <a:rPr lang="da-DK" sz="1400" kern="1200" dirty="0">
              <a:solidFill>
                <a:schemeClr val="tx1"/>
              </a:solidFill>
            </a:rPr>
            <a:t> and taxi services</a:t>
          </a:r>
        </a:p>
      </dsp:txBody>
      <dsp:txXfrm>
        <a:off x="2229535" y="1834554"/>
        <a:ext cx="5894466" cy="853281"/>
      </dsp:txXfrm>
    </dsp:sp>
    <dsp:sp modelId="{A7F7A876-C6EF-4D10-B77C-A443862206C6}">
      <dsp:nvSpPr>
        <dsp:cNvPr id="0" name=""/>
        <dsp:cNvSpPr/>
      </dsp:nvSpPr>
      <dsp:spPr>
        <a:xfrm>
          <a:off x="2116902" y="2687836"/>
          <a:ext cx="6007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2F718-CFD6-4CDB-9565-5E6C1773D190}">
      <dsp:nvSpPr>
        <dsp:cNvPr id="0" name=""/>
        <dsp:cNvSpPr/>
      </dsp:nvSpPr>
      <dsp:spPr>
        <a:xfrm>
          <a:off x="2229535" y="2730500"/>
          <a:ext cx="5894466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tx1"/>
              </a:solidFill>
            </a:rPr>
            <a:t>Digital </a:t>
          </a:r>
          <a:r>
            <a:rPr lang="da-DK" sz="1400" kern="1200" dirty="0" err="1">
              <a:solidFill>
                <a:schemeClr val="tx1"/>
              </a:solidFill>
            </a:rPr>
            <a:t>automated</a:t>
          </a:r>
          <a:r>
            <a:rPr lang="da-DK" sz="1400" kern="1200" dirty="0">
              <a:solidFill>
                <a:schemeClr val="tx1"/>
              </a:solidFill>
            </a:rPr>
            <a:t> ATM solutions</a:t>
          </a:r>
        </a:p>
      </dsp:txBody>
      <dsp:txXfrm>
        <a:off x="2229535" y="2730500"/>
        <a:ext cx="5894466" cy="853281"/>
      </dsp:txXfrm>
    </dsp:sp>
    <dsp:sp modelId="{96525D55-0906-4716-99DE-F607B70106C5}">
      <dsp:nvSpPr>
        <dsp:cNvPr id="0" name=""/>
        <dsp:cNvSpPr/>
      </dsp:nvSpPr>
      <dsp:spPr>
        <a:xfrm>
          <a:off x="2116902" y="3583781"/>
          <a:ext cx="6007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32FA4-DC24-4015-ABB8-547B3B19AB6D}">
      <dsp:nvSpPr>
        <dsp:cNvPr id="0" name=""/>
        <dsp:cNvSpPr/>
      </dsp:nvSpPr>
      <dsp:spPr>
        <a:xfrm>
          <a:off x="2229535" y="3626445"/>
          <a:ext cx="5894466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tx1"/>
              </a:solidFill>
            </a:rPr>
            <a:t>AI</a:t>
          </a:r>
        </a:p>
      </dsp:txBody>
      <dsp:txXfrm>
        <a:off x="2229535" y="3626445"/>
        <a:ext cx="5894466" cy="853281"/>
      </dsp:txXfrm>
    </dsp:sp>
    <dsp:sp modelId="{0AD361D3-067D-4181-BDC4-08FA18B84CF4}">
      <dsp:nvSpPr>
        <dsp:cNvPr id="0" name=""/>
        <dsp:cNvSpPr/>
      </dsp:nvSpPr>
      <dsp:spPr>
        <a:xfrm>
          <a:off x="2116902" y="4479726"/>
          <a:ext cx="6007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93061-0990-4846-914A-3F67D0F389C8}">
      <dsp:nvSpPr>
        <dsp:cNvPr id="0" name=""/>
        <dsp:cNvSpPr/>
      </dsp:nvSpPr>
      <dsp:spPr>
        <a:xfrm>
          <a:off x="2229535" y="4522390"/>
          <a:ext cx="5894466" cy="853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>
              <a:solidFill>
                <a:schemeClr val="tx1"/>
              </a:solidFill>
            </a:rPr>
            <a:t>C-UAS</a:t>
          </a:r>
          <a:endParaRPr lang="da-DK" sz="1400" kern="1200" dirty="0">
            <a:solidFill>
              <a:schemeClr val="tx1"/>
            </a:solidFill>
          </a:endParaRPr>
        </a:p>
      </dsp:txBody>
      <dsp:txXfrm>
        <a:off x="2229535" y="4522390"/>
        <a:ext cx="5894466" cy="853281"/>
      </dsp:txXfrm>
    </dsp:sp>
    <dsp:sp modelId="{BE9ABD43-E4FC-4AED-8FF4-ED6D571372FC}">
      <dsp:nvSpPr>
        <dsp:cNvPr id="0" name=""/>
        <dsp:cNvSpPr/>
      </dsp:nvSpPr>
      <dsp:spPr>
        <a:xfrm>
          <a:off x="2116902" y="5375672"/>
          <a:ext cx="60070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E5646-AB0B-4B8A-8A9A-C74D8FF8138A}">
      <dsp:nvSpPr>
        <dsp:cNvPr id="0" name=""/>
        <dsp:cNvSpPr/>
      </dsp:nvSpPr>
      <dsp:spPr>
        <a:xfrm>
          <a:off x="3471" y="593678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chemeClr val="bg1"/>
              </a:solidFill>
            </a:rPr>
            <a:t>Integration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71" y="593678"/>
        <a:ext cx="1879478" cy="1127687"/>
      </dsp:txXfrm>
    </dsp:sp>
    <dsp:sp modelId="{110F589F-8C70-467A-90BC-111147F8CA37}">
      <dsp:nvSpPr>
        <dsp:cNvPr id="0" name=""/>
        <dsp:cNvSpPr/>
      </dsp:nvSpPr>
      <dsp:spPr>
        <a:xfrm>
          <a:off x="2070897" y="593678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chemeClr val="bg1"/>
              </a:solidFill>
            </a:rPr>
            <a:t>Rules and regulations</a:t>
          </a:r>
          <a:endParaRPr lang="en-US" sz="2000" kern="1200">
            <a:solidFill>
              <a:schemeClr val="bg1"/>
            </a:solidFill>
          </a:endParaRPr>
        </a:p>
      </dsp:txBody>
      <dsp:txXfrm>
        <a:off x="2070897" y="593678"/>
        <a:ext cx="1879478" cy="1127687"/>
      </dsp:txXfrm>
    </dsp:sp>
    <dsp:sp modelId="{24D435B8-1B7D-45CC-A957-3263B09482FF}">
      <dsp:nvSpPr>
        <dsp:cNvPr id="0" name=""/>
        <dsp:cNvSpPr/>
      </dsp:nvSpPr>
      <dsp:spPr>
        <a:xfrm>
          <a:off x="4138324" y="593678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chemeClr val="bg1"/>
              </a:solidFill>
            </a:rPr>
            <a:t>Scalability</a:t>
          </a:r>
          <a:endParaRPr lang="en-US" sz="2000" kern="1200">
            <a:solidFill>
              <a:schemeClr val="bg1"/>
            </a:solidFill>
          </a:endParaRPr>
        </a:p>
      </dsp:txBody>
      <dsp:txXfrm>
        <a:off x="4138324" y="593678"/>
        <a:ext cx="1879478" cy="1127687"/>
      </dsp:txXfrm>
    </dsp:sp>
    <dsp:sp modelId="{A98397BD-F776-4F8C-BDD2-35176FF8DF34}">
      <dsp:nvSpPr>
        <dsp:cNvPr id="0" name=""/>
        <dsp:cNvSpPr/>
      </dsp:nvSpPr>
      <dsp:spPr>
        <a:xfrm>
          <a:off x="6205751" y="593678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bg1"/>
              </a:solidFill>
            </a:rPr>
            <a:t>U-</a:t>
          </a:r>
          <a:r>
            <a:rPr lang="da-DK" sz="2000" kern="1200" dirty="0" err="1">
              <a:solidFill>
                <a:schemeClr val="bg1"/>
              </a:solidFill>
            </a:rPr>
            <a:t>space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05751" y="593678"/>
        <a:ext cx="1879478" cy="1127687"/>
      </dsp:txXfrm>
    </dsp:sp>
    <dsp:sp modelId="{4817449F-8506-4592-A7C0-2740FA8367EF}">
      <dsp:nvSpPr>
        <dsp:cNvPr id="0" name=""/>
        <dsp:cNvSpPr/>
      </dsp:nvSpPr>
      <dsp:spPr>
        <a:xfrm>
          <a:off x="8273177" y="593678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chemeClr val="bg1"/>
              </a:solidFill>
            </a:rPr>
            <a:t>Automation</a:t>
          </a:r>
          <a:endParaRPr lang="en-US" sz="2000" kern="1200">
            <a:solidFill>
              <a:schemeClr val="bg1"/>
            </a:solidFill>
          </a:endParaRPr>
        </a:p>
      </dsp:txBody>
      <dsp:txXfrm>
        <a:off x="8273177" y="593678"/>
        <a:ext cx="1879478" cy="1127687"/>
      </dsp:txXfrm>
    </dsp:sp>
    <dsp:sp modelId="{9FAC2D8E-928E-4026-9B3C-36E4E4EED1FD}">
      <dsp:nvSpPr>
        <dsp:cNvPr id="0" name=""/>
        <dsp:cNvSpPr/>
      </dsp:nvSpPr>
      <dsp:spPr>
        <a:xfrm>
          <a:off x="3471" y="1909313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>
              <a:solidFill>
                <a:schemeClr val="bg1"/>
              </a:solidFill>
            </a:rPr>
            <a:t>Uncontrolled</a:t>
          </a:r>
          <a:r>
            <a:rPr lang="da-DK" sz="2000" kern="1200" dirty="0">
              <a:solidFill>
                <a:schemeClr val="bg1"/>
              </a:solidFill>
            </a:rPr>
            <a:t> </a:t>
          </a:r>
          <a:r>
            <a:rPr lang="da-DK" sz="2000" kern="1200" dirty="0" err="1">
              <a:solidFill>
                <a:schemeClr val="bg1"/>
              </a:solidFill>
            </a:rPr>
            <a:t>Airspace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71" y="1909313"/>
        <a:ext cx="1879478" cy="1127687"/>
      </dsp:txXfrm>
    </dsp:sp>
    <dsp:sp modelId="{E799720E-C7B8-4B54-8203-0566C843218E}">
      <dsp:nvSpPr>
        <dsp:cNvPr id="0" name=""/>
        <dsp:cNvSpPr/>
      </dsp:nvSpPr>
      <dsp:spPr>
        <a:xfrm>
          <a:off x="2070897" y="1909313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 err="1">
              <a:solidFill>
                <a:schemeClr val="bg1"/>
              </a:solidFill>
            </a:rPr>
            <a:t>Cybersecurity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070897" y="1909313"/>
        <a:ext cx="1879478" cy="1127687"/>
      </dsp:txXfrm>
    </dsp:sp>
    <dsp:sp modelId="{C1A87034-26A0-4FA0-8782-48C4B1606F64}">
      <dsp:nvSpPr>
        <dsp:cNvPr id="0" name=""/>
        <dsp:cNvSpPr/>
      </dsp:nvSpPr>
      <dsp:spPr>
        <a:xfrm>
          <a:off x="4138324" y="1909313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bg1"/>
              </a:solidFill>
            </a:rPr>
            <a:t>Electronic </a:t>
          </a:r>
          <a:r>
            <a:rPr lang="da-DK" sz="2000" kern="1200" dirty="0" err="1">
              <a:solidFill>
                <a:schemeClr val="bg1"/>
              </a:solidFill>
            </a:rPr>
            <a:t>Visibility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138324" y="1909313"/>
        <a:ext cx="1879478" cy="1127687"/>
      </dsp:txXfrm>
    </dsp:sp>
    <dsp:sp modelId="{F9E8EFC0-AF74-4BE6-89BC-7174A3FC335C}">
      <dsp:nvSpPr>
        <dsp:cNvPr id="0" name=""/>
        <dsp:cNvSpPr/>
      </dsp:nvSpPr>
      <dsp:spPr>
        <a:xfrm>
          <a:off x="6205751" y="1909313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>
              <a:solidFill>
                <a:schemeClr val="bg1"/>
              </a:solidFill>
            </a:rPr>
            <a:t>Cloud-</a:t>
          </a:r>
          <a:r>
            <a:rPr lang="da-DK" sz="2000" kern="1200" dirty="0" err="1">
              <a:solidFill>
                <a:schemeClr val="bg1"/>
              </a:solidFill>
            </a:rPr>
            <a:t>based</a:t>
          </a:r>
          <a:r>
            <a:rPr lang="da-DK" sz="2000" kern="1200" dirty="0">
              <a:solidFill>
                <a:schemeClr val="bg1"/>
              </a:solidFill>
            </a:rPr>
            <a:t> services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6205751" y="1909313"/>
        <a:ext cx="1879478" cy="1127687"/>
      </dsp:txXfrm>
    </dsp:sp>
    <dsp:sp modelId="{D02D609F-F243-475D-A714-A62D02754E36}">
      <dsp:nvSpPr>
        <dsp:cNvPr id="0" name=""/>
        <dsp:cNvSpPr/>
      </dsp:nvSpPr>
      <dsp:spPr>
        <a:xfrm>
          <a:off x="8273177" y="1909313"/>
          <a:ext cx="1879478" cy="11276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chemeClr val="bg1"/>
              </a:solidFill>
            </a:rPr>
            <a:t>SWIM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8273177" y="1909313"/>
        <a:ext cx="1879478" cy="1127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923B2-545F-4929-82F3-A2AFAC7415AB}">
      <dsp:nvSpPr>
        <dsp:cNvPr id="0" name=""/>
        <dsp:cNvSpPr/>
      </dsp:nvSpPr>
      <dsp:spPr>
        <a:xfrm rot="5400000">
          <a:off x="838628" y="1629267"/>
          <a:ext cx="1093740" cy="18199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D2E2F-729A-4E83-9275-8268618818A8}">
      <dsp:nvSpPr>
        <dsp:cNvPr id="0" name=""/>
        <dsp:cNvSpPr/>
      </dsp:nvSpPr>
      <dsp:spPr>
        <a:xfrm>
          <a:off x="656055" y="2173043"/>
          <a:ext cx="1643069" cy="14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Technology </a:t>
          </a:r>
          <a:r>
            <a:rPr lang="da-DK" sz="1500" kern="1200" dirty="0" err="1"/>
            <a:t>will</a:t>
          </a:r>
          <a:r>
            <a:rPr lang="da-DK" sz="1500" kern="1200" dirty="0"/>
            <a:t> </a:t>
          </a:r>
          <a:r>
            <a:rPr lang="da-DK" sz="1500" kern="1200" dirty="0" err="1"/>
            <a:t>come</a:t>
          </a:r>
          <a:r>
            <a:rPr lang="da-DK" sz="1500" kern="1200" dirty="0"/>
            <a:t> </a:t>
          </a:r>
          <a:r>
            <a:rPr lang="da-DK" sz="1500" kern="1200" dirty="0" err="1"/>
            <a:t>first</a:t>
          </a:r>
          <a:endParaRPr lang="en-US" sz="1500" kern="1200" dirty="0"/>
        </a:p>
      </dsp:txBody>
      <dsp:txXfrm>
        <a:off x="656055" y="2173043"/>
        <a:ext cx="1643069" cy="1440247"/>
      </dsp:txXfrm>
    </dsp:sp>
    <dsp:sp modelId="{E27D2F40-8FFB-4E3C-93EB-9603660140D7}">
      <dsp:nvSpPr>
        <dsp:cNvPr id="0" name=""/>
        <dsp:cNvSpPr/>
      </dsp:nvSpPr>
      <dsp:spPr>
        <a:xfrm>
          <a:off x="1989112" y="1495280"/>
          <a:ext cx="310013" cy="3100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BBB89-41FB-405A-8CF5-2FAD9DB911A6}">
      <dsp:nvSpPr>
        <dsp:cNvPr id="0" name=""/>
        <dsp:cNvSpPr/>
      </dsp:nvSpPr>
      <dsp:spPr>
        <a:xfrm rot="5400000">
          <a:off x="2850066" y="1131535"/>
          <a:ext cx="1093740" cy="18199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98EF88-047F-4E5C-9170-E0449069DA93}">
      <dsp:nvSpPr>
        <dsp:cNvPr id="0" name=""/>
        <dsp:cNvSpPr/>
      </dsp:nvSpPr>
      <dsp:spPr>
        <a:xfrm>
          <a:off x="2667494" y="1675311"/>
          <a:ext cx="1643069" cy="14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 will take longer than anticipated</a:t>
          </a:r>
        </a:p>
      </dsp:txBody>
      <dsp:txXfrm>
        <a:off x="2667494" y="1675311"/>
        <a:ext cx="1643069" cy="1440247"/>
      </dsp:txXfrm>
    </dsp:sp>
    <dsp:sp modelId="{5D85C6F5-BC50-4E8D-B039-ECACDBDEFE59}">
      <dsp:nvSpPr>
        <dsp:cNvPr id="0" name=""/>
        <dsp:cNvSpPr/>
      </dsp:nvSpPr>
      <dsp:spPr>
        <a:xfrm>
          <a:off x="4000551" y="997547"/>
          <a:ext cx="310013" cy="3100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F3BEA6-07F3-4502-A832-FDB163308239}">
      <dsp:nvSpPr>
        <dsp:cNvPr id="0" name=""/>
        <dsp:cNvSpPr/>
      </dsp:nvSpPr>
      <dsp:spPr>
        <a:xfrm rot="5400000">
          <a:off x="4861505" y="633802"/>
          <a:ext cx="1093740" cy="18199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4B27D-3641-4319-BFAB-1A1B009F26C0}">
      <dsp:nvSpPr>
        <dsp:cNvPr id="0" name=""/>
        <dsp:cNvSpPr/>
      </dsp:nvSpPr>
      <dsp:spPr>
        <a:xfrm>
          <a:off x="4678933" y="1177578"/>
          <a:ext cx="1643069" cy="14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 err="1"/>
            <a:t>Transitioning</a:t>
          </a:r>
          <a:r>
            <a:rPr lang="da-DK" sz="1500" kern="1200" dirty="0"/>
            <a:t> </a:t>
          </a:r>
          <a:r>
            <a:rPr lang="da-DK" sz="1500" kern="1200" dirty="0" err="1"/>
            <a:t>will</a:t>
          </a:r>
          <a:r>
            <a:rPr lang="da-DK" sz="1500" kern="1200" dirty="0"/>
            <a:t> </a:t>
          </a:r>
          <a:r>
            <a:rPr lang="da-DK" sz="1500" kern="1200" dirty="0" err="1"/>
            <a:t>be</a:t>
          </a:r>
          <a:r>
            <a:rPr lang="da-DK" sz="1500" kern="1200" dirty="0"/>
            <a:t> a </a:t>
          </a:r>
          <a:r>
            <a:rPr lang="da-DK" sz="1500" kern="1200" dirty="0" err="1"/>
            <a:t>challenge</a:t>
          </a:r>
          <a:endParaRPr lang="en-US" sz="1500" kern="1200" dirty="0"/>
        </a:p>
      </dsp:txBody>
      <dsp:txXfrm>
        <a:off x="4678933" y="1177578"/>
        <a:ext cx="1643069" cy="1440247"/>
      </dsp:txXfrm>
    </dsp:sp>
    <dsp:sp modelId="{056F543B-7AF6-48C8-9FB9-49ACF692BC12}">
      <dsp:nvSpPr>
        <dsp:cNvPr id="0" name=""/>
        <dsp:cNvSpPr/>
      </dsp:nvSpPr>
      <dsp:spPr>
        <a:xfrm>
          <a:off x="6011989" y="499815"/>
          <a:ext cx="310013" cy="3100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479FB3-873E-4AA6-9AA0-580C4F38B7EB}">
      <dsp:nvSpPr>
        <dsp:cNvPr id="0" name=""/>
        <dsp:cNvSpPr/>
      </dsp:nvSpPr>
      <dsp:spPr>
        <a:xfrm rot="5400000">
          <a:off x="6872944" y="136070"/>
          <a:ext cx="1093740" cy="18199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FFABD9-F883-497A-A7B7-F7AE79503C93}">
      <dsp:nvSpPr>
        <dsp:cNvPr id="0" name=""/>
        <dsp:cNvSpPr/>
      </dsp:nvSpPr>
      <dsp:spPr>
        <a:xfrm>
          <a:off x="6690371" y="679846"/>
          <a:ext cx="1643069" cy="14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/>
            <a:t>Human centric approach</a:t>
          </a:r>
          <a:endParaRPr lang="en-US" sz="1500" kern="1200"/>
        </a:p>
      </dsp:txBody>
      <dsp:txXfrm>
        <a:off x="6690371" y="679846"/>
        <a:ext cx="1643069" cy="1440247"/>
      </dsp:txXfrm>
    </dsp:sp>
    <dsp:sp modelId="{B85BAC35-3E1D-47D6-9072-BC492C9119A7}">
      <dsp:nvSpPr>
        <dsp:cNvPr id="0" name=""/>
        <dsp:cNvSpPr/>
      </dsp:nvSpPr>
      <dsp:spPr>
        <a:xfrm>
          <a:off x="8023428" y="2082"/>
          <a:ext cx="310013" cy="31001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0FF9E-3EC1-4A45-8164-A8EE10786D55}">
      <dsp:nvSpPr>
        <dsp:cNvPr id="0" name=""/>
        <dsp:cNvSpPr/>
      </dsp:nvSpPr>
      <dsp:spPr>
        <a:xfrm rot="5400000">
          <a:off x="8884382" y="-361662"/>
          <a:ext cx="1093740" cy="18199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6D136-47F3-47B0-8ED7-BD85A009620D}">
      <dsp:nvSpPr>
        <dsp:cNvPr id="0" name=""/>
        <dsp:cNvSpPr/>
      </dsp:nvSpPr>
      <dsp:spPr>
        <a:xfrm>
          <a:off x="8701810" y="182113"/>
          <a:ext cx="1643069" cy="1440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Support and </a:t>
          </a:r>
          <a:r>
            <a:rPr lang="da-DK" sz="1500" kern="1200" dirty="0" err="1"/>
            <a:t>enhance</a:t>
          </a:r>
          <a:r>
            <a:rPr lang="da-DK" sz="1500" kern="1200" dirty="0"/>
            <a:t> (A)</a:t>
          </a:r>
          <a:r>
            <a:rPr lang="da-DK" sz="1500" kern="1200" dirty="0" err="1"/>
            <a:t>FISOs</a:t>
          </a:r>
          <a:r>
            <a:rPr lang="da-DK" sz="1500" kern="1200" dirty="0"/>
            <a:t>/</a:t>
          </a:r>
          <a:r>
            <a:rPr lang="da-DK" sz="1500" kern="1200" dirty="0" err="1"/>
            <a:t>ATCOs</a:t>
          </a:r>
          <a:endParaRPr lang="en-US" sz="1500" kern="1200" dirty="0"/>
        </a:p>
      </dsp:txBody>
      <dsp:txXfrm>
        <a:off x="8701810" y="182113"/>
        <a:ext cx="1643069" cy="144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9B9D3-C61B-4A95-BF81-C5DD9622E95C}" type="datetimeFigureOut">
              <a:rPr lang="da-DK" smtClean="0"/>
              <a:t>08-09-2025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56B6-74A2-41CE-BA91-234177CBF9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3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56B6-74A2-41CE-BA91-234177CBF97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44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2936-0F91-4783-A086-7ED82F3A1D91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7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07A0-B6E1-41AA-AADF-8C7D2402C95C}" type="datetime1">
              <a:rPr lang="da-DK" smtClean="0"/>
              <a:t>08-09-2025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76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2863-254F-4F2A-BD0B-A196547DF46F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87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0D9D-27E8-4ACD-93E8-95542751170E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1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74D4-A73D-4568-A663-93C7EEE619F5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924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C673-73E7-4FC4-A5C4-451669C5A80B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561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4272-A689-4C16-BBBC-9B8AD0550403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705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C236-57D9-4CF6-89EA-6DCB172B6027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617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0F60-C7C9-4C68-A987-7C2B93484E5C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39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6D4F-83F5-426F-BDD8-7E3FD3579A1F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070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DFE4-8C07-4A11-A8B4-646AD823CC04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93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F579-DE27-421F-AB0F-8B1A3EAE4EDC}" type="datetime1">
              <a:rPr lang="da-DK" smtClean="0"/>
              <a:t>08-09-2025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105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E392-364B-406D-86D2-199D2427235E}" type="datetime1">
              <a:rPr lang="da-DK" smtClean="0"/>
              <a:t>08-09-2025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339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D15B-2F7F-48D2-A287-3760F512F9DC}" type="datetime1">
              <a:rPr lang="da-DK" smtClean="0"/>
              <a:t>08-09-2025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65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9B00-9106-4A0B-B930-7AEC48D2DB35}" type="datetime1">
              <a:rPr lang="da-DK" smtClean="0"/>
              <a:t>08-09-2025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93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6DCD-A9AA-4730-A3D9-85B023E61874}" type="datetime1">
              <a:rPr lang="da-DK" smtClean="0"/>
              <a:t>08-09-2025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47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155B-CAF2-41B0-A7B9-99BEAB645408}" type="datetime1">
              <a:rPr lang="da-DK" smtClean="0"/>
              <a:t>08-09-2025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76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2E4088-2DA3-4DE6-91D8-47BF4A5BD9F9}" type="datetime1">
              <a:rPr lang="da-DK" smtClean="0"/>
              <a:t>08-09-2025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93EB32-F1C0-465B-9E14-D453A1E221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48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dricottero.com/2023/02/volocopter-presenta-lair-taxi-del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ing cars">
            <a:extLst>
              <a:ext uri="{FF2B5EF4-FFF2-40B4-BE49-F238E27FC236}">
                <a16:creationId xmlns:a16="http://schemas.microsoft.com/office/drawing/2014/main" id="{A681D4C7-A576-F452-0779-D764A383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12192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E937990-6344-903F-01E2-7E4764843F20}"/>
              </a:ext>
            </a:extLst>
          </p:cNvPr>
          <p:cNvSpPr/>
          <p:nvPr/>
        </p:nvSpPr>
        <p:spPr>
          <a:xfrm>
            <a:off x="0" y="-285750"/>
            <a:ext cx="12192000" cy="7429500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AD89C9-6778-FDF2-A0DD-624A0217CF39}"/>
              </a:ext>
            </a:extLst>
          </p:cNvPr>
          <p:cNvSpPr/>
          <p:nvPr/>
        </p:nvSpPr>
        <p:spPr>
          <a:xfrm>
            <a:off x="0" y="4717415"/>
            <a:ext cx="8562975" cy="2269671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B1BF5AA-1D8D-2BCE-EF8D-B3B4FFA18DE6}"/>
              </a:ext>
            </a:extLst>
          </p:cNvPr>
          <p:cNvSpPr txBox="1"/>
          <p:nvPr/>
        </p:nvSpPr>
        <p:spPr>
          <a:xfrm>
            <a:off x="514349" y="4943207"/>
            <a:ext cx="787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UTM and FIS: Challenges in the uncontrolled environment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3999B6F2-13F2-CE15-1429-E8E7AD374D9C}"/>
              </a:ext>
            </a:extLst>
          </p:cNvPr>
          <p:cNvCxnSpPr/>
          <p:nvPr/>
        </p:nvCxnSpPr>
        <p:spPr>
          <a:xfrm>
            <a:off x="409575" y="5028932"/>
            <a:ext cx="0" cy="1105168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9F259306-F8ED-C9FB-3631-2BB74C1F2174}"/>
              </a:ext>
            </a:extLst>
          </p:cNvPr>
          <p:cNvSpPr txBox="1"/>
          <p:nvPr/>
        </p:nvSpPr>
        <p:spPr>
          <a:xfrm>
            <a:off x="514348" y="6568657"/>
            <a:ext cx="753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Fiso</a:t>
            </a:r>
            <a:r>
              <a:rPr lang="da-DK" dirty="0"/>
              <a:t> Seminar, 2025</a:t>
            </a:r>
          </a:p>
        </p:txBody>
      </p:sp>
    </p:spTree>
    <p:extLst>
      <p:ext uri="{BB962C8B-B14F-4D97-AF65-F5344CB8AC3E}">
        <p14:creationId xmlns:p14="http://schemas.microsoft.com/office/powerpoint/2010/main" val="7897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1C3D06F-25F1-1DCF-2B14-AA99A0B2BC00}"/>
              </a:ext>
            </a:extLst>
          </p:cNvPr>
          <p:cNvSpPr/>
          <p:nvPr/>
        </p:nvSpPr>
        <p:spPr>
          <a:xfrm>
            <a:off x="0" y="0"/>
            <a:ext cx="7115175" cy="6858000"/>
          </a:xfrm>
          <a:prstGeom prst="rect">
            <a:avLst/>
          </a:prstGeom>
          <a:solidFill>
            <a:srgbClr val="3636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5526F0-A1B4-E486-56C9-A6407691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818084"/>
            <a:ext cx="6220990" cy="715213"/>
          </a:xfrm>
        </p:spPr>
        <p:txBody>
          <a:bodyPr/>
          <a:lstStyle/>
          <a:p>
            <a:r>
              <a:rPr lang="da-DK" sz="2800" b="1" dirty="0">
                <a:latin typeface="+mn-lt"/>
                <a:ea typeface="+mn-ea"/>
                <a:cs typeface="+mn-cs"/>
              </a:rPr>
              <a:t>Fis in Shared </a:t>
            </a:r>
            <a:r>
              <a:rPr lang="da-DK" sz="2800" b="1" dirty="0" err="1">
                <a:latin typeface="+mn-lt"/>
                <a:ea typeface="+mn-ea"/>
                <a:cs typeface="+mn-cs"/>
              </a:rPr>
              <a:t>airspace</a:t>
            </a:r>
            <a:endParaRPr lang="da-DK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B97E46-3872-9681-DEC8-89CE8A8A8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46793"/>
            <a:ext cx="6287260" cy="419077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Information scope expands: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FIS may now provide information about drone operations in the vicinity — much like regular traffic information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Digital integration: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Instead of relying only on voice, drone activity is published via digital platforms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some cases, this feeds directly into FIS displays</a:t>
            </a:r>
          </a:p>
          <a:p>
            <a:r>
              <a:rPr lang="en-US" dirty="0">
                <a:solidFill>
                  <a:schemeClr val="tx1"/>
                </a:solidFill>
              </a:rPr>
              <a:t>Responsibility split: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Traditional ICAO principle still holds: manned aircraft have priority and drones must yield.</a:t>
            </a:r>
          </a:p>
          <a:p>
            <a:r>
              <a:rPr lang="en-US" dirty="0">
                <a:solidFill>
                  <a:schemeClr val="tx1"/>
                </a:solidFill>
              </a:rPr>
              <a:t> Workload impact: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With U-space: much of the drone traffic information is handled automatically.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Without U-space, FIS will need  to coordinate when BVLOS drones operate near known routes/airfields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0242" name="Picture 2" descr="Drone Light Show at Abu Dhabi Finance Week - Lumasky Drone Show">
            <a:extLst>
              <a:ext uri="{FF2B5EF4-FFF2-40B4-BE49-F238E27FC236}">
                <a16:creationId xmlns:a16="http://schemas.microsoft.com/office/drawing/2014/main" id="{1F53786D-1123-5E14-E677-E87DAE4D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A77E55E-3C47-0427-80BC-DD80773CE94C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6FCBF0BC-E08C-3104-5BFF-39F3E7A8E2B6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D8B9AE5E-70A3-8865-4601-82969D5FE856}"/>
              </a:ext>
            </a:extLst>
          </p:cNvPr>
          <p:cNvCxnSpPr>
            <a:cxnSpLocks/>
          </p:cNvCxnSpPr>
          <p:nvPr/>
        </p:nvCxnSpPr>
        <p:spPr>
          <a:xfrm>
            <a:off x="433388" y="921526"/>
            <a:ext cx="0" cy="450074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73CA0967-D5D3-A376-DC61-53B71EC3B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504232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69F4A2A8-CE4E-BC77-2B56-0E1D368D6749}"/>
              </a:ext>
            </a:extLst>
          </p:cNvPr>
          <p:cNvCxnSpPr>
            <a:cxnSpLocks/>
          </p:cNvCxnSpPr>
          <p:nvPr/>
        </p:nvCxnSpPr>
        <p:spPr>
          <a:xfrm>
            <a:off x="5399320" y="511629"/>
            <a:ext cx="792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7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93CC27-C388-CE85-DC76-471EAED2D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4E830A-06F9-4EAA-9E65-110CF2421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bu Dhabi is about to light up the sky with 10,000 drones – here's what you  need to know | Time Out Dubai">
            <a:extLst>
              <a:ext uri="{FF2B5EF4-FFF2-40B4-BE49-F238E27FC236}">
                <a16:creationId xmlns:a16="http://schemas.microsoft.com/office/drawing/2014/main" id="{D1FD7F58-7710-DBC1-57B5-9572278B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8" b="3242"/>
          <a:stretch/>
        </p:blipFill>
        <p:spPr bwMode="auto">
          <a:xfrm>
            <a:off x="3175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56CEC4B-6040-8042-7706-3326D02EF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7" y="1332344"/>
            <a:ext cx="8534400" cy="3615267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SORA</a:t>
            </a:r>
          </a:p>
          <a:p>
            <a:r>
              <a:rPr lang="da-DK" dirty="0">
                <a:solidFill>
                  <a:schemeClr val="tx1"/>
                </a:solidFill>
              </a:rPr>
              <a:t>Compliance</a:t>
            </a:r>
          </a:p>
          <a:p>
            <a:r>
              <a:rPr lang="da-DK" dirty="0" err="1">
                <a:solidFill>
                  <a:schemeClr val="tx1"/>
                </a:solidFill>
              </a:rPr>
              <a:t>Contingency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88CB4C1-2BDB-341A-9B4E-E3AFE7D9C9BE}"/>
              </a:ext>
            </a:extLst>
          </p:cNvPr>
          <p:cNvSpPr txBox="1">
            <a:spLocks/>
          </p:cNvSpPr>
          <p:nvPr/>
        </p:nvSpPr>
        <p:spPr>
          <a:xfrm>
            <a:off x="550862" y="963082"/>
            <a:ext cx="626745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b="1" dirty="0">
                <a:latin typeface="+mn-lt"/>
                <a:ea typeface="+mn-ea"/>
                <a:cs typeface="+mn-cs"/>
              </a:rPr>
              <a:t>Operational and </a:t>
            </a:r>
            <a:r>
              <a:rPr lang="da-DK" sz="2800" b="1" dirty="0" err="1">
                <a:latin typeface="+mn-lt"/>
                <a:ea typeface="+mn-ea"/>
                <a:cs typeface="+mn-cs"/>
              </a:rPr>
              <a:t>Regulatory</a:t>
            </a:r>
            <a:r>
              <a:rPr lang="da-DK" sz="2800" b="1" dirty="0">
                <a:latin typeface="+mn-lt"/>
                <a:ea typeface="+mn-ea"/>
                <a:cs typeface="+mn-cs"/>
              </a:rPr>
              <a:t> Approach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6CA68283-7C30-F989-D095-E9FF12F847E7}"/>
              </a:ext>
            </a:extLst>
          </p:cNvPr>
          <p:cNvCxnSpPr>
            <a:cxnSpLocks/>
          </p:cNvCxnSpPr>
          <p:nvPr/>
        </p:nvCxnSpPr>
        <p:spPr>
          <a:xfrm>
            <a:off x="436110" y="1332344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2DBF7F44-BD27-232E-6A9F-98E6A65D8409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222F3CEB-EB9E-A7EB-311E-CFA2B5AEF4AF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C2392F61-805E-F9E1-485D-9D6B658B5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902802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11E25B2E-F280-7DB4-DFFA-C0306948BE8F}"/>
              </a:ext>
            </a:extLst>
          </p:cNvPr>
          <p:cNvCxnSpPr>
            <a:cxnSpLocks/>
          </p:cNvCxnSpPr>
          <p:nvPr/>
        </p:nvCxnSpPr>
        <p:spPr>
          <a:xfrm>
            <a:off x="6542321" y="511629"/>
            <a:ext cx="1728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0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BF8F0B2-561C-9DD5-3CD7-A8EA883334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AF6197-B8B9-0F06-BB12-138DCD26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424" y="612147"/>
            <a:ext cx="8534400" cy="1507067"/>
          </a:xfrm>
        </p:spPr>
        <p:txBody>
          <a:bodyPr/>
          <a:lstStyle/>
          <a:p>
            <a:r>
              <a:rPr lang="da-DK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technology</a:t>
            </a:r>
            <a:endParaRPr lang="da-DK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CC4AF2-578A-30AB-060D-4D0E07BF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0424" y="2355007"/>
            <a:ext cx="3951287" cy="3615267"/>
          </a:xfrm>
        </p:spPr>
        <p:txBody>
          <a:bodyPr>
            <a:normAutofit lnSpcReduction="10000"/>
          </a:bodyPr>
          <a:lstStyle/>
          <a:p>
            <a:pPr>
              <a:buClr>
                <a:srgbClr val="363634"/>
              </a:buClr>
            </a:pPr>
            <a:r>
              <a:rPr lang="da-DK" dirty="0">
                <a:solidFill>
                  <a:schemeClr val="bg1"/>
                </a:solidFill>
              </a:rPr>
              <a:t>AI</a:t>
            </a:r>
          </a:p>
          <a:p>
            <a:pPr>
              <a:buClr>
                <a:srgbClr val="363634"/>
              </a:buClr>
            </a:pPr>
            <a:r>
              <a:rPr lang="da-DK" dirty="0" err="1">
                <a:solidFill>
                  <a:schemeClr val="bg1"/>
                </a:solidFill>
              </a:rPr>
              <a:t>Surveillance</a:t>
            </a:r>
            <a:endParaRPr lang="da-DK" dirty="0">
              <a:solidFill>
                <a:schemeClr val="bg1"/>
              </a:solidFill>
            </a:endParaRPr>
          </a:p>
          <a:p>
            <a:pPr lvl="1">
              <a:buClr>
                <a:srgbClr val="363634"/>
              </a:buClr>
            </a:pPr>
            <a:r>
              <a:rPr lang="da-DK" dirty="0">
                <a:solidFill>
                  <a:schemeClr val="bg1"/>
                </a:solidFill>
              </a:rPr>
              <a:t>GENIUS-Project (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G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 err="1">
                <a:solidFill>
                  <a:schemeClr val="bg1"/>
                </a:solidFill>
              </a:rPr>
              <a:t>abled</a:t>
            </a:r>
            <a:r>
              <a:rPr lang="en-US" dirty="0">
                <a:solidFill>
                  <a:schemeClr val="bg1"/>
                </a:solidFill>
              </a:rPr>
              <a:t> communication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nfrastructure for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chemeClr val="bg1"/>
                </a:solidFill>
              </a:rPr>
              <a:t>nmanned Aerial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ystems)</a:t>
            </a:r>
          </a:p>
          <a:p>
            <a:pPr lvl="1">
              <a:buClr>
                <a:srgbClr val="363634"/>
              </a:buClr>
            </a:pPr>
            <a:r>
              <a:rPr lang="en-US" dirty="0">
                <a:solidFill>
                  <a:schemeClr val="bg1"/>
                </a:solidFill>
              </a:rPr>
              <a:t>ADS-B light</a:t>
            </a:r>
          </a:p>
          <a:p>
            <a:pPr lvl="1">
              <a:buClr>
                <a:srgbClr val="363634"/>
              </a:buClr>
            </a:pPr>
            <a:r>
              <a:rPr lang="en-US" dirty="0">
                <a:solidFill>
                  <a:schemeClr val="bg1"/>
                </a:solidFill>
              </a:rPr>
              <a:t>X-band Doppler radars</a:t>
            </a:r>
          </a:p>
          <a:p>
            <a:pPr>
              <a:buClr>
                <a:srgbClr val="363634"/>
              </a:buClr>
            </a:pPr>
            <a:r>
              <a:rPr lang="en-US" dirty="0">
                <a:solidFill>
                  <a:schemeClr val="bg1"/>
                </a:solidFill>
              </a:rPr>
              <a:t>Detect and Avoid equipment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lvl="1"/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17412" name="Picture 4" descr="Drönar-taxi” provflög i Singapore">
            <a:extLst>
              <a:ext uri="{FF2B5EF4-FFF2-40B4-BE49-F238E27FC236}">
                <a16:creationId xmlns:a16="http://schemas.microsoft.com/office/drawing/2014/main" id="{EB19FBA4-205F-FAA4-7829-870F3952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A68970F-8250-5704-5D28-3BAE42D18A81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E0E24A6C-E5D8-6129-2548-2358B05240C7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7A890012-76E9-992B-7047-D2E0D34FA508}"/>
              </a:ext>
            </a:extLst>
          </p:cNvPr>
          <p:cNvCxnSpPr>
            <a:cxnSpLocks/>
          </p:cNvCxnSpPr>
          <p:nvPr/>
        </p:nvCxnSpPr>
        <p:spPr>
          <a:xfrm>
            <a:off x="7132185" y="979919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9A4C0E3-9B19-7261-473A-FBBD17FD9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40536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9B2DF3A-CE63-ED9C-DA25-06E1ACFA98E1}"/>
              </a:ext>
            </a:extLst>
          </p:cNvPr>
          <p:cNvCxnSpPr>
            <a:cxnSpLocks/>
          </p:cNvCxnSpPr>
          <p:nvPr/>
        </p:nvCxnSpPr>
        <p:spPr>
          <a:xfrm>
            <a:off x="8556180" y="511629"/>
            <a:ext cx="936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0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F2733BA-4D1B-736A-3AC0-D3740CB1AE7A}"/>
              </a:ext>
            </a:extLst>
          </p:cNvPr>
          <p:cNvSpPr/>
          <p:nvPr/>
        </p:nvSpPr>
        <p:spPr>
          <a:xfrm>
            <a:off x="0" y="0"/>
            <a:ext cx="12258675" cy="6858000"/>
          </a:xfrm>
          <a:prstGeom prst="rect">
            <a:avLst/>
          </a:prstGeom>
          <a:solidFill>
            <a:srgbClr val="3636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918399-0813-FA8A-D1B4-63F3D50B6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7" y="828381"/>
            <a:ext cx="8534400" cy="1507067"/>
          </a:xfrm>
        </p:spPr>
        <p:txBody>
          <a:bodyPr>
            <a:normAutofit/>
          </a:bodyPr>
          <a:lstStyle/>
          <a:p>
            <a:r>
              <a:rPr lang="da-DK" sz="2800" b="1" dirty="0"/>
              <a:t>AI/Automation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8E9F6194-1356-3DA7-1804-39637CE03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395873"/>
              </p:ext>
            </p:extLst>
          </p:nvPr>
        </p:nvGraphicFramePr>
        <p:xfrm>
          <a:off x="836612" y="1933575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DD079C4-D122-B8A8-E2C2-40E710D716BF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3414F148-8F09-0CAB-BF39-AF78EDA21F0F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CAC9BD1-A652-4E6D-4053-EA9B9DD5F8B7}"/>
              </a:ext>
            </a:extLst>
          </p:cNvPr>
          <p:cNvCxnSpPr>
            <a:cxnSpLocks/>
          </p:cNvCxnSpPr>
          <p:nvPr/>
        </p:nvCxnSpPr>
        <p:spPr>
          <a:xfrm>
            <a:off x="663122" y="1162050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44EBEB08-62E1-1EEE-EF69-3BC16F792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1419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5B3CFAF-7CBB-D657-8DBE-59D470353828}"/>
              </a:ext>
            </a:extLst>
          </p:cNvPr>
          <p:cNvCxnSpPr>
            <a:cxnSpLocks/>
          </p:cNvCxnSpPr>
          <p:nvPr/>
        </p:nvCxnSpPr>
        <p:spPr>
          <a:xfrm>
            <a:off x="8556180" y="511629"/>
            <a:ext cx="936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9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ubai tests 18-rotor drone taxi | CNN Business">
            <a:extLst>
              <a:ext uri="{FF2B5EF4-FFF2-40B4-BE49-F238E27FC236}">
                <a16:creationId xmlns:a16="http://schemas.microsoft.com/office/drawing/2014/main" id="{93DE1A60-2CD8-7256-40EC-E6DEE1EA2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4" t="-23" r="9038" b="44670"/>
          <a:stretch/>
        </p:blipFill>
        <p:spPr bwMode="auto">
          <a:xfrm>
            <a:off x="-4821" y="1219195"/>
            <a:ext cx="12196821" cy="563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A6158D5-9437-82AA-9764-E55EBFAB2B3B}"/>
              </a:ext>
            </a:extLst>
          </p:cNvPr>
          <p:cNvSpPr/>
          <p:nvPr/>
        </p:nvSpPr>
        <p:spPr>
          <a:xfrm>
            <a:off x="-4821" y="-40060"/>
            <a:ext cx="12196821" cy="3327546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562472-D448-B390-831B-7607B684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26" y="507136"/>
            <a:ext cx="8534400" cy="1507067"/>
          </a:xfrm>
        </p:spPr>
        <p:txBody>
          <a:bodyPr>
            <a:normAutofit/>
          </a:bodyPr>
          <a:lstStyle/>
          <a:p>
            <a:r>
              <a:rPr lang="da-DK" sz="2800" b="1" dirty="0" err="1"/>
              <a:t>Surveillance</a:t>
            </a:r>
            <a:r>
              <a:rPr lang="da-DK" sz="2800" b="1" dirty="0"/>
              <a:t>/</a:t>
            </a:r>
            <a:r>
              <a:rPr lang="da-DK" sz="2800" b="1" dirty="0" err="1"/>
              <a:t>Visibility</a:t>
            </a:r>
            <a:endParaRPr lang="da-DK" sz="28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7DE642-964F-AD34-A0C7-5B38AB81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46" y="1062195"/>
            <a:ext cx="8534400" cy="2587775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Electronic </a:t>
            </a:r>
            <a:r>
              <a:rPr lang="da-DK" dirty="0" err="1">
                <a:solidFill>
                  <a:schemeClr val="tx1"/>
                </a:solidFill>
              </a:rPr>
              <a:t>visibility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err="1">
                <a:solidFill>
                  <a:schemeClr val="tx1"/>
                </a:solidFill>
              </a:rPr>
              <a:t>Detect</a:t>
            </a:r>
            <a:r>
              <a:rPr lang="da-DK" dirty="0">
                <a:solidFill>
                  <a:schemeClr val="tx1"/>
                </a:solidFill>
              </a:rPr>
              <a:t> and </a:t>
            </a:r>
            <a:r>
              <a:rPr lang="da-DK" dirty="0" err="1">
                <a:solidFill>
                  <a:schemeClr val="tx1"/>
                </a:solidFill>
              </a:rPr>
              <a:t>avoid</a:t>
            </a:r>
            <a:r>
              <a:rPr lang="da-DK" dirty="0">
                <a:solidFill>
                  <a:schemeClr val="tx1"/>
                </a:solidFill>
              </a:rPr>
              <a:t> systems</a:t>
            </a:r>
          </a:p>
          <a:p>
            <a:r>
              <a:rPr lang="da-DK" dirty="0">
                <a:solidFill>
                  <a:schemeClr val="tx1"/>
                </a:solidFill>
              </a:rPr>
              <a:t>Digital </a:t>
            </a:r>
            <a:r>
              <a:rPr lang="da-DK" dirty="0" err="1">
                <a:solidFill>
                  <a:schemeClr val="tx1"/>
                </a:solidFill>
              </a:rPr>
              <a:t>autonomous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traffic</a:t>
            </a:r>
            <a:r>
              <a:rPr lang="da-DK" dirty="0">
                <a:solidFill>
                  <a:schemeClr val="tx1"/>
                </a:solidFill>
              </a:rPr>
              <a:t> management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769690EA-14AF-F5F7-F530-2E014D1DF50F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BF95FD03-3392-B618-01E1-049A68FC1EDA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CB67FAB-3CCD-7638-2FF6-37E57AC249FD}"/>
              </a:ext>
            </a:extLst>
          </p:cNvPr>
          <p:cNvCxnSpPr>
            <a:cxnSpLocks/>
          </p:cNvCxnSpPr>
          <p:nvPr/>
        </p:nvCxnSpPr>
        <p:spPr>
          <a:xfrm>
            <a:off x="663122" y="922563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208C22B9-A7B2-8DF7-69BF-DDC8D0509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1419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9E726632-77C3-187D-0CC0-9EB98CE821BD}"/>
              </a:ext>
            </a:extLst>
          </p:cNvPr>
          <p:cNvCxnSpPr>
            <a:cxnSpLocks/>
          </p:cNvCxnSpPr>
          <p:nvPr/>
        </p:nvCxnSpPr>
        <p:spPr>
          <a:xfrm>
            <a:off x="8556180" y="511629"/>
            <a:ext cx="936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66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2653D3-F6A3-43A7-E290-028599912008}"/>
              </a:ext>
            </a:extLst>
          </p:cNvPr>
          <p:cNvSpPr/>
          <p:nvPr/>
        </p:nvSpPr>
        <p:spPr>
          <a:xfrm>
            <a:off x="0" y="0"/>
            <a:ext cx="5330826" cy="6858000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CDFEC-AB2A-96C0-28CC-5ADC4C5B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601134"/>
            <a:ext cx="8534400" cy="1507067"/>
          </a:xfrm>
        </p:spPr>
        <p:txBody>
          <a:bodyPr>
            <a:normAutofit/>
          </a:bodyPr>
          <a:lstStyle/>
          <a:p>
            <a:r>
              <a:rPr lang="da-DK" sz="2800" b="1" dirty="0"/>
              <a:t>Stakeholder </a:t>
            </a:r>
            <a:br>
              <a:rPr lang="da-DK" sz="2800" b="1" dirty="0"/>
            </a:br>
            <a:r>
              <a:rPr lang="da-DK" sz="2800" b="1" dirty="0"/>
              <a:t>Management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E0F73B-ECCC-D0AC-638B-3EBDD96E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5" y="2126345"/>
            <a:ext cx="4616108" cy="3615267"/>
          </a:xfrm>
        </p:spPr>
        <p:txBody>
          <a:bodyPr>
            <a:normAutofit/>
          </a:bodyPr>
          <a:lstStyle/>
          <a:p>
            <a:r>
              <a:rPr lang="da-DK" dirty="0" err="1">
                <a:solidFill>
                  <a:schemeClr val="tx1"/>
                </a:solidFill>
              </a:rPr>
              <a:t>Step-by-step</a:t>
            </a:r>
            <a:r>
              <a:rPr lang="da-DK" dirty="0">
                <a:solidFill>
                  <a:schemeClr val="tx1"/>
                </a:solidFill>
              </a:rPr>
              <a:t> approach</a:t>
            </a:r>
          </a:p>
          <a:p>
            <a:r>
              <a:rPr lang="en-US" dirty="0">
                <a:solidFill>
                  <a:schemeClr val="tx1"/>
                </a:solidFill>
              </a:rPr>
              <a:t>Make sure each progressive step is successful</a:t>
            </a:r>
          </a:p>
          <a:p>
            <a:r>
              <a:rPr lang="en-US" dirty="0">
                <a:solidFill>
                  <a:schemeClr val="tx1"/>
                </a:solidFill>
              </a:rPr>
              <a:t>Celebrate the wins publicly</a:t>
            </a:r>
          </a:p>
          <a:p>
            <a:r>
              <a:rPr lang="en-US" dirty="0">
                <a:solidFill>
                  <a:schemeClr val="tx1"/>
                </a:solidFill>
              </a:rPr>
              <a:t>Collaboratory approach</a:t>
            </a:r>
          </a:p>
          <a:p>
            <a:r>
              <a:rPr lang="en-US" dirty="0">
                <a:solidFill>
                  <a:schemeClr val="tx1"/>
                </a:solidFill>
              </a:rPr>
              <a:t>Control the narrative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Graphic 6" descr="Teamwork">
            <a:extLst>
              <a:ext uri="{FF2B5EF4-FFF2-40B4-BE49-F238E27FC236}">
                <a16:creationId xmlns:a16="http://schemas.microsoft.com/office/drawing/2014/main" id="{2FC7934A-76F6-5DA6-9425-0E52FC0AA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9504" y="1054101"/>
            <a:ext cx="3185108" cy="318510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6A59024-107A-D6E8-5B80-C24AB661B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14E44A46-2CE7-6DD2-408C-83B60EA6B086}"/>
              </a:ext>
            </a:extLst>
          </p:cNvPr>
          <p:cNvCxnSpPr>
            <a:cxnSpLocks/>
          </p:cNvCxnSpPr>
          <p:nvPr/>
        </p:nvCxnSpPr>
        <p:spPr>
          <a:xfrm>
            <a:off x="663122" y="960853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FCCBC21F-67AF-C379-178B-BF03CCA89842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3435536F-81EB-A82D-C5BF-3DC53922F3D1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E00802A2-8E70-58A2-BC08-CC4723054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85124"/>
              </p:ext>
            </p:extLst>
          </p:nvPr>
        </p:nvGraphicFramePr>
        <p:xfrm>
          <a:off x="433388" y="205175"/>
          <a:ext cx="1153001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531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36122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41739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301531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915199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24090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1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9AD4BA70-ABA1-C948-561D-A143133127F0}"/>
              </a:ext>
            </a:extLst>
          </p:cNvPr>
          <p:cNvCxnSpPr>
            <a:cxnSpLocks/>
          </p:cNvCxnSpPr>
          <p:nvPr/>
        </p:nvCxnSpPr>
        <p:spPr>
          <a:xfrm>
            <a:off x="9829808" y="511629"/>
            <a:ext cx="2052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E47A-A315-D788-86C2-9BD69452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ing cars">
            <a:extLst>
              <a:ext uri="{FF2B5EF4-FFF2-40B4-BE49-F238E27FC236}">
                <a16:creationId xmlns:a16="http://schemas.microsoft.com/office/drawing/2014/main" id="{767CBDC9-F4FA-7A72-C63D-62E32608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12192000" cy="74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BE51684-C147-E6E3-94CB-7C1080AE36A9}"/>
              </a:ext>
            </a:extLst>
          </p:cNvPr>
          <p:cNvSpPr/>
          <p:nvPr/>
        </p:nvSpPr>
        <p:spPr>
          <a:xfrm>
            <a:off x="0" y="-285750"/>
            <a:ext cx="12192000" cy="7429500"/>
          </a:xfrm>
          <a:prstGeom prst="rect">
            <a:avLst/>
          </a:prstGeom>
          <a:solidFill>
            <a:schemeClr val="tx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7599445-BAF6-3E60-93C5-864EDFD79EA1}"/>
              </a:ext>
            </a:extLst>
          </p:cNvPr>
          <p:cNvSpPr/>
          <p:nvPr/>
        </p:nvSpPr>
        <p:spPr>
          <a:xfrm>
            <a:off x="-1" y="4762500"/>
            <a:ext cx="8562975" cy="1943099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0DD6AFE-6A76-8D30-AA5A-9E0078E736CE}"/>
              </a:ext>
            </a:extLst>
          </p:cNvPr>
          <p:cNvSpPr txBox="1"/>
          <p:nvPr/>
        </p:nvSpPr>
        <p:spPr>
          <a:xfrm>
            <a:off x="514349" y="5345978"/>
            <a:ext cx="787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THANK YOU FOR YOUR ATTENTION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AB946F66-57DD-9149-DC7F-DE596BC0387E}"/>
              </a:ext>
            </a:extLst>
          </p:cNvPr>
          <p:cNvCxnSpPr/>
          <p:nvPr/>
        </p:nvCxnSpPr>
        <p:spPr>
          <a:xfrm>
            <a:off x="409575" y="5028932"/>
            <a:ext cx="0" cy="1105168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87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D70AF-44D1-082B-9408-E4038D435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roner | illvid.dk">
            <a:extLst>
              <a:ext uri="{FF2B5EF4-FFF2-40B4-BE49-F238E27FC236}">
                <a16:creationId xmlns:a16="http://schemas.microsoft.com/office/drawing/2014/main" id="{F18CBBC5-10BA-6E41-FADF-56228B410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 b="9090"/>
          <a:stretch/>
        </p:blipFill>
        <p:spPr bwMode="auto">
          <a:xfrm>
            <a:off x="2606675" y="723900"/>
            <a:ext cx="9899650" cy="54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4C9454D-F233-6FD2-678E-02C3E4BCDE9B}"/>
              </a:ext>
            </a:extLst>
          </p:cNvPr>
          <p:cNvSpPr txBox="1"/>
          <p:nvPr/>
        </p:nvSpPr>
        <p:spPr>
          <a:xfrm>
            <a:off x="433388" y="6374567"/>
            <a:ext cx="6283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F260A5EB-9D51-7392-17BA-7A8AD8E8FF41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3655F8D-5DEB-A1D7-5374-6C998A6AB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39551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Introduction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2D7A8FFA-9C09-803B-C712-1471D343B9C1}"/>
              </a:ext>
            </a:extLst>
          </p:cNvPr>
          <p:cNvSpPr/>
          <p:nvPr/>
        </p:nvSpPr>
        <p:spPr>
          <a:xfrm>
            <a:off x="9524" y="723900"/>
            <a:ext cx="4076701" cy="5482168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BD0B5E39-D485-F5E8-3F04-C317DE46F730}"/>
              </a:ext>
            </a:extLst>
          </p:cNvPr>
          <p:cNvGrpSpPr/>
          <p:nvPr/>
        </p:nvGrpSpPr>
        <p:grpSpPr>
          <a:xfrm>
            <a:off x="419100" y="2193548"/>
            <a:ext cx="5676900" cy="350885"/>
            <a:chOff x="0" y="681"/>
            <a:chExt cx="5676900" cy="350885"/>
          </a:xfrm>
        </p:grpSpPr>
        <p:sp>
          <p:nvSpPr>
            <p:cNvPr id="2051" name="Rektangel: afrundede hjørner 2050">
              <a:extLst>
                <a:ext uri="{FF2B5EF4-FFF2-40B4-BE49-F238E27FC236}">
                  <a16:creationId xmlns:a16="http://schemas.microsoft.com/office/drawing/2014/main" id="{3C3D49DE-3FD4-20A2-BA5F-177B01F7099D}"/>
                </a:ext>
              </a:extLst>
            </p:cNvPr>
            <p:cNvSpPr/>
            <p:nvPr/>
          </p:nvSpPr>
          <p:spPr>
            <a:xfrm>
              <a:off x="0" y="681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053" name="Rektangel: afrundede hjørner 4">
              <a:extLst>
                <a:ext uri="{FF2B5EF4-FFF2-40B4-BE49-F238E27FC236}">
                  <a16:creationId xmlns:a16="http://schemas.microsoft.com/office/drawing/2014/main" id="{14CAA515-AB84-A692-90B9-5BAC3F4996CD}"/>
                </a:ext>
              </a:extLst>
            </p:cNvPr>
            <p:cNvSpPr txBox="1"/>
            <p:nvPr/>
          </p:nvSpPr>
          <p:spPr>
            <a:xfrm>
              <a:off x="17129" y="17810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>
                  <a:solidFill>
                    <a:schemeClr val="tx1"/>
                  </a:solidFill>
                </a:rPr>
                <a:t>President</a:t>
              </a:r>
              <a:r>
                <a:rPr lang="da-DK" sz="1400" kern="1200" dirty="0">
                  <a:solidFill>
                    <a:schemeClr val="tx1"/>
                  </a:solidFill>
                </a:rPr>
                <a:t>, IFISA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4B5CB3B8-F5B8-7221-A68C-9C4E98966C05}"/>
              </a:ext>
            </a:extLst>
          </p:cNvPr>
          <p:cNvGrpSpPr/>
          <p:nvPr/>
        </p:nvGrpSpPr>
        <p:grpSpPr>
          <a:xfrm>
            <a:off x="419100" y="2556105"/>
            <a:ext cx="5676900" cy="350885"/>
            <a:chOff x="0" y="363238"/>
            <a:chExt cx="5676900" cy="350885"/>
          </a:xfrm>
        </p:grpSpPr>
        <p:sp>
          <p:nvSpPr>
            <p:cNvPr id="2049" name="Rektangel: afrundede hjørner 2048">
              <a:extLst>
                <a:ext uri="{FF2B5EF4-FFF2-40B4-BE49-F238E27FC236}">
                  <a16:creationId xmlns:a16="http://schemas.microsoft.com/office/drawing/2014/main" id="{C3F1E0F9-8AEF-A5E7-3647-F2B0A761A063}"/>
                </a:ext>
              </a:extLst>
            </p:cNvPr>
            <p:cNvSpPr/>
            <p:nvPr/>
          </p:nvSpPr>
          <p:spPr>
            <a:xfrm>
              <a:off x="0" y="363238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050" name="Rektangel: afrundede hjørner 6">
              <a:extLst>
                <a:ext uri="{FF2B5EF4-FFF2-40B4-BE49-F238E27FC236}">
                  <a16:creationId xmlns:a16="http://schemas.microsoft.com/office/drawing/2014/main" id="{744F4247-51FC-B27C-C5FD-155195BE1091}"/>
                </a:ext>
              </a:extLst>
            </p:cNvPr>
            <p:cNvSpPr txBox="1"/>
            <p:nvPr/>
          </p:nvSpPr>
          <p:spPr>
            <a:xfrm>
              <a:off x="17129" y="380367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Head of Procedures, </a:t>
              </a:r>
              <a:r>
                <a:rPr lang="da-DK" sz="1400" kern="1200" dirty="0" err="1">
                  <a:solidFill>
                    <a:schemeClr val="tx1"/>
                  </a:solidFill>
                </a:rPr>
                <a:t>Naviair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e 3">
            <a:extLst>
              <a:ext uri="{FF2B5EF4-FFF2-40B4-BE49-F238E27FC236}">
                <a16:creationId xmlns:a16="http://schemas.microsoft.com/office/drawing/2014/main" id="{8DDF8842-6AC5-1822-2649-EC8EFE320CC1}"/>
              </a:ext>
            </a:extLst>
          </p:cNvPr>
          <p:cNvGrpSpPr/>
          <p:nvPr/>
        </p:nvGrpSpPr>
        <p:grpSpPr>
          <a:xfrm>
            <a:off x="419100" y="2918663"/>
            <a:ext cx="5676900" cy="350885"/>
            <a:chOff x="0" y="725796"/>
            <a:chExt cx="5676900" cy="350885"/>
          </a:xfrm>
        </p:grpSpPr>
        <p:sp>
          <p:nvSpPr>
            <p:cNvPr id="31" name="Rektangel: afrundede hjørner 30">
              <a:extLst>
                <a:ext uri="{FF2B5EF4-FFF2-40B4-BE49-F238E27FC236}">
                  <a16:creationId xmlns:a16="http://schemas.microsoft.com/office/drawing/2014/main" id="{D112E4FA-5E9E-ABE0-E5FF-DB24B4358BBD}"/>
                </a:ext>
              </a:extLst>
            </p:cNvPr>
            <p:cNvSpPr/>
            <p:nvPr/>
          </p:nvSpPr>
          <p:spPr>
            <a:xfrm>
              <a:off x="0" y="725796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048" name="Rektangel: afrundede hjørner 8">
              <a:extLst>
                <a:ext uri="{FF2B5EF4-FFF2-40B4-BE49-F238E27FC236}">
                  <a16:creationId xmlns:a16="http://schemas.microsoft.com/office/drawing/2014/main" id="{80F40E7E-1698-7DA9-7E07-ACE7792EE51E}"/>
                </a:ext>
              </a:extLst>
            </p:cNvPr>
            <p:cNvSpPr txBox="1"/>
            <p:nvPr/>
          </p:nvSpPr>
          <p:spPr>
            <a:xfrm>
              <a:off x="17129" y="742925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EC Expert Group on Human Dimensions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ED7BBD03-DFAF-7934-96B0-2C0E44F9987E}"/>
              </a:ext>
            </a:extLst>
          </p:cNvPr>
          <p:cNvGrpSpPr/>
          <p:nvPr/>
        </p:nvGrpSpPr>
        <p:grpSpPr>
          <a:xfrm>
            <a:off x="419100" y="3281221"/>
            <a:ext cx="5676900" cy="350885"/>
            <a:chOff x="0" y="1088354"/>
            <a:chExt cx="5676900" cy="350885"/>
          </a:xfrm>
        </p:grpSpPr>
        <p:sp>
          <p:nvSpPr>
            <p:cNvPr id="29" name="Rektangel: afrundede hjørner 28">
              <a:extLst>
                <a:ext uri="{FF2B5EF4-FFF2-40B4-BE49-F238E27FC236}">
                  <a16:creationId xmlns:a16="http://schemas.microsoft.com/office/drawing/2014/main" id="{78776544-BEC8-075D-2C7C-01A19B7178F1}"/>
                </a:ext>
              </a:extLst>
            </p:cNvPr>
            <p:cNvSpPr/>
            <p:nvPr/>
          </p:nvSpPr>
          <p:spPr>
            <a:xfrm>
              <a:off x="0" y="1088354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30" name="Rektangel: afrundede hjørner 10">
              <a:extLst>
                <a:ext uri="{FF2B5EF4-FFF2-40B4-BE49-F238E27FC236}">
                  <a16:creationId xmlns:a16="http://schemas.microsoft.com/office/drawing/2014/main" id="{97D44FB9-2E13-C34B-FEAE-622D1A2B1C20}"/>
                </a:ext>
              </a:extLst>
            </p:cNvPr>
            <p:cNvSpPr txBox="1"/>
            <p:nvPr/>
          </p:nvSpPr>
          <p:spPr>
            <a:xfrm>
              <a:off x="17129" y="1105483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>
                  <a:solidFill>
                    <a:schemeClr val="tx1"/>
                  </a:solidFill>
                </a:rPr>
                <a:t>EC Industry </a:t>
              </a:r>
              <a:r>
                <a:rPr lang="da-DK" sz="1400" kern="1200" dirty="0" err="1">
                  <a:solidFill>
                    <a:schemeClr val="tx1"/>
                  </a:solidFill>
                </a:rPr>
                <a:t>Consultation</a:t>
              </a:r>
              <a:r>
                <a:rPr lang="da-DK" sz="1400" kern="1200" dirty="0">
                  <a:solidFill>
                    <a:schemeClr val="tx1"/>
                  </a:solidFill>
                </a:rPr>
                <a:t> Body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FA33D15-8876-6411-A4FB-BF6389595956}"/>
              </a:ext>
            </a:extLst>
          </p:cNvPr>
          <p:cNvGrpSpPr/>
          <p:nvPr/>
        </p:nvGrpSpPr>
        <p:grpSpPr>
          <a:xfrm>
            <a:off x="419100" y="3643778"/>
            <a:ext cx="5676900" cy="350885"/>
            <a:chOff x="0" y="1450911"/>
            <a:chExt cx="5676900" cy="350885"/>
          </a:xfrm>
        </p:grpSpPr>
        <p:sp>
          <p:nvSpPr>
            <p:cNvPr id="27" name="Rektangel: afrundede hjørner 26">
              <a:extLst>
                <a:ext uri="{FF2B5EF4-FFF2-40B4-BE49-F238E27FC236}">
                  <a16:creationId xmlns:a16="http://schemas.microsoft.com/office/drawing/2014/main" id="{5588C876-CB37-727A-C4C8-7A8FB971A0AB}"/>
                </a:ext>
              </a:extLst>
            </p:cNvPr>
            <p:cNvSpPr/>
            <p:nvPr/>
          </p:nvSpPr>
          <p:spPr>
            <a:xfrm>
              <a:off x="0" y="1450911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8" name="Rektangel: afrundede hjørner 12">
              <a:extLst>
                <a:ext uri="{FF2B5EF4-FFF2-40B4-BE49-F238E27FC236}">
                  <a16:creationId xmlns:a16="http://schemas.microsoft.com/office/drawing/2014/main" id="{A1BF29CC-AE72-AFFE-9D3B-19BDA37ABB57}"/>
                </a:ext>
              </a:extLst>
            </p:cNvPr>
            <p:cNvSpPr txBox="1"/>
            <p:nvPr/>
          </p:nvSpPr>
          <p:spPr>
            <a:xfrm>
              <a:off x="17129" y="1468040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EC CORUS</a:t>
              </a: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A8B4A5D8-193F-D958-9234-1BD928F6A76B}"/>
              </a:ext>
            </a:extLst>
          </p:cNvPr>
          <p:cNvGrpSpPr/>
          <p:nvPr/>
        </p:nvGrpSpPr>
        <p:grpSpPr>
          <a:xfrm>
            <a:off x="419100" y="4006336"/>
            <a:ext cx="5676900" cy="350885"/>
            <a:chOff x="0" y="1813469"/>
            <a:chExt cx="5676900" cy="350885"/>
          </a:xfrm>
        </p:grpSpPr>
        <p:sp>
          <p:nvSpPr>
            <p:cNvPr id="25" name="Rektangel: afrundede hjørner 24">
              <a:extLst>
                <a:ext uri="{FF2B5EF4-FFF2-40B4-BE49-F238E27FC236}">
                  <a16:creationId xmlns:a16="http://schemas.microsoft.com/office/drawing/2014/main" id="{A4563EC3-0248-5CED-6DBF-2FAD5113E4A8}"/>
                </a:ext>
              </a:extLst>
            </p:cNvPr>
            <p:cNvSpPr/>
            <p:nvPr/>
          </p:nvSpPr>
          <p:spPr>
            <a:xfrm>
              <a:off x="0" y="1813469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6" name="Rektangel: afrundede hjørner 14">
              <a:extLst>
                <a:ext uri="{FF2B5EF4-FFF2-40B4-BE49-F238E27FC236}">
                  <a16:creationId xmlns:a16="http://schemas.microsoft.com/office/drawing/2014/main" id="{D8E1E0EB-A92C-507A-E362-D2BAD6C239DA}"/>
                </a:ext>
              </a:extLst>
            </p:cNvPr>
            <p:cNvSpPr txBox="1"/>
            <p:nvPr/>
          </p:nvSpPr>
          <p:spPr>
            <a:xfrm>
              <a:off x="17129" y="1830598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Danish AMC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36FEBCE1-0D2C-21FB-7302-08733D39CD86}"/>
              </a:ext>
            </a:extLst>
          </p:cNvPr>
          <p:cNvGrpSpPr/>
          <p:nvPr/>
        </p:nvGrpSpPr>
        <p:grpSpPr>
          <a:xfrm>
            <a:off x="419100" y="4368894"/>
            <a:ext cx="5676900" cy="350885"/>
            <a:chOff x="0" y="2176027"/>
            <a:chExt cx="5676900" cy="350885"/>
          </a:xfrm>
        </p:grpSpPr>
        <p:sp>
          <p:nvSpPr>
            <p:cNvPr id="23" name="Rektangel: afrundede hjørner 22">
              <a:extLst>
                <a:ext uri="{FF2B5EF4-FFF2-40B4-BE49-F238E27FC236}">
                  <a16:creationId xmlns:a16="http://schemas.microsoft.com/office/drawing/2014/main" id="{587DC269-9B26-7CCA-20C3-ECC7BFF53EEA}"/>
                </a:ext>
              </a:extLst>
            </p:cNvPr>
            <p:cNvSpPr/>
            <p:nvPr/>
          </p:nvSpPr>
          <p:spPr>
            <a:xfrm>
              <a:off x="0" y="2176027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4" name="Rektangel: afrundede hjørner 16">
              <a:extLst>
                <a:ext uri="{FF2B5EF4-FFF2-40B4-BE49-F238E27FC236}">
                  <a16:creationId xmlns:a16="http://schemas.microsoft.com/office/drawing/2014/main" id="{4B2AE655-FF9F-A7F4-8EC8-C430C91EC0C3}"/>
                </a:ext>
              </a:extLst>
            </p:cNvPr>
            <p:cNvSpPr txBox="1"/>
            <p:nvPr/>
          </p:nvSpPr>
          <p:spPr>
            <a:xfrm>
              <a:off x="17129" y="2193156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GENIUS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6A0EB1DF-E0A4-F5B3-B350-766DA3B30BF8}"/>
              </a:ext>
            </a:extLst>
          </p:cNvPr>
          <p:cNvGrpSpPr/>
          <p:nvPr/>
        </p:nvGrpSpPr>
        <p:grpSpPr>
          <a:xfrm>
            <a:off x="419100" y="4731451"/>
            <a:ext cx="5676900" cy="350885"/>
            <a:chOff x="0" y="2538584"/>
            <a:chExt cx="5676900" cy="350885"/>
          </a:xfrm>
        </p:grpSpPr>
        <p:sp>
          <p:nvSpPr>
            <p:cNvPr id="21" name="Rektangel: afrundede hjørner 20">
              <a:extLst>
                <a:ext uri="{FF2B5EF4-FFF2-40B4-BE49-F238E27FC236}">
                  <a16:creationId xmlns:a16="http://schemas.microsoft.com/office/drawing/2014/main" id="{B08D745A-ABA4-9FB5-C25D-84F0B3D24D90}"/>
                </a:ext>
              </a:extLst>
            </p:cNvPr>
            <p:cNvSpPr/>
            <p:nvPr/>
          </p:nvSpPr>
          <p:spPr>
            <a:xfrm>
              <a:off x="0" y="2538584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2" name="Rektangel: afrundede hjørner 18">
              <a:extLst>
                <a:ext uri="{FF2B5EF4-FFF2-40B4-BE49-F238E27FC236}">
                  <a16:creationId xmlns:a16="http://schemas.microsoft.com/office/drawing/2014/main" id="{AB6A5760-3952-7755-0636-5F6EA612348C}"/>
                </a:ext>
              </a:extLst>
            </p:cNvPr>
            <p:cNvSpPr txBox="1"/>
            <p:nvPr/>
          </p:nvSpPr>
          <p:spPr>
            <a:xfrm>
              <a:off x="17129" y="2555713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U-SPACE FYN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57082637-95F6-619F-C1EC-DBA3B29FA134}"/>
              </a:ext>
            </a:extLst>
          </p:cNvPr>
          <p:cNvGrpSpPr/>
          <p:nvPr/>
        </p:nvGrpSpPr>
        <p:grpSpPr>
          <a:xfrm>
            <a:off x="419100" y="5094009"/>
            <a:ext cx="5676900" cy="350885"/>
            <a:chOff x="0" y="2901142"/>
            <a:chExt cx="5676900" cy="350885"/>
          </a:xfrm>
        </p:grpSpPr>
        <p:sp>
          <p:nvSpPr>
            <p:cNvPr id="19" name="Rektangel: afrundede hjørner 18">
              <a:extLst>
                <a:ext uri="{FF2B5EF4-FFF2-40B4-BE49-F238E27FC236}">
                  <a16:creationId xmlns:a16="http://schemas.microsoft.com/office/drawing/2014/main" id="{B60D039A-6B09-DB80-08E8-1E40A15B89FF}"/>
                </a:ext>
              </a:extLst>
            </p:cNvPr>
            <p:cNvSpPr/>
            <p:nvPr/>
          </p:nvSpPr>
          <p:spPr>
            <a:xfrm>
              <a:off x="0" y="2901142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20" name="Rektangel: afrundede hjørner 20">
              <a:extLst>
                <a:ext uri="{FF2B5EF4-FFF2-40B4-BE49-F238E27FC236}">
                  <a16:creationId xmlns:a16="http://schemas.microsoft.com/office/drawing/2014/main" id="{AB39932C-27EE-693D-4026-6A0B994A2376}"/>
                </a:ext>
              </a:extLst>
            </p:cNvPr>
            <p:cNvSpPr txBox="1"/>
            <p:nvPr/>
          </p:nvSpPr>
          <p:spPr>
            <a:xfrm>
              <a:off x="17129" y="2918271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INSIGHT 22-25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3D67AB39-D0E2-5165-191E-958551DA0E99}"/>
              </a:ext>
            </a:extLst>
          </p:cNvPr>
          <p:cNvGrpSpPr/>
          <p:nvPr/>
        </p:nvGrpSpPr>
        <p:grpSpPr>
          <a:xfrm>
            <a:off x="419100" y="5456566"/>
            <a:ext cx="5676900" cy="350885"/>
            <a:chOff x="0" y="3263699"/>
            <a:chExt cx="5676900" cy="350885"/>
          </a:xfrm>
        </p:grpSpPr>
        <p:sp>
          <p:nvSpPr>
            <p:cNvPr id="17" name="Rektangel: afrundede hjørner 16">
              <a:extLst>
                <a:ext uri="{FF2B5EF4-FFF2-40B4-BE49-F238E27FC236}">
                  <a16:creationId xmlns:a16="http://schemas.microsoft.com/office/drawing/2014/main" id="{20252276-C193-B795-C3C9-3C1661139F21}"/>
                </a:ext>
              </a:extLst>
            </p:cNvPr>
            <p:cNvSpPr/>
            <p:nvPr/>
          </p:nvSpPr>
          <p:spPr>
            <a:xfrm>
              <a:off x="0" y="3263699"/>
              <a:ext cx="5676900" cy="350885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18" name="Rektangel: afrundede hjørner 22">
              <a:extLst>
                <a:ext uri="{FF2B5EF4-FFF2-40B4-BE49-F238E27FC236}">
                  <a16:creationId xmlns:a16="http://schemas.microsoft.com/office/drawing/2014/main" id="{8DA6D94D-ACAE-76AB-CCE5-4BC0397AB952}"/>
                </a:ext>
              </a:extLst>
            </p:cNvPr>
            <p:cNvSpPr txBox="1"/>
            <p:nvPr/>
          </p:nvSpPr>
          <p:spPr>
            <a:xfrm>
              <a:off x="17129" y="3280828"/>
              <a:ext cx="5642642" cy="3166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</a:rPr>
                <a:t>Health Drone</a:t>
              </a:r>
            </a:p>
          </p:txBody>
        </p:sp>
      </p:grpSp>
      <p:sp>
        <p:nvSpPr>
          <p:cNvPr id="2054" name="Tekstfelt 2053">
            <a:extLst>
              <a:ext uri="{FF2B5EF4-FFF2-40B4-BE49-F238E27FC236}">
                <a16:creationId xmlns:a16="http://schemas.microsoft.com/office/drawing/2014/main" id="{FE47E6AF-244B-41D9-212E-A33A3B9FDF86}"/>
              </a:ext>
            </a:extLst>
          </p:cNvPr>
          <p:cNvSpPr txBox="1"/>
          <p:nvPr/>
        </p:nvSpPr>
        <p:spPr>
          <a:xfrm>
            <a:off x="419100" y="998843"/>
            <a:ext cx="349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POSITIONS AND EXPERIENCE</a:t>
            </a:r>
          </a:p>
        </p:txBody>
      </p:sp>
      <p:cxnSp>
        <p:nvCxnSpPr>
          <p:cNvPr id="2056" name="Lige forbindelse 2055">
            <a:extLst>
              <a:ext uri="{FF2B5EF4-FFF2-40B4-BE49-F238E27FC236}">
                <a16:creationId xmlns:a16="http://schemas.microsoft.com/office/drawing/2014/main" id="{C1F8A5F6-E4FB-FC07-65B6-1E252850B69D}"/>
              </a:ext>
            </a:extLst>
          </p:cNvPr>
          <p:cNvCxnSpPr>
            <a:cxnSpLocks/>
          </p:cNvCxnSpPr>
          <p:nvPr/>
        </p:nvCxnSpPr>
        <p:spPr>
          <a:xfrm>
            <a:off x="304800" y="1109183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Lige forbindelse 2058">
            <a:extLst>
              <a:ext uri="{FF2B5EF4-FFF2-40B4-BE49-F238E27FC236}">
                <a16:creationId xmlns:a16="http://schemas.microsoft.com/office/drawing/2014/main" id="{B13B5DDF-386A-DA1F-2833-8E846B5F46F7}"/>
              </a:ext>
            </a:extLst>
          </p:cNvPr>
          <p:cNvCxnSpPr>
            <a:cxnSpLocks/>
          </p:cNvCxnSpPr>
          <p:nvPr/>
        </p:nvCxnSpPr>
        <p:spPr>
          <a:xfrm>
            <a:off x="598715" y="511629"/>
            <a:ext cx="925286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1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30357DE-EF8E-735D-D64C-F28A1EA92867}"/>
              </a:ext>
            </a:extLst>
          </p:cNvPr>
          <p:cNvSpPr/>
          <p:nvPr/>
        </p:nvSpPr>
        <p:spPr>
          <a:xfrm>
            <a:off x="0" y="733425"/>
            <a:ext cx="12192000" cy="5472643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CBC4755-8E3D-D826-2BCD-00AC9C7F5D25}"/>
              </a:ext>
            </a:extLst>
          </p:cNvPr>
          <p:cNvSpPr/>
          <p:nvPr/>
        </p:nvSpPr>
        <p:spPr>
          <a:xfrm>
            <a:off x="609600" y="2247900"/>
            <a:ext cx="3562350" cy="3640692"/>
          </a:xfrm>
          <a:prstGeom prst="rect">
            <a:avLst/>
          </a:prstGeom>
          <a:solidFill>
            <a:srgbClr val="36363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142C67D-D94B-5C3B-E654-6CAC32A47009}"/>
              </a:ext>
            </a:extLst>
          </p:cNvPr>
          <p:cNvSpPr/>
          <p:nvPr/>
        </p:nvSpPr>
        <p:spPr>
          <a:xfrm>
            <a:off x="4448178" y="2247900"/>
            <a:ext cx="3562350" cy="3640692"/>
          </a:xfrm>
          <a:prstGeom prst="rect">
            <a:avLst/>
          </a:prstGeom>
          <a:solidFill>
            <a:srgbClr val="36363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9F29922-B69C-F30E-836C-D6AEB21B8318}"/>
              </a:ext>
            </a:extLst>
          </p:cNvPr>
          <p:cNvSpPr/>
          <p:nvPr/>
        </p:nvSpPr>
        <p:spPr>
          <a:xfrm>
            <a:off x="8286756" y="2247900"/>
            <a:ext cx="3562350" cy="3640692"/>
          </a:xfrm>
          <a:prstGeom prst="rect">
            <a:avLst/>
          </a:prstGeom>
          <a:solidFill>
            <a:srgbClr val="36363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785B467B-E15D-4C3A-38A1-E791C42EE465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0B0E25A1-D3A4-B3C7-1EB8-1C35EA1BD75C}"/>
              </a:ext>
            </a:extLst>
          </p:cNvPr>
          <p:cNvSpPr txBox="1"/>
          <p:nvPr/>
        </p:nvSpPr>
        <p:spPr>
          <a:xfrm>
            <a:off x="609600" y="969406"/>
            <a:ext cx="6324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PERSPECTIVE ON THE ROLE OF UTM IN FUTURE AIRSPACE MANAGEMENT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813ECF7-687A-D296-FB1D-5643CD5FD5E3}"/>
              </a:ext>
            </a:extLst>
          </p:cNvPr>
          <p:cNvSpPr txBox="1"/>
          <p:nvPr/>
        </p:nvSpPr>
        <p:spPr>
          <a:xfrm>
            <a:off x="742950" y="2419350"/>
            <a:ext cx="3286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Integration with ATM</a:t>
            </a:r>
          </a:p>
          <a:p>
            <a:pPr algn="ctr"/>
            <a:endParaRPr lang="da-DK" b="1" dirty="0"/>
          </a:p>
          <a:p>
            <a:pPr algn="ctr"/>
            <a:r>
              <a:rPr lang="da-DK" dirty="0" err="1"/>
              <a:t>Establish</a:t>
            </a:r>
            <a:r>
              <a:rPr lang="da-DK" dirty="0"/>
              <a:t> </a:t>
            </a:r>
            <a:r>
              <a:rPr lang="da-DK" dirty="0" err="1"/>
              <a:t>situational</a:t>
            </a:r>
            <a:r>
              <a:rPr lang="da-DK" dirty="0"/>
              <a:t> </a:t>
            </a:r>
            <a:r>
              <a:rPr lang="da-DK" dirty="0" err="1"/>
              <a:t>awareness</a:t>
            </a:r>
            <a:r>
              <a:rPr lang="da-DK" dirty="0"/>
              <a:t> </a:t>
            </a:r>
            <a:r>
              <a:rPr lang="da-DK" dirty="0" err="1"/>
              <a:t>without</a:t>
            </a:r>
            <a:r>
              <a:rPr lang="da-DK" dirty="0"/>
              <a:t> information </a:t>
            </a:r>
            <a:r>
              <a:rPr lang="da-DK" dirty="0" err="1"/>
              <a:t>overload</a:t>
            </a:r>
            <a:r>
              <a:rPr lang="da-DK" dirty="0"/>
              <a:t> for (A)</a:t>
            </a:r>
            <a:r>
              <a:rPr lang="da-DK" dirty="0" err="1"/>
              <a:t>FISOs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/>
              <a:t>Flexible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airspace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 err="1"/>
              <a:t>Scalability</a:t>
            </a:r>
            <a:endParaRPr lang="en-US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F764A46-1E5C-88C3-CA8C-F750C35F2CFC}"/>
              </a:ext>
            </a:extLst>
          </p:cNvPr>
          <p:cNvSpPr txBox="1"/>
          <p:nvPr/>
        </p:nvSpPr>
        <p:spPr>
          <a:xfrm>
            <a:off x="4600574" y="2419350"/>
            <a:ext cx="3248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/>
              <a:t>Increased</a:t>
            </a:r>
            <a:r>
              <a:rPr lang="da-DK" b="1" dirty="0"/>
              <a:t> </a:t>
            </a:r>
            <a:r>
              <a:rPr lang="da-DK" b="1" dirty="0" err="1"/>
              <a:t>requirements</a:t>
            </a:r>
            <a:r>
              <a:rPr lang="da-DK" b="1" dirty="0"/>
              <a:t> to </a:t>
            </a:r>
            <a:r>
              <a:rPr lang="da-DK" b="1" dirty="0" err="1"/>
              <a:t>enable</a:t>
            </a:r>
            <a:r>
              <a:rPr lang="da-DK" b="1" dirty="0"/>
              <a:t> BVLOS operations in U-Space</a:t>
            </a:r>
          </a:p>
          <a:p>
            <a:pPr algn="ctr"/>
            <a:endParaRPr lang="da-DK" b="1" dirty="0"/>
          </a:p>
          <a:p>
            <a:pPr algn="ctr"/>
            <a:r>
              <a:rPr lang="da-DK" dirty="0" err="1"/>
              <a:t>Including</a:t>
            </a:r>
            <a:r>
              <a:rPr lang="da-DK" dirty="0"/>
              <a:t> </a:t>
            </a:r>
            <a:r>
              <a:rPr lang="da-DK" dirty="0" err="1"/>
              <a:t>requirements</a:t>
            </a:r>
            <a:r>
              <a:rPr lang="da-DK" dirty="0"/>
              <a:t> for </a:t>
            </a:r>
            <a:r>
              <a:rPr lang="da-DK" dirty="0" err="1"/>
              <a:t>manned</a:t>
            </a:r>
            <a:r>
              <a:rPr lang="da-DK" dirty="0"/>
              <a:t> </a:t>
            </a:r>
            <a:r>
              <a:rPr lang="da-DK" dirty="0" err="1"/>
              <a:t>aviation</a:t>
            </a:r>
            <a:r>
              <a:rPr lang="da-DK" dirty="0"/>
              <a:t> </a:t>
            </a:r>
          </a:p>
          <a:p>
            <a:pPr algn="ctr"/>
            <a:endParaRPr lang="da-DK" dirty="0"/>
          </a:p>
          <a:p>
            <a:pPr algn="ctr"/>
            <a:r>
              <a:rPr lang="da-DK" dirty="0" err="1"/>
              <a:t>Establish</a:t>
            </a:r>
            <a:r>
              <a:rPr lang="da-DK" dirty="0"/>
              <a:t> </a:t>
            </a:r>
            <a:r>
              <a:rPr lang="da-DK" dirty="0" err="1"/>
              <a:t>contingency</a:t>
            </a:r>
            <a:r>
              <a:rPr lang="da-DK" dirty="0"/>
              <a:t> </a:t>
            </a:r>
            <a:r>
              <a:rPr lang="da-DK" dirty="0" err="1"/>
              <a:t>requirements</a:t>
            </a:r>
            <a:r>
              <a:rPr lang="da-DK" dirty="0"/>
              <a:t> for </a:t>
            </a:r>
            <a:r>
              <a:rPr lang="da-DK" dirty="0" err="1"/>
              <a:t>both</a:t>
            </a:r>
            <a:r>
              <a:rPr lang="da-DK" dirty="0"/>
              <a:t> system and </a:t>
            </a:r>
            <a:r>
              <a:rPr lang="da-DK" dirty="0" err="1"/>
              <a:t>aircraft</a:t>
            </a:r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D691885A-0E85-E561-432E-6E11F3847BC1}"/>
              </a:ext>
            </a:extLst>
          </p:cNvPr>
          <p:cNvSpPr txBox="1"/>
          <p:nvPr/>
        </p:nvSpPr>
        <p:spPr>
          <a:xfrm>
            <a:off x="8763000" y="2419350"/>
            <a:ext cx="2619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Automation</a:t>
            </a:r>
          </a:p>
          <a:p>
            <a:pPr algn="ctr"/>
            <a:endParaRPr lang="da-DK" b="1" dirty="0"/>
          </a:p>
          <a:p>
            <a:pPr algn="ctr"/>
            <a:endParaRPr lang="da-DK" dirty="0"/>
          </a:p>
          <a:p>
            <a:pPr algn="ctr"/>
            <a:r>
              <a:rPr lang="da-DK" dirty="0"/>
              <a:t>Dynamic live </a:t>
            </a:r>
            <a:r>
              <a:rPr lang="da-DK" dirty="0" err="1"/>
              <a:t>geofencing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/>
              <a:t>Dynamic </a:t>
            </a:r>
            <a:r>
              <a:rPr lang="da-DK" dirty="0" err="1"/>
              <a:t>sectorization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/>
              <a:t>Dynamic </a:t>
            </a:r>
          </a:p>
          <a:p>
            <a:pPr algn="ctr"/>
            <a:r>
              <a:rPr lang="da-DK" dirty="0"/>
              <a:t>P/R/D </a:t>
            </a:r>
            <a:r>
              <a:rPr lang="da-DK" dirty="0" err="1"/>
              <a:t>areas</a:t>
            </a:r>
            <a:endParaRPr lang="da-DK" dirty="0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DF5C1857-6B4A-F4AF-2707-1C99F2EAF266}"/>
              </a:ext>
            </a:extLst>
          </p:cNvPr>
          <p:cNvCxnSpPr>
            <a:cxnSpLocks/>
          </p:cNvCxnSpPr>
          <p:nvPr/>
        </p:nvCxnSpPr>
        <p:spPr>
          <a:xfrm>
            <a:off x="523875" y="1071083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 30">
            <a:extLst>
              <a:ext uri="{FF2B5EF4-FFF2-40B4-BE49-F238E27FC236}">
                <a16:creationId xmlns:a16="http://schemas.microsoft.com/office/drawing/2014/main" id="{406A74FA-084D-074A-F953-01308EAD1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349208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Introduction</a:t>
                      </a:r>
                      <a:endParaRPr lang="da-DK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2048" name="Lige forbindelse 2047">
            <a:extLst>
              <a:ext uri="{FF2B5EF4-FFF2-40B4-BE49-F238E27FC236}">
                <a16:creationId xmlns:a16="http://schemas.microsoft.com/office/drawing/2014/main" id="{83BFD665-715C-A962-B6F6-F17C94FA38C7}"/>
              </a:ext>
            </a:extLst>
          </p:cNvPr>
          <p:cNvCxnSpPr>
            <a:cxnSpLocks/>
          </p:cNvCxnSpPr>
          <p:nvPr/>
        </p:nvCxnSpPr>
        <p:spPr>
          <a:xfrm>
            <a:off x="598715" y="511629"/>
            <a:ext cx="925286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kstfelt 2050">
            <a:extLst>
              <a:ext uri="{FF2B5EF4-FFF2-40B4-BE49-F238E27FC236}">
                <a16:creationId xmlns:a16="http://schemas.microsoft.com/office/drawing/2014/main" id="{066637C2-B414-E20A-6B70-94AF60E0FFBB}"/>
              </a:ext>
            </a:extLst>
          </p:cNvPr>
          <p:cNvSpPr txBox="1"/>
          <p:nvPr/>
        </p:nvSpPr>
        <p:spPr>
          <a:xfrm>
            <a:off x="433388" y="6374567"/>
            <a:ext cx="6283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UTM and FIS: Challenges in the uncontrolled environment</a:t>
            </a:r>
          </a:p>
        </p:txBody>
      </p:sp>
    </p:spTree>
    <p:extLst>
      <p:ext uri="{BB962C8B-B14F-4D97-AF65-F5344CB8AC3E}">
        <p14:creationId xmlns:p14="http://schemas.microsoft.com/office/powerpoint/2010/main" val="231327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69DF9CCB-F642-F46A-8368-A5C555B50527}"/>
              </a:ext>
            </a:extLst>
          </p:cNvPr>
          <p:cNvSpPr/>
          <p:nvPr/>
        </p:nvSpPr>
        <p:spPr>
          <a:xfrm>
            <a:off x="-10888" y="0"/>
            <a:ext cx="12199714" cy="6858000"/>
          </a:xfrm>
          <a:prstGeom prst="rect">
            <a:avLst/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2FB4165-5392-EA23-E7EB-5C67D1FB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8519"/>
            <a:ext cx="4071256" cy="1507067"/>
          </a:xfrm>
        </p:spPr>
        <p:txBody>
          <a:bodyPr>
            <a:normAutofit/>
          </a:bodyPr>
          <a:lstStyle/>
          <a:p>
            <a:r>
              <a:rPr lang="da-DK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da-DK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da-DK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 all </a:t>
            </a:r>
            <a:r>
              <a:rPr lang="da-DK" sz="2800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traffic</a:t>
            </a:r>
            <a:endParaRPr lang="da-DK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9713A88-618B-83DA-0610-DCDCBCCB7D31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BC2EE304-8E63-14A0-6B6B-4D80CEBCA650}"/>
              </a:ext>
            </a:extLst>
          </p:cNvPr>
          <p:cNvSpPr txBox="1"/>
          <p:nvPr/>
        </p:nvSpPr>
        <p:spPr>
          <a:xfrm>
            <a:off x="609600" y="3062552"/>
            <a:ext cx="41535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bg1"/>
                </a:solidFill>
              </a:rPr>
              <a:t>To </a:t>
            </a:r>
            <a:r>
              <a:rPr lang="da-DK" dirty="0" err="1">
                <a:solidFill>
                  <a:schemeClr val="bg1"/>
                </a:solidFill>
              </a:rPr>
              <a:t>enable</a:t>
            </a:r>
            <a:r>
              <a:rPr lang="da-DK" dirty="0">
                <a:solidFill>
                  <a:schemeClr val="bg1"/>
                </a:solidFill>
              </a:rPr>
              <a:t> BVLOS flights </a:t>
            </a:r>
            <a:r>
              <a:rPr lang="da-DK" dirty="0" err="1">
                <a:solidFill>
                  <a:schemeClr val="bg1"/>
                </a:solidFill>
              </a:rPr>
              <a:t>outside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segregated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areas</a:t>
            </a:r>
            <a:r>
              <a:rPr lang="da-DK" dirty="0">
                <a:solidFill>
                  <a:schemeClr val="bg1"/>
                </a:solidFill>
              </a:rPr>
              <a:t>, </a:t>
            </a:r>
            <a:r>
              <a:rPr lang="da-DK" dirty="0" err="1">
                <a:solidFill>
                  <a:schemeClr val="bg1"/>
                </a:solidFill>
              </a:rPr>
              <a:t>you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need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electronic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visibility</a:t>
            </a: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err="1">
                <a:solidFill>
                  <a:schemeClr val="bg1"/>
                </a:solidFill>
              </a:rPr>
              <a:t>Establish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rules</a:t>
            </a:r>
            <a:r>
              <a:rPr lang="da-DK" dirty="0">
                <a:solidFill>
                  <a:schemeClr val="bg1"/>
                </a:solidFill>
              </a:rPr>
              <a:t> to </a:t>
            </a:r>
            <a:r>
              <a:rPr lang="da-DK" dirty="0" err="1">
                <a:solidFill>
                  <a:schemeClr val="bg1"/>
                </a:solidFill>
              </a:rPr>
              <a:t>ensure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electronic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visibility</a:t>
            </a:r>
            <a:endParaRPr lang="da-DK" dirty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Specific Operations Risk Assessment (SORA)</a:t>
            </a:r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1037A01E-AA8E-F81C-63CC-E9743CD28AD0}"/>
              </a:ext>
            </a:extLst>
          </p:cNvPr>
          <p:cNvCxnSpPr>
            <a:cxnSpLocks/>
          </p:cNvCxnSpPr>
          <p:nvPr/>
        </p:nvCxnSpPr>
        <p:spPr>
          <a:xfrm>
            <a:off x="523875" y="1375881"/>
            <a:ext cx="0" cy="133200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08771697-8505-FDD6-6366-198022023942}"/>
              </a:ext>
            </a:extLst>
          </p:cNvPr>
          <p:cNvCxnSpPr>
            <a:cxnSpLocks/>
          </p:cNvCxnSpPr>
          <p:nvPr/>
        </p:nvCxnSpPr>
        <p:spPr>
          <a:xfrm>
            <a:off x="-314325" y="862276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>
            <a:extLst>
              <a:ext uri="{FF2B5EF4-FFF2-40B4-BE49-F238E27FC236}">
                <a16:creationId xmlns:a16="http://schemas.microsoft.com/office/drawing/2014/main" id="{166ECBF0-E675-CA73-68F7-3D8A1942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665205" y="890460"/>
            <a:ext cx="8055263" cy="5270661"/>
          </a:xfrm>
          <a:prstGeom prst="rect">
            <a:avLst/>
          </a:prstGeom>
        </p:spPr>
      </p:pic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E560388A-9177-F1EA-4042-34B4BDBCD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645455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Introduction</a:t>
                      </a:r>
                      <a:endParaRPr lang="da-DK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bg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bg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672E9606-0B4B-0546-C4AB-C755D3192E31}"/>
              </a:ext>
            </a:extLst>
          </p:cNvPr>
          <p:cNvCxnSpPr>
            <a:cxnSpLocks/>
          </p:cNvCxnSpPr>
          <p:nvPr/>
        </p:nvCxnSpPr>
        <p:spPr>
          <a:xfrm>
            <a:off x="598715" y="511629"/>
            <a:ext cx="925286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D9C49E8D-BB23-C575-5472-CBADE33AC847}"/>
              </a:ext>
            </a:extLst>
          </p:cNvPr>
          <p:cNvSpPr txBox="1"/>
          <p:nvPr/>
        </p:nvSpPr>
        <p:spPr>
          <a:xfrm>
            <a:off x="433388" y="6374567"/>
            <a:ext cx="6283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ACHIEVING FULLY INTEGRATED AND AUTOMATED UNIFIED TRAFFIC MANAGEMENT</a:t>
            </a:r>
          </a:p>
        </p:txBody>
      </p:sp>
    </p:spTree>
    <p:extLst>
      <p:ext uri="{BB962C8B-B14F-4D97-AF65-F5344CB8AC3E}">
        <p14:creationId xmlns:p14="http://schemas.microsoft.com/office/powerpoint/2010/main" val="31421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ktangel 21">
            <a:extLst>
              <a:ext uri="{FF2B5EF4-FFF2-40B4-BE49-F238E27FC236}">
                <a16:creationId xmlns:a16="http://schemas.microsoft.com/office/drawing/2014/main" id="{13363ECA-5EB7-880A-51CE-09FC1A8D4E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785ADCA-5E35-8CFD-D7AA-52863DC74B4C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7CEA47D-C460-281F-717F-2947C6285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794524"/>
              </p:ext>
            </p:extLst>
          </p:nvPr>
        </p:nvGraphicFramePr>
        <p:xfrm>
          <a:off x="678546" y="8283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8015EA51-0F24-59F0-7C14-D69B6B640109}"/>
              </a:ext>
            </a:extLst>
          </p:cNvPr>
          <p:cNvCxnSpPr>
            <a:cxnSpLocks/>
          </p:cNvCxnSpPr>
          <p:nvPr/>
        </p:nvCxnSpPr>
        <p:spPr>
          <a:xfrm>
            <a:off x="545647" y="929570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7E52FF1F-9E49-9C0E-6073-4C02EF1E1CBD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8FC11333-4C58-35D2-1223-0936D7B0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976772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715DF31A-836C-A6ED-5AE9-41B8F6C6BB26}"/>
              </a:ext>
            </a:extLst>
          </p:cNvPr>
          <p:cNvCxnSpPr>
            <a:cxnSpLocks/>
          </p:cNvCxnSpPr>
          <p:nvPr/>
        </p:nvCxnSpPr>
        <p:spPr>
          <a:xfrm>
            <a:off x="1915887" y="511629"/>
            <a:ext cx="1548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1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0A709CD-3762-5C59-8CC2-3E52FD8194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6" name="Pladsholder til indhold 2">
            <a:extLst>
              <a:ext uri="{FF2B5EF4-FFF2-40B4-BE49-F238E27FC236}">
                <a16:creationId xmlns:a16="http://schemas.microsoft.com/office/drawing/2014/main" id="{E221B1A2-6CB9-5393-06A0-B6ED1BD0C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08967"/>
              </p:ext>
            </p:extLst>
          </p:nvPr>
        </p:nvGraphicFramePr>
        <p:xfrm>
          <a:off x="976397" y="1861461"/>
          <a:ext cx="10156128" cy="36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04FCEAA1-D661-C2CA-70E8-7AE3324248ED}"/>
              </a:ext>
            </a:extLst>
          </p:cNvPr>
          <p:cNvCxnSpPr>
            <a:cxnSpLocks/>
          </p:cNvCxnSpPr>
          <p:nvPr/>
        </p:nvCxnSpPr>
        <p:spPr>
          <a:xfrm>
            <a:off x="1002847" y="1256144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1">
            <a:extLst>
              <a:ext uri="{FF2B5EF4-FFF2-40B4-BE49-F238E27FC236}">
                <a16:creationId xmlns:a16="http://schemas.microsoft.com/office/drawing/2014/main" id="{614C4778-A4CD-EAE8-9EE7-ECECFCAC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58" y="877481"/>
            <a:ext cx="5074920" cy="1507067"/>
          </a:xfrm>
        </p:spPr>
        <p:txBody>
          <a:bodyPr>
            <a:normAutofit/>
          </a:bodyPr>
          <a:lstStyle/>
          <a:p>
            <a:r>
              <a:rPr lang="da-DK" sz="2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KEY CHALLENGES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254FD7-836D-9D0F-D0FB-E4BA4BD6DDA7}"/>
              </a:ext>
            </a:extLst>
          </p:cNvPr>
          <p:cNvSpPr/>
          <p:nvPr/>
        </p:nvSpPr>
        <p:spPr>
          <a:xfrm>
            <a:off x="0" y="0"/>
            <a:ext cx="12192000" cy="902584"/>
          </a:xfrm>
          <a:prstGeom prst="rect">
            <a:avLst/>
          </a:prstGeom>
          <a:solidFill>
            <a:srgbClr val="3636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B25D3A0-AC6B-0841-EF3D-5A12547E2E81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8987A6EF-507A-A75D-F7AD-032EE7F77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16818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90CD1037-3429-E94F-3740-E41CF295EACF}"/>
              </a:ext>
            </a:extLst>
          </p:cNvPr>
          <p:cNvCxnSpPr>
            <a:cxnSpLocks/>
          </p:cNvCxnSpPr>
          <p:nvPr/>
        </p:nvCxnSpPr>
        <p:spPr>
          <a:xfrm>
            <a:off x="1915887" y="511629"/>
            <a:ext cx="1548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B195955F-B20B-F7E0-FE2E-BB745ADA74AA}"/>
              </a:ext>
            </a:extLst>
          </p:cNvPr>
          <p:cNvSpPr txBox="1"/>
          <p:nvPr/>
        </p:nvSpPr>
        <p:spPr>
          <a:xfrm>
            <a:off x="433388" y="6374567"/>
            <a:ext cx="6283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UTM and FIS: Challenges in the uncontrolled environment</a:t>
            </a:r>
          </a:p>
        </p:txBody>
      </p:sp>
    </p:spTree>
    <p:extLst>
      <p:ext uri="{BB962C8B-B14F-4D97-AF65-F5344CB8AC3E}">
        <p14:creationId xmlns:p14="http://schemas.microsoft.com/office/powerpoint/2010/main" val="385597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nsultant Assesses Barriers to eVTOL Operations in Dubai">
            <a:extLst>
              <a:ext uri="{FF2B5EF4-FFF2-40B4-BE49-F238E27FC236}">
                <a16:creationId xmlns:a16="http://schemas.microsoft.com/office/drawing/2014/main" id="{75BDD4D8-4DE6-B914-B429-B0B2832C1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2" r="2698"/>
          <a:stretch/>
        </p:blipFill>
        <p:spPr bwMode="auto">
          <a:xfrm>
            <a:off x="0" y="0"/>
            <a:ext cx="82622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E4CCD94-4436-2641-0EF6-63068CA991D5}"/>
              </a:ext>
            </a:extLst>
          </p:cNvPr>
          <p:cNvSpPr/>
          <p:nvPr/>
        </p:nvSpPr>
        <p:spPr>
          <a:xfrm>
            <a:off x="5050971" y="0"/>
            <a:ext cx="7141029" cy="6858000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9B4C52-22E3-C985-7B21-213C9BBF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136" y="896259"/>
            <a:ext cx="5998029" cy="1507067"/>
          </a:xfrm>
        </p:spPr>
        <p:txBody>
          <a:bodyPr>
            <a:normAutofit/>
          </a:bodyPr>
          <a:lstStyle/>
          <a:p>
            <a:r>
              <a:rPr lang="da-DK" sz="2800" b="1" dirty="0"/>
              <a:t>future UTM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BE3347-71F2-89B5-3242-12343A7BB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136" y="2309233"/>
            <a:ext cx="5113084" cy="3615267"/>
          </a:xfrm>
        </p:spPr>
        <p:txBody>
          <a:bodyPr/>
          <a:lstStyle/>
          <a:p>
            <a:r>
              <a:rPr lang="da-DK" dirty="0" err="1">
                <a:solidFill>
                  <a:schemeClr val="tx1"/>
                </a:solidFill>
              </a:rPr>
              <a:t>Establishing</a:t>
            </a:r>
            <a:r>
              <a:rPr lang="da-DK" dirty="0">
                <a:solidFill>
                  <a:schemeClr val="tx1"/>
                </a:solidFill>
              </a:rPr>
              <a:t> </a:t>
            </a:r>
            <a:r>
              <a:rPr lang="da-DK" dirty="0" err="1">
                <a:solidFill>
                  <a:schemeClr val="tx1"/>
                </a:solidFill>
              </a:rPr>
              <a:t>corridors</a:t>
            </a:r>
            <a:r>
              <a:rPr lang="da-DK" dirty="0">
                <a:solidFill>
                  <a:schemeClr val="tx1"/>
                </a:solidFill>
              </a:rPr>
              <a:t> for </a:t>
            </a:r>
            <a:r>
              <a:rPr lang="da-DK" dirty="0" err="1">
                <a:solidFill>
                  <a:schemeClr val="tx1"/>
                </a:solidFill>
              </a:rPr>
              <a:t>UAVs</a:t>
            </a:r>
            <a:endParaRPr lang="da-DK" dirty="0">
              <a:solidFill>
                <a:schemeClr val="tx1"/>
              </a:solidFill>
            </a:endParaRPr>
          </a:p>
          <a:p>
            <a:r>
              <a:rPr lang="da-DK" dirty="0" err="1">
                <a:solidFill>
                  <a:schemeClr val="tx1"/>
                </a:solidFill>
              </a:rPr>
              <a:t>Geofence</a:t>
            </a:r>
            <a:r>
              <a:rPr lang="da-DK" dirty="0">
                <a:solidFill>
                  <a:schemeClr val="tx1"/>
                </a:solidFill>
              </a:rPr>
              <a:t> &amp; C-UAS</a:t>
            </a:r>
          </a:p>
          <a:p>
            <a:r>
              <a:rPr lang="da-DK" dirty="0">
                <a:solidFill>
                  <a:schemeClr val="tx1"/>
                </a:solidFill>
              </a:rPr>
              <a:t>Provide relevant data to the ATM</a:t>
            </a:r>
          </a:p>
          <a:p>
            <a:r>
              <a:rPr lang="da-DK" dirty="0" err="1">
                <a:solidFill>
                  <a:schemeClr val="tx1"/>
                </a:solidFill>
              </a:rPr>
              <a:t>Expanding</a:t>
            </a:r>
            <a:r>
              <a:rPr lang="da-DK" dirty="0">
                <a:solidFill>
                  <a:schemeClr val="tx1"/>
                </a:solidFill>
              </a:rPr>
              <a:t> the UAV Services</a:t>
            </a:r>
          </a:p>
          <a:p>
            <a:r>
              <a:rPr lang="da-DK" dirty="0">
                <a:solidFill>
                  <a:schemeClr val="tx1"/>
                </a:solidFill>
              </a:rPr>
              <a:t>Automated drone flights</a:t>
            </a:r>
          </a:p>
          <a:p>
            <a:r>
              <a:rPr lang="da-DK" dirty="0" err="1">
                <a:solidFill>
                  <a:schemeClr val="tx1"/>
                </a:solidFill>
              </a:rPr>
              <a:t>Uncrewed</a:t>
            </a:r>
            <a:r>
              <a:rPr lang="da-DK" dirty="0">
                <a:solidFill>
                  <a:schemeClr val="tx1"/>
                </a:solidFill>
              </a:rPr>
              <a:t> Taxi Flights</a:t>
            </a:r>
          </a:p>
          <a:p>
            <a:r>
              <a:rPr lang="da-DK" dirty="0">
                <a:solidFill>
                  <a:schemeClr val="tx1"/>
                </a:solidFill>
              </a:rPr>
              <a:t>From segregation to integration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97F8C97-77EC-BA3A-2BA0-541113E85464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UTM and FIS: Challenges in the uncontrolled environment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9220CD3F-6844-160D-5C96-E88BDDAF9B2C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DA850989-6F4B-C627-F78E-10E56A61F179}"/>
              </a:ext>
            </a:extLst>
          </p:cNvPr>
          <p:cNvCxnSpPr>
            <a:cxnSpLocks/>
          </p:cNvCxnSpPr>
          <p:nvPr/>
        </p:nvCxnSpPr>
        <p:spPr>
          <a:xfrm>
            <a:off x="5683703" y="1256140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39A7A78A-AA92-4C6D-3D69-84A0046A5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8876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356133D3-A05A-4B4F-DD1C-DFD595EC1E07}"/>
              </a:ext>
            </a:extLst>
          </p:cNvPr>
          <p:cNvCxnSpPr>
            <a:cxnSpLocks/>
          </p:cNvCxnSpPr>
          <p:nvPr/>
        </p:nvCxnSpPr>
        <p:spPr>
          <a:xfrm>
            <a:off x="3864431" y="511629"/>
            <a:ext cx="1116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71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EA5E3-0835-417D-8298-8BC620F2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1669837-ED3D-B71B-0F53-532AFA6352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0F92DCCF-370E-9E4E-B5CC-66585FBEC520}"/>
              </a:ext>
            </a:extLst>
          </p:cNvPr>
          <p:cNvCxnSpPr>
            <a:cxnSpLocks/>
          </p:cNvCxnSpPr>
          <p:nvPr/>
        </p:nvCxnSpPr>
        <p:spPr>
          <a:xfrm>
            <a:off x="1021897" y="1170419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41BC68FD-F81C-4D47-98CE-EEFB312957C2}"/>
              </a:ext>
            </a:extLst>
          </p:cNvPr>
          <p:cNvSpPr txBox="1">
            <a:spLocks/>
          </p:cNvSpPr>
          <p:nvPr/>
        </p:nvSpPr>
        <p:spPr>
          <a:xfrm>
            <a:off x="1136558" y="877481"/>
            <a:ext cx="507492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b="1" dirty="0">
                <a:latin typeface="+mn-lt"/>
                <a:ea typeface="+mn-ea"/>
                <a:cs typeface="+mn-cs"/>
              </a:rPr>
              <a:t>ROADMAP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D7C36A6-125E-726B-4E0B-18730FE81F32}"/>
              </a:ext>
            </a:extLst>
          </p:cNvPr>
          <p:cNvSpPr txBox="1"/>
          <p:nvPr/>
        </p:nvSpPr>
        <p:spPr>
          <a:xfrm>
            <a:off x="1148657" y="2140481"/>
            <a:ext cx="296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Objective</a:t>
            </a:r>
            <a:r>
              <a:rPr lang="da-DK" dirty="0"/>
              <a:t>: Establishment and integration of UAS services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9DB98A2D-8BB9-7539-B9BA-8EAF2C767229}"/>
              </a:ext>
            </a:extLst>
          </p:cNvPr>
          <p:cNvCxnSpPr/>
          <p:nvPr/>
        </p:nvCxnSpPr>
        <p:spPr>
          <a:xfrm>
            <a:off x="3117758" y="5419725"/>
            <a:ext cx="2454367" cy="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2F8FAFF8-DD51-9640-82E6-9A140163BCFA}"/>
              </a:ext>
            </a:extLst>
          </p:cNvPr>
          <p:cNvCxnSpPr/>
          <p:nvPr/>
        </p:nvCxnSpPr>
        <p:spPr>
          <a:xfrm>
            <a:off x="5572125" y="3982631"/>
            <a:ext cx="2454367" cy="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62A00B16-E6F0-7875-ABEF-31E2306AEE9D}"/>
              </a:ext>
            </a:extLst>
          </p:cNvPr>
          <p:cNvCxnSpPr/>
          <p:nvPr/>
        </p:nvCxnSpPr>
        <p:spPr>
          <a:xfrm>
            <a:off x="8077200" y="2547075"/>
            <a:ext cx="2454367" cy="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E10556F6-0C27-2396-4DF1-8B54144F220D}"/>
              </a:ext>
            </a:extLst>
          </p:cNvPr>
          <p:cNvSpPr txBox="1"/>
          <p:nvPr/>
        </p:nvSpPr>
        <p:spPr>
          <a:xfrm>
            <a:off x="3117758" y="4034730"/>
            <a:ext cx="2303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Obtain</a:t>
            </a:r>
            <a:r>
              <a:rPr lang="da-DK" sz="1400" dirty="0"/>
              <a:t> </a:t>
            </a:r>
            <a:r>
              <a:rPr lang="da-DK" sz="1400" dirty="0" err="1"/>
              <a:t>permits</a:t>
            </a:r>
            <a:r>
              <a:rPr lang="da-DK" sz="1400" dirty="0"/>
              <a:t> to do </a:t>
            </a:r>
            <a:r>
              <a:rPr lang="da-DK" sz="1400" dirty="0" err="1"/>
              <a:t>Unmanned</a:t>
            </a:r>
            <a:r>
              <a:rPr lang="da-DK" sz="1400" dirty="0"/>
              <a:t> flights in </a:t>
            </a:r>
            <a:r>
              <a:rPr lang="da-DK" sz="1400" dirty="0" err="1"/>
              <a:t>corridors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Uncrewed</a:t>
            </a:r>
            <a:r>
              <a:rPr lang="da-DK" sz="1400" dirty="0"/>
              <a:t> taxi flights (RPAS)</a:t>
            </a:r>
          </a:p>
          <a:p>
            <a:endParaRPr lang="da-DK" sz="14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02E1D4D-8632-EC74-42BE-0E5310DE021E}"/>
              </a:ext>
            </a:extLst>
          </p:cNvPr>
          <p:cNvSpPr txBox="1"/>
          <p:nvPr/>
        </p:nvSpPr>
        <p:spPr>
          <a:xfrm>
            <a:off x="3594008" y="5567253"/>
            <a:ext cx="197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1-2 </a:t>
            </a:r>
            <a:r>
              <a:rPr lang="da-DK" sz="1800" dirty="0" err="1"/>
              <a:t>years</a:t>
            </a:r>
            <a:endParaRPr lang="da-DK" sz="1800" dirty="0"/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39A65DCA-1D2D-0EA6-5F1C-860EE9B4C44C}"/>
              </a:ext>
            </a:extLst>
          </p:cNvPr>
          <p:cNvCxnSpPr>
            <a:cxnSpLocks/>
          </p:cNvCxnSpPr>
          <p:nvPr/>
        </p:nvCxnSpPr>
        <p:spPr>
          <a:xfrm>
            <a:off x="5572125" y="3982631"/>
            <a:ext cx="0" cy="144000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2F952503-B567-46F7-1EEF-3FDF439BF0AA}"/>
              </a:ext>
            </a:extLst>
          </p:cNvPr>
          <p:cNvCxnSpPr>
            <a:cxnSpLocks/>
          </p:cNvCxnSpPr>
          <p:nvPr/>
        </p:nvCxnSpPr>
        <p:spPr>
          <a:xfrm>
            <a:off x="8026492" y="2547075"/>
            <a:ext cx="0" cy="144000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BE983CE0-89E5-C288-667D-F8A71B8E51F8}"/>
              </a:ext>
            </a:extLst>
          </p:cNvPr>
          <p:cNvSpPr txBox="1"/>
          <p:nvPr/>
        </p:nvSpPr>
        <p:spPr>
          <a:xfrm>
            <a:off x="5601591" y="2775989"/>
            <a:ext cx="23954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Scaled</a:t>
            </a:r>
            <a:r>
              <a:rPr lang="da-DK" sz="1400" dirty="0"/>
              <a:t> BVLOS flights </a:t>
            </a:r>
            <a:r>
              <a:rPr lang="da-DK" sz="1400" dirty="0" err="1"/>
              <a:t>outside</a:t>
            </a:r>
            <a:r>
              <a:rPr lang="da-DK" sz="1400" dirty="0"/>
              <a:t> </a:t>
            </a:r>
            <a:r>
              <a:rPr lang="da-DK" sz="1400" dirty="0" err="1"/>
              <a:t>corridors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Automated taxiflights to </a:t>
            </a:r>
            <a:r>
              <a:rPr lang="da-DK" sz="1400" dirty="0" err="1"/>
              <a:t>vertiports</a:t>
            </a:r>
            <a:endParaRPr lang="da-DK" sz="1400" dirty="0"/>
          </a:p>
          <a:p>
            <a:endParaRPr lang="da-DK" sz="140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5F59FB4C-EB02-E5F5-6143-90552B705C1D}"/>
              </a:ext>
            </a:extLst>
          </p:cNvPr>
          <p:cNvSpPr txBox="1"/>
          <p:nvPr/>
        </p:nvSpPr>
        <p:spPr>
          <a:xfrm>
            <a:off x="6214561" y="4147180"/>
            <a:ext cx="197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3-5 </a:t>
            </a:r>
            <a:r>
              <a:rPr lang="da-DK" sz="1800" dirty="0" err="1"/>
              <a:t>years</a:t>
            </a:r>
            <a:endParaRPr lang="da-DK" sz="18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40E70E0B-1166-3255-85FD-42747DA7A14D}"/>
              </a:ext>
            </a:extLst>
          </p:cNvPr>
          <p:cNvSpPr txBox="1"/>
          <p:nvPr/>
        </p:nvSpPr>
        <p:spPr>
          <a:xfrm>
            <a:off x="7982226" y="1360614"/>
            <a:ext cx="3028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Fully</a:t>
            </a:r>
            <a:r>
              <a:rPr lang="da-DK" sz="1400" dirty="0"/>
              <a:t> </a:t>
            </a:r>
            <a:r>
              <a:rPr lang="da-DK" sz="1400" dirty="0" err="1"/>
              <a:t>integrated</a:t>
            </a:r>
            <a:r>
              <a:rPr lang="da-DK" sz="1400" dirty="0"/>
              <a:t> UAV flights in all </a:t>
            </a:r>
            <a:r>
              <a:rPr lang="da-DK" sz="1400" dirty="0" err="1"/>
              <a:t>airspace</a:t>
            </a:r>
            <a:r>
              <a:rPr lang="da-DK" sz="1400" dirty="0"/>
              <a:t> </a:t>
            </a:r>
            <a:r>
              <a:rPr lang="da-DK" sz="1400" dirty="0" err="1"/>
              <a:t>classes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Automated flights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Unified</a:t>
            </a:r>
            <a:r>
              <a:rPr lang="da-DK" sz="1400" dirty="0"/>
              <a:t> Traffic Management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92CD2AE-F1CA-2285-E421-E6B76A33B9E6}"/>
              </a:ext>
            </a:extLst>
          </p:cNvPr>
          <p:cNvSpPr txBox="1"/>
          <p:nvPr/>
        </p:nvSpPr>
        <p:spPr>
          <a:xfrm>
            <a:off x="8446545" y="2674659"/>
            <a:ext cx="197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5+ </a:t>
            </a:r>
            <a:r>
              <a:rPr lang="da-DK" sz="1800" dirty="0" err="1"/>
              <a:t>years</a:t>
            </a:r>
            <a:endParaRPr lang="da-DK" sz="18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BCC30D0E-B1FF-BA97-ADB4-699EE30E5714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6C4E8E70-9AF9-DED4-6275-7FA8FD80C736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 29">
            <a:extLst>
              <a:ext uri="{FF2B5EF4-FFF2-40B4-BE49-F238E27FC236}">
                <a16:creationId xmlns:a16="http://schemas.microsoft.com/office/drawing/2014/main" id="{74D23132-B3AE-719F-55F3-381729394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47902"/>
              </p:ext>
            </p:extLst>
          </p:nvPr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29459D1B-84F4-3A28-2192-BF67D4D76E7A}"/>
              </a:ext>
            </a:extLst>
          </p:cNvPr>
          <p:cNvCxnSpPr>
            <a:cxnSpLocks/>
          </p:cNvCxnSpPr>
          <p:nvPr/>
        </p:nvCxnSpPr>
        <p:spPr>
          <a:xfrm>
            <a:off x="5399320" y="511629"/>
            <a:ext cx="792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0D820A-94F1-145E-8F4C-A9FBF85AE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0262A76-E686-683F-5D85-5FB9E83303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6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CA62DE7-C6F4-64FB-C544-17FF84359870}"/>
              </a:ext>
            </a:extLst>
          </p:cNvPr>
          <p:cNvCxnSpPr>
            <a:cxnSpLocks/>
          </p:cNvCxnSpPr>
          <p:nvPr/>
        </p:nvCxnSpPr>
        <p:spPr>
          <a:xfrm>
            <a:off x="1021897" y="1170419"/>
            <a:ext cx="0" cy="771525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E83E71FE-7D3C-0D77-427F-4409E16B1689}"/>
              </a:ext>
            </a:extLst>
          </p:cNvPr>
          <p:cNvSpPr txBox="1">
            <a:spLocks/>
          </p:cNvSpPr>
          <p:nvPr/>
        </p:nvSpPr>
        <p:spPr>
          <a:xfrm>
            <a:off x="1136558" y="877481"/>
            <a:ext cx="507492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2800" b="1" dirty="0">
                <a:latin typeface="+mn-lt"/>
                <a:ea typeface="+mn-ea"/>
                <a:cs typeface="+mn-cs"/>
              </a:rPr>
              <a:t>ROADMAP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1D46A9E-97E2-85A4-D41A-82C399033849}"/>
              </a:ext>
            </a:extLst>
          </p:cNvPr>
          <p:cNvSpPr txBox="1"/>
          <p:nvPr/>
        </p:nvSpPr>
        <p:spPr>
          <a:xfrm>
            <a:off x="1148657" y="2140481"/>
            <a:ext cx="296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Effects</a:t>
            </a:r>
            <a:r>
              <a:rPr lang="da-DK" dirty="0"/>
              <a:t> on FIS 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BB89F56-D245-304D-4C27-57C658A4A727}"/>
              </a:ext>
            </a:extLst>
          </p:cNvPr>
          <p:cNvCxnSpPr/>
          <p:nvPr/>
        </p:nvCxnSpPr>
        <p:spPr>
          <a:xfrm>
            <a:off x="3117758" y="5419725"/>
            <a:ext cx="2454367" cy="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01D66E5D-31A6-5066-99F8-5B09A1BCE433}"/>
              </a:ext>
            </a:extLst>
          </p:cNvPr>
          <p:cNvCxnSpPr/>
          <p:nvPr/>
        </p:nvCxnSpPr>
        <p:spPr>
          <a:xfrm>
            <a:off x="5572123" y="4472962"/>
            <a:ext cx="2454367" cy="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458E9D17-634B-ED3D-EEA1-2F6895C6BA54}"/>
              </a:ext>
            </a:extLst>
          </p:cNvPr>
          <p:cNvCxnSpPr>
            <a:cxnSpLocks/>
          </p:cNvCxnSpPr>
          <p:nvPr/>
        </p:nvCxnSpPr>
        <p:spPr>
          <a:xfrm>
            <a:off x="8026490" y="2576500"/>
            <a:ext cx="2714397" cy="10595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C31986B0-0DC8-C055-E8EE-5EBCE4698541}"/>
              </a:ext>
            </a:extLst>
          </p:cNvPr>
          <p:cNvSpPr txBox="1"/>
          <p:nvPr/>
        </p:nvSpPr>
        <p:spPr>
          <a:xfrm>
            <a:off x="3154363" y="4390157"/>
            <a:ext cx="230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 real change for FIS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airspace is simply closed off</a:t>
            </a:r>
            <a:endParaRPr lang="da-DK" sz="14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646111D-0EF8-F4EF-1733-220BA9414B9D}"/>
              </a:ext>
            </a:extLst>
          </p:cNvPr>
          <p:cNvSpPr txBox="1"/>
          <p:nvPr/>
        </p:nvSpPr>
        <p:spPr>
          <a:xfrm>
            <a:off x="3071376" y="5554137"/>
            <a:ext cx="2454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Segregated</a:t>
            </a:r>
            <a:r>
              <a:rPr lang="da-DK" dirty="0"/>
              <a:t> </a:t>
            </a:r>
            <a:r>
              <a:rPr lang="da-DK" dirty="0" err="1"/>
              <a:t>Airspace</a:t>
            </a:r>
            <a:endParaRPr lang="da-DK" sz="1800" dirty="0"/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5E9E3705-61C8-B563-70F0-EC957C98093E}"/>
              </a:ext>
            </a:extLst>
          </p:cNvPr>
          <p:cNvCxnSpPr>
            <a:cxnSpLocks/>
          </p:cNvCxnSpPr>
          <p:nvPr/>
        </p:nvCxnSpPr>
        <p:spPr>
          <a:xfrm>
            <a:off x="5572125" y="4485861"/>
            <a:ext cx="0" cy="936770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655584D1-50D9-3B7F-994A-145173016C85}"/>
              </a:ext>
            </a:extLst>
          </p:cNvPr>
          <p:cNvCxnSpPr>
            <a:cxnSpLocks/>
          </p:cNvCxnSpPr>
          <p:nvPr/>
        </p:nvCxnSpPr>
        <p:spPr>
          <a:xfrm flipH="1">
            <a:off x="8013788" y="2574197"/>
            <a:ext cx="12702" cy="1895965"/>
          </a:xfrm>
          <a:prstGeom prst="line">
            <a:avLst/>
          </a:prstGeom>
          <a:ln w="76200">
            <a:solidFill>
              <a:srgbClr val="1FB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D30ED2CB-F487-2719-13F9-D56B3DCCFFE7}"/>
              </a:ext>
            </a:extLst>
          </p:cNvPr>
          <p:cNvSpPr txBox="1"/>
          <p:nvPr/>
        </p:nvSpPr>
        <p:spPr>
          <a:xfrm>
            <a:off x="5572123" y="2587095"/>
            <a:ext cx="2395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FIS is often not involved beyond warning pilots about the restricted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Drone activity inside is not usually something manned pilots get tactical info on</a:t>
            </a:r>
            <a:endParaRPr lang="da-DK" sz="140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0895C8E-511E-2F33-CC41-C6678F494D7A}"/>
              </a:ext>
            </a:extLst>
          </p:cNvPr>
          <p:cNvSpPr txBox="1"/>
          <p:nvPr/>
        </p:nvSpPr>
        <p:spPr>
          <a:xfrm>
            <a:off x="6018907" y="4631080"/>
            <a:ext cx="197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Restricted</a:t>
            </a:r>
            <a:r>
              <a:rPr lang="da-DK" dirty="0"/>
              <a:t> </a:t>
            </a:r>
            <a:r>
              <a:rPr lang="da-DK" dirty="0" err="1"/>
              <a:t>Airspace</a:t>
            </a:r>
            <a:endParaRPr lang="da-DK" sz="18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1BE43E25-41C0-7292-27B3-2504BD54B7B2}"/>
              </a:ext>
            </a:extLst>
          </p:cNvPr>
          <p:cNvSpPr txBox="1"/>
          <p:nvPr/>
        </p:nvSpPr>
        <p:spPr>
          <a:xfrm>
            <a:off x="8026493" y="1348708"/>
            <a:ext cx="30289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Information </a:t>
            </a:r>
            <a:r>
              <a:rPr lang="da-DK" sz="1400" dirty="0" err="1"/>
              <a:t>scope</a:t>
            </a:r>
            <a:r>
              <a:rPr lang="da-DK" sz="1400" dirty="0"/>
              <a:t> </a:t>
            </a:r>
            <a:r>
              <a:rPr lang="da-DK" sz="1400" dirty="0" err="1"/>
              <a:t>expands</a:t>
            </a:r>
            <a:endParaRPr lang="da-D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Digital integration (U-</a:t>
            </a:r>
            <a:r>
              <a:rPr lang="da-DK" sz="1400" dirty="0" err="1"/>
              <a:t>space</a:t>
            </a:r>
            <a:r>
              <a:rPr lang="da-DK" sz="1400" dirty="0"/>
              <a:t> / UTM)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Responsibility</a:t>
            </a:r>
            <a:r>
              <a:rPr lang="da-DK" sz="1400" dirty="0"/>
              <a:t> split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/>
              <a:t>Workload</a:t>
            </a:r>
            <a:r>
              <a:rPr lang="da-DK" sz="1400" dirty="0"/>
              <a:t> </a:t>
            </a:r>
            <a:r>
              <a:rPr lang="da-DK" sz="1400" dirty="0" err="1"/>
              <a:t>impact</a:t>
            </a:r>
            <a:endParaRPr lang="da-DK" sz="1400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3815BB5-EB90-C22B-8A6B-703301F96314}"/>
              </a:ext>
            </a:extLst>
          </p:cNvPr>
          <p:cNvSpPr txBox="1"/>
          <p:nvPr/>
        </p:nvSpPr>
        <p:spPr>
          <a:xfrm>
            <a:off x="8013788" y="2726716"/>
            <a:ext cx="250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Shared </a:t>
            </a:r>
          </a:p>
          <a:p>
            <a:pPr algn="ctr"/>
            <a:r>
              <a:rPr lang="da-DK" dirty="0" err="1"/>
              <a:t>Airspace</a:t>
            </a:r>
            <a:endParaRPr lang="da-DK" sz="1800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E1F41632-A5B9-0CEB-204C-F6232B8A3A15}"/>
              </a:ext>
            </a:extLst>
          </p:cNvPr>
          <p:cNvSpPr txBox="1"/>
          <p:nvPr/>
        </p:nvSpPr>
        <p:spPr>
          <a:xfrm>
            <a:off x="433388" y="6374567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UTM and FIS: Challenges in the uncontrolled environment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8E4694A-1DE7-EAE8-B01D-14EF9F92FD31}"/>
              </a:ext>
            </a:extLst>
          </p:cNvPr>
          <p:cNvCxnSpPr>
            <a:cxnSpLocks/>
          </p:cNvCxnSpPr>
          <p:nvPr/>
        </p:nvCxnSpPr>
        <p:spPr>
          <a:xfrm>
            <a:off x="-200025" y="6206068"/>
            <a:ext cx="12506325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 29">
            <a:extLst>
              <a:ext uri="{FF2B5EF4-FFF2-40B4-BE49-F238E27FC236}">
                <a16:creationId xmlns:a16="http://schemas.microsoft.com/office/drawing/2014/main" id="{A913056C-DAC2-B7BC-D874-3D56DBDF2C99}"/>
              </a:ext>
            </a:extLst>
          </p:cNvPr>
          <p:cNvGraphicFramePr>
            <a:graphicFrameLocks noGrp="1"/>
          </p:cNvGraphicFramePr>
          <p:nvPr/>
        </p:nvGraphicFramePr>
        <p:xfrm>
          <a:off x="433388" y="205175"/>
          <a:ext cx="1139734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55">
                  <a:extLst>
                    <a:ext uri="{9D8B030D-6E8A-4147-A177-3AD203B41FA5}">
                      <a16:colId xmlns:a16="http://schemas.microsoft.com/office/drawing/2014/main" val="2274202614"/>
                    </a:ext>
                  </a:extLst>
                </a:gridCol>
                <a:gridCol w="1913845">
                  <a:extLst>
                    <a:ext uri="{9D8B030D-6E8A-4147-A177-3AD203B41FA5}">
                      <a16:colId xmlns:a16="http://schemas.microsoft.com/office/drawing/2014/main" val="160706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6223321"/>
                    </a:ext>
                  </a:extLst>
                </a:gridCol>
                <a:gridCol w="1286555">
                  <a:extLst>
                    <a:ext uri="{9D8B030D-6E8A-4147-A177-3AD203B41FA5}">
                      <a16:colId xmlns:a16="http://schemas.microsoft.com/office/drawing/2014/main" val="4204054532"/>
                    </a:ext>
                  </a:extLst>
                </a:gridCol>
                <a:gridCol w="1893162">
                  <a:extLst>
                    <a:ext uri="{9D8B030D-6E8A-4147-A177-3AD203B41FA5}">
                      <a16:colId xmlns:a16="http://schemas.microsoft.com/office/drawing/2014/main" val="955949532"/>
                    </a:ext>
                  </a:extLst>
                </a:gridCol>
                <a:gridCol w="1381397">
                  <a:extLst>
                    <a:ext uri="{9D8B030D-6E8A-4147-A177-3AD203B41FA5}">
                      <a16:colId xmlns:a16="http://schemas.microsoft.com/office/drawing/2014/main" val="2499233268"/>
                    </a:ext>
                  </a:extLst>
                </a:gridCol>
                <a:gridCol w="2111831">
                  <a:extLst>
                    <a:ext uri="{9D8B030D-6E8A-4147-A177-3AD203B41FA5}">
                      <a16:colId xmlns:a16="http://schemas.microsoft.com/office/drawing/2014/main" val="13440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Introduction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</a:t>
                      </a: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UTM Landscape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Vision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1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Roadmap</a:t>
                      </a:r>
                      <a:endParaRPr lang="da-DK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Collaborative</a:t>
                      </a:r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 Approach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Technology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and </a:t>
                      </a:r>
                      <a:r>
                        <a:rPr lang="da-DK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da-DK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034545"/>
                  </a:ext>
                </a:extLst>
              </a:tr>
            </a:tbl>
          </a:graphicData>
        </a:graphic>
      </p:graphicFrame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4C610C48-E373-5538-1629-5DD4B902D200}"/>
              </a:ext>
            </a:extLst>
          </p:cNvPr>
          <p:cNvCxnSpPr>
            <a:cxnSpLocks/>
          </p:cNvCxnSpPr>
          <p:nvPr/>
        </p:nvCxnSpPr>
        <p:spPr>
          <a:xfrm>
            <a:off x="5399320" y="511629"/>
            <a:ext cx="792000" cy="0"/>
          </a:xfrm>
          <a:prstGeom prst="line">
            <a:avLst/>
          </a:prstGeom>
          <a:ln w="38100">
            <a:solidFill>
              <a:srgbClr val="1FB1EB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10996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Udsni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9354</TotalTime>
  <Words>829</Words>
  <Application>Microsoft Office PowerPoint</Application>
  <PresentationFormat>Widescreen</PresentationFormat>
  <Paragraphs>246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Aptos</vt:lpstr>
      <vt:lpstr>Arial</vt:lpstr>
      <vt:lpstr>Century Gothic</vt:lpstr>
      <vt:lpstr>Wingdings</vt:lpstr>
      <vt:lpstr>Wingdings 3</vt:lpstr>
      <vt:lpstr>Udsnit</vt:lpstr>
      <vt:lpstr>PowerPoint-præsentation</vt:lpstr>
      <vt:lpstr>PowerPoint-præsentation</vt:lpstr>
      <vt:lpstr>PowerPoint-præsentation</vt:lpstr>
      <vt:lpstr>Increased requirements for all traffic</vt:lpstr>
      <vt:lpstr>PowerPoint-præsentation</vt:lpstr>
      <vt:lpstr>KEY CHALLENGES</vt:lpstr>
      <vt:lpstr>future UTM</vt:lpstr>
      <vt:lpstr>PowerPoint-præsentation</vt:lpstr>
      <vt:lpstr>PowerPoint-præsentation</vt:lpstr>
      <vt:lpstr>Fis in Shared airspace</vt:lpstr>
      <vt:lpstr>PowerPoint-præsentation</vt:lpstr>
      <vt:lpstr>technology</vt:lpstr>
      <vt:lpstr>AI/Automation</vt:lpstr>
      <vt:lpstr>Surveillance/Visibility</vt:lpstr>
      <vt:lpstr>Stakeholder  Management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Mikkel Liebman Drescher</dc:creator>
  <cp:lastModifiedBy>Mikkel J. L. Drescher</cp:lastModifiedBy>
  <cp:revision>6</cp:revision>
  <dcterms:created xsi:type="dcterms:W3CDTF">2025-03-29T11:54:12Z</dcterms:created>
  <dcterms:modified xsi:type="dcterms:W3CDTF">2025-09-08T14:34:35Z</dcterms:modified>
</cp:coreProperties>
</file>