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6"/>
  </p:sldMasterIdLst>
  <p:notesMasterIdLst>
    <p:notesMasterId r:id="rId16"/>
  </p:notesMasterIdLst>
  <p:handoutMasterIdLst>
    <p:handoutMasterId r:id="rId17"/>
  </p:handoutMasterIdLst>
  <p:sldIdLst>
    <p:sldId id="259" r:id="rId7"/>
    <p:sldId id="407" r:id="rId8"/>
    <p:sldId id="408" r:id="rId9"/>
    <p:sldId id="410" r:id="rId10"/>
    <p:sldId id="409" r:id="rId11"/>
    <p:sldId id="374" r:id="rId12"/>
    <p:sldId id="375" r:id="rId13"/>
    <p:sldId id="277" r:id="rId14"/>
    <p:sldId id="294" r:id="rId15"/>
  </p:sldIdLst>
  <p:sldSz cx="9144000" cy="6858000" type="screen4x3"/>
  <p:notesSz cx="6858000" cy="9144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kosova Jana" initials="BJ" lastIdx="0" clrIdx="0">
    <p:extLst>
      <p:ext uri="{19B8F6BF-5375-455C-9EA6-DF929625EA0E}">
        <p15:presenceInfo xmlns:p15="http://schemas.microsoft.com/office/powerpoint/2012/main" userId="Bakosova J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5050"/>
    <a:srgbClr val="FF3300"/>
    <a:srgbClr val="FF0000"/>
    <a:srgbClr val="FF6600"/>
    <a:srgbClr val="339933"/>
    <a:srgbClr val="FFFFFF"/>
    <a:srgbClr val="0068A7"/>
    <a:srgbClr val="2A45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412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5B6187D-9287-412B-94F8-EC4C2FBBAFA6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06731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noProof="0" smtClean="0"/>
              <a:t>Kliknite sem a upravte štýly predlohy textu.</a:t>
            </a:r>
          </a:p>
          <a:p>
            <a:pPr lvl="1"/>
            <a:r>
              <a:rPr lang="sk-SK" altLang="sk-SK" noProof="0" smtClean="0"/>
              <a:t>Druhá úroveň</a:t>
            </a:r>
          </a:p>
          <a:p>
            <a:pPr lvl="2"/>
            <a:r>
              <a:rPr lang="sk-SK" altLang="sk-SK" noProof="0" smtClean="0"/>
              <a:t>Tretia úroveň</a:t>
            </a:r>
          </a:p>
          <a:p>
            <a:pPr lvl="3"/>
            <a:r>
              <a:rPr lang="sk-SK" altLang="sk-SK" noProof="0" smtClean="0"/>
              <a:t>Štvrtá úroveň</a:t>
            </a:r>
          </a:p>
          <a:p>
            <a:pPr lvl="4"/>
            <a:r>
              <a:rPr lang="sk-SK" altLang="sk-SK" noProof="0" smtClean="0"/>
              <a:t>Piata úroveň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A855C95-481B-4576-9290-D6492D757EE2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5129497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_lps_2008_final_v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7080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669088"/>
            <a:ext cx="3203575" cy="214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sk-SK" altLang="sk-SK" sz="800" smtClean="0">
                <a:solidFill>
                  <a:srgbClr val="FFFFFF"/>
                </a:solidFill>
              </a:rPr>
              <a:t>Letové prevádzkové služby Slovenskej republiky, štátny podnik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380288" y="6669088"/>
            <a:ext cx="1763712" cy="214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sk-SK" altLang="sk-SK" sz="800" smtClean="0">
                <a:solidFill>
                  <a:srgbClr val="FFFFFF"/>
                </a:solidFill>
              </a:rPr>
              <a:t>www.lps.sk</a:t>
            </a:r>
            <a:endParaRPr lang="sk-SK" altLang="sk-SK" sz="400" smtClean="0">
              <a:solidFill>
                <a:srgbClr val="FFFFFF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sk-SK" altLang="sk-SK" noProof="0" smtClean="0"/>
              <a:t>Upravte štýly predlohy textu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sk-SK" altLang="sk-SK" noProof="0" smtClean="0"/>
              <a:t>Upravte štýl predlohy podnadpisov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19283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92838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9283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89010-6C4D-4EF6-B45A-02D68B41B4E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41215-BF76-451C-85DF-C66FF2470031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0538" y="188913"/>
            <a:ext cx="2124075" cy="5976937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6219825" cy="597693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40AB8-A80A-470D-93A3-7CF76712564E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198B8-D9A9-4C21-A5C4-F8CE010EBD7F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4FFE9-590B-47CD-963D-14285E59996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27487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027488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91AC4-665F-4969-B240-1145D2368C4A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E6E40-3886-4ACB-A505-8BB854EA7A82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A97C-6EAC-4FBF-8BDD-2D40C54D4C9F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32916-797D-45AB-A321-BC266D29D555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B0031-408F-451E-9271-6C656954995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 smtClean="0"/>
              <a:t>Ak chcete pridať obrázok, kliknite na ikonu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3C6C7-2184-4716-9C84-9FE7BE2CC21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188913"/>
            <a:ext cx="79930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Nadpis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207375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Kliknite sem a upravte štýly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37288"/>
            <a:ext cx="2133600" cy="360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37288"/>
            <a:ext cx="2895600" cy="360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37288"/>
            <a:ext cx="2133600" cy="360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D931DA6-52EF-4CEB-80EE-BDD8D79F85C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  <p:pic>
        <p:nvPicPr>
          <p:cNvPr id="1031" name="Picture 10" descr="logo_lps_2008_final_v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950" y="115888"/>
            <a:ext cx="7080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14"/>
          <p:cNvSpPr txBox="1">
            <a:spLocks noChangeArrowheads="1"/>
          </p:cNvSpPr>
          <p:nvPr/>
        </p:nvSpPr>
        <p:spPr bwMode="auto">
          <a:xfrm>
            <a:off x="0" y="6669088"/>
            <a:ext cx="3203575" cy="214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sk-SK" altLang="sk-SK" sz="800" smtClean="0">
                <a:solidFill>
                  <a:srgbClr val="FFFFFF"/>
                </a:solidFill>
              </a:rPr>
              <a:t>Letové prevádzkové služby Slovenskej republiky, štátny podnik</a:t>
            </a:r>
          </a:p>
        </p:txBody>
      </p:sp>
      <p:sp>
        <p:nvSpPr>
          <p:cNvPr id="1033" name="Text Box 15"/>
          <p:cNvSpPr txBox="1">
            <a:spLocks noChangeArrowheads="1"/>
          </p:cNvSpPr>
          <p:nvPr/>
        </p:nvSpPr>
        <p:spPr bwMode="auto">
          <a:xfrm>
            <a:off x="7380288" y="6669088"/>
            <a:ext cx="1763712" cy="214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sk-SK" altLang="sk-SK" sz="800" smtClean="0">
                <a:solidFill>
                  <a:srgbClr val="FFFFFF"/>
                </a:solidFill>
              </a:rPr>
              <a:t>www.lps.sk</a:t>
            </a:r>
            <a:endParaRPr lang="sk-SK" altLang="sk-SK" sz="400" smtClean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32040" y="3933056"/>
            <a:ext cx="3995936" cy="1080120"/>
          </a:xfrm>
        </p:spPr>
        <p:txBody>
          <a:bodyPr/>
          <a:lstStyle/>
          <a:p>
            <a:pPr eaLnBrk="1" hangingPunct="1"/>
            <a:r>
              <a:rPr lang="sk-SK" altLang="sk-SK" dirty="0" err="1" smtClean="0">
                <a:solidFill>
                  <a:srgbClr val="FFFFFF"/>
                </a:solidFill>
              </a:rPr>
              <a:t>Seminars</a:t>
            </a:r>
            <a:r>
              <a:rPr lang="sk-SK" altLang="sk-SK" dirty="0" smtClean="0">
                <a:solidFill>
                  <a:srgbClr val="FFFFFF"/>
                </a:solidFill>
              </a:rPr>
              <a:t> and </a:t>
            </a:r>
            <a:br>
              <a:rPr lang="sk-SK" altLang="sk-SK" dirty="0" smtClean="0">
                <a:solidFill>
                  <a:srgbClr val="FFFFFF"/>
                </a:solidFill>
              </a:rPr>
            </a:br>
            <a:r>
              <a:rPr lang="sk-SK" altLang="sk-SK" dirty="0" err="1" smtClean="0">
                <a:solidFill>
                  <a:srgbClr val="FFFFFF"/>
                </a:solidFill>
              </a:rPr>
              <a:t>workshops</a:t>
            </a:r>
            <a:endParaRPr lang="sk-SK" altLang="sk-SK" dirty="0" smtClean="0">
              <a:solidFill>
                <a:srgbClr val="FFFFFF"/>
              </a:solidFill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6588224" y="594928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Mgr. Jana </a:t>
            </a:r>
            <a:r>
              <a:rPr lang="sk-SK" dirty="0" err="1" smtClean="0"/>
              <a:t>Bakošová</a:t>
            </a:r>
            <a:endParaRPr lang="sk-SK" dirty="0" smtClean="0"/>
          </a:p>
          <a:p>
            <a:r>
              <a:rPr lang="sk-SK" dirty="0" smtClean="0"/>
              <a:t>FIC</a:t>
            </a:r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6632"/>
            <a:ext cx="3711355" cy="2610458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6632"/>
            <a:ext cx="4427984" cy="3104778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2" y="2727090"/>
            <a:ext cx="2582145" cy="3636590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378" y="2700509"/>
            <a:ext cx="2109585" cy="40050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88913"/>
            <a:ext cx="8857109" cy="792162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100% FISO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947" y="836712"/>
            <a:ext cx="4081916" cy="5442555"/>
          </a:xfrm>
          <a:prstGeom prst="rect">
            <a:avLst/>
          </a:prstGeom>
        </p:spPr>
      </p:pic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07375" cy="4681537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Project </a:t>
            </a:r>
            <a:r>
              <a:rPr lang="en-US" sz="2000" b="1" dirty="0">
                <a:solidFill>
                  <a:schemeClr val="bg1"/>
                </a:solidFill>
              </a:rPr>
              <a:t>Leadership</a:t>
            </a: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Managing cross-functional teams and guiding projects </a:t>
            </a:r>
            <a:r>
              <a:rPr lang="sk-SK" sz="2000" dirty="0" err="1" smtClean="0">
                <a:solidFill>
                  <a:schemeClr val="bg1"/>
                </a:solidFill>
              </a:rPr>
              <a:t>for</a:t>
            </a:r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sk-SK" sz="2000" dirty="0" err="1" smtClean="0">
                <a:solidFill>
                  <a:schemeClr val="bg1"/>
                </a:solidFill>
              </a:rPr>
              <a:t>general</a:t>
            </a:r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sk-SK" sz="2000" dirty="0" err="1" smtClean="0">
                <a:solidFill>
                  <a:schemeClr val="bg1"/>
                </a:solidFill>
              </a:rPr>
              <a:t>aviation</a:t>
            </a:r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sk-SK" sz="2000" dirty="0" err="1" smtClean="0">
                <a:solidFill>
                  <a:schemeClr val="bg1"/>
                </a:solidFill>
              </a:rPr>
              <a:t>pilots</a:t>
            </a:r>
            <a:endParaRPr lang="sk-SK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2000" dirty="0">
                <a:solidFill>
                  <a:schemeClr val="bg1"/>
                </a:solidFill>
              </a:rPr>
              <a:t/>
            </a:r>
            <a:br>
              <a:rPr lang="sk-SK" sz="2000" dirty="0">
                <a:solidFill>
                  <a:schemeClr val="bg1"/>
                </a:solidFill>
              </a:rPr>
            </a:br>
            <a:r>
              <a:rPr lang="sk-SK" sz="2000" b="1" dirty="0" err="1">
                <a:solidFill>
                  <a:schemeClr val="bg1"/>
                </a:solidFill>
              </a:rPr>
              <a:t>Main</a:t>
            </a:r>
            <a:r>
              <a:rPr lang="sk-SK" sz="2000" b="1" dirty="0">
                <a:solidFill>
                  <a:schemeClr val="bg1"/>
                </a:solidFill>
              </a:rPr>
              <a:t> </a:t>
            </a:r>
            <a:r>
              <a:rPr lang="sk-SK" sz="2000" b="1" dirty="0" err="1">
                <a:solidFill>
                  <a:schemeClr val="bg1"/>
                </a:solidFill>
              </a:rPr>
              <a:t>goal</a:t>
            </a: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Building and maintaining strong relationships with </a:t>
            </a:r>
            <a:r>
              <a:rPr lang="sk-SK" sz="2000" dirty="0" err="1" smtClean="0">
                <a:solidFill>
                  <a:schemeClr val="bg1"/>
                </a:solidFill>
              </a:rPr>
              <a:t>pilots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chemeClr val="bg1"/>
                </a:solidFill>
              </a:rPr>
              <a:t>partners, and internal teams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sk-SK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2000" dirty="0">
                <a:solidFill>
                  <a:schemeClr val="bg1"/>
                </a:solidFill>
              </a:rPr>
              <a:t/>
            </a:r>
            <a:br>
              <a:rPr lang="sk-SK" sz="2000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Achievements</a:t>
            </a: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I've </a:t>
            </a:r>
            <a:r>
              <a:rPr lang="en-US" sz="2000" dirty="0">
                <a:solidFill>
                  <a:schemeClr val="bg1"/>
                </a:solidFill>
              </a:rPr>
              <a:t>had the privilege of contributing to several impactful </a:t>
            </a:r>
            <a:r>
              <a:rPr lang="en-US" sz="2000" dirty="0" smtClean="0">
                <a:solidFill>
                  <a:schemeClr val="bg1"/>
                </a:solidFill>
              </a:rPr>
              <a:t>initiatives</a:t>
            </a:r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sk-SK" sz="2000" dirty="0" err="1" smtClean="0">
                <a:solidFill>
                  <a:schemeClr val="bg1"/>
                </a:solidFill>
              </a:rPr>
              <a:t>with</a:t>
            </a:r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sk-SK" sz="2000" dirty="0" err="1" smtClean="0">
                <a:solidFill>
                  <a:schemeClr val="bg1"/>
                </a:solidFill>
              </a:rPr>
              <a:t>visible</a:t>
            </a:r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results </a:t>
            </a:r>
            <a:r>
              <a:rPr lang="en-US" sz="2000" dirty="0">
                <a:solidFill>
                  <a:schemeClr val="bg1"/>
                </a:solidFill>
              </a:rPr>
              <a:t>and positive change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sk-SK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2000" dirty="0">
                <a:solidFill>
                  <a:schemeClr val="bg1"/>
                </a:solidFill>
              </a:rPr>
              <a:t/>
            </a:r>
            <a:br>
              <a:rPr lang="sk-SK" sz="2000" dirty="0">
                <a:solidFill>
                  <a:schemeClr val="bg1"/>
                </a:solidFill>
              </a:rPr>
            </a:br>
            <a:r>
              <a:rPr lang="sk-SK" sz="2000" b="1" dirty="0" err="1">
                <a:solidFill>
                  <a:schemeClr val="bg1"/>
                </a:solidFill>
              </a:rPr>
              <a:t>Challenges</a:t>
            </a:r>
            <a:r>
              <a:rPr lang="sk-SK" sz="2000" b="1" dirty="0">
                <a:solidFill>
                  <a:schemeClr val="bg1"/>
                </a:solidFill>
              </a:rPr>
              <a:t> and Solutions</a:t>
            </a:r>
            <a:r>
              <a:rPr lang="sk-SK" sz="2000" dirty="0">
                <a:solidFill>
                  <a:schemeClr val="bg1"/>
                </a:solidFill>
              </a:rPr>
              <a:t/>
            </a:r>
            <a:br>
              <a:rPr lang="sk-SK" sz="2000" dirty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I've </a:t>
            </a:r>
            <a:r>
              <a:rPr lang="en-US" sz="2000" dirty="0">
                <a:solidFill>
                  <a:schemeClr val="bg1"/>
                </a:solidFill>
              </a:rPr>
              <a:t>encountered </a:t>
            </a:r>
            <a:r>
              <a:rPr lang="sk-SK" sz="2000" dirty="0" err="1" smtClean="0">
                <a:solidFill>
                  <a:schemeClr val="bg1"/>
                </a:solidFill>
              </a:rPr>
              <a:t>some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challenges, but each one has been a valuable learning </a:t>
            </a:r>
            <a:r>
              <a:rPr lang="en-US" sz="2000" dirty="0" smtClean="0">
                <a:solidFill>
                  <a:schemeClr val="bg1"/>
                </a:solidFill>
              </a:rPr>
              <a:t>experience</a:t>
            </a:r>
            <a:r>
              <a:rPr lang="sk-SK" sz="2000" dirty="0" smtClean="0">
                <a:solidFill>
                  <a:schemeClr val="bg1"/>
                </a:solidFill>
              </a:rPr>
              <a:t>.</a:t>
            </a:r>
            <a:endParaRPr lang="sk-SK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854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88913"/>
            <a:ext cx="8857109" cy="792162"/>
          </a:xfrm>
        </p:spPr>
        <p:txBody>
          <a:bodyPr/>
          <a:lstStyle/>
          <a:p>
            <a:r>
              <a:rPr lang="sk-SK" dirty="0" err="1" smtClean="0">
                <a:solidFill>
                  <a:schemeClr val="bg1"/>
                </a:solidFill>
              </a:rPr>
              <a:t>Partners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785" y="3356992"/>
            <a:ext cx="3945828" cy="3212976"/>
          </a:xfrm>
          <a:prstGeom prst="rect">
            <a:avLst/>
          </a:prstGeom>
        </p:spPr>
      </p:pic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39552" y="1124744"/>
            <a:ext cx="8207375" cy="4681537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Internal Teams</a:t>
            </a: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Working closely with </a:t>
            </a:r>
            <a:r>
              <a:rPr lang="sk-SK" sz="2000" dirty="0" smtClean="0">
                <a:solidFill>
                  <a:schemeClr val="bg1"/>
                </a:solidFill>
              </a:rPr>
              <a:t>Štefánik APP</a:t>
            </a:r>
            <a:r>
              <a:rPr lang="en-US" sz="2000" dirty="0" smtClean="0">
                <a:solidFill>
                  <a:schemeClr val="bg1"/>
                </a:solidFill>
              </a:rPr>
              <a:t>/TWR, </a:t>
            </a:r>
            <a:r>
              <a:rPr lang="en-US" sz="2000" dirty="0" err="1" smtClean="0">
                <a:solidFill>
                  <a:schemeClr val="bg1"/>
                </a:solidFill>
              </a:rPr>
              <a:t>Tatry</a:t>
            </a:r>
            <a:r>
              <a:rPr lang="en-US" sz="2000" dirty="0" smtClean="0">
                <a:solidFill>
                  <a:schemeClr val="bg1"/>
                </a:solidFill>
              </a:rPr>
              <a:t> TWR, RCC</a:t>
            </a:r>
            <a:endParaRPr lang="sk-SK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External </a:t>
            </a:r>
            <a:r>
              <a:rPr lang="en-US" sz="2000" b="1" dirty="0">
                <a:solidFill>
                  <a:schemeClr val="bg1"/>
                </a:solidFill>
              </a:rPr>
              <a:t>Partners</a:t>
            </a: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Forging strategic alliances </a:t>
            </a:r>
            <a:r>
              <a:rPr lang="en-US" sz="2000" dirty="0" smtClean="0">
                <a:solidFill>
                  <a:schemeClr val="bg1"/>
                </a:solidFill>
              </a:rPr>
              <a:t>to </a:t>
            </a:r>
            <a:r>
              <a:rPr lang="en-US" sz="2000" dirty="0">
                <a:solidFill>
                  <a:schemeClr val="bg1"/>
                </a:solidFill>
              </a:rPr>
              <a:t>expand capabilities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sk-SK" sz="2000" dirty="0" smtClean="0">
                <a:solidFill>
                  <a:schemeClr val="bg1"/>
                </a:solidFill>
              </a:rPr>
              <a:t>ŘLP ČR Mgr. Martin </a:t>
            </a:r>
            <a:r>
              <a:rPr lang="sk-SK" sz="2000" dirty="0" err="1" smtClean="0">
                <a:solidFill>
                  <a:schemeClr val="bg1"/>
                </a:solidFill>
              </a:rPr>
              <a:t>Klumpler</a:t>
            </a:r>
            <a:r>
              <a:rPr lang="sk-SK" sz="2000" dirty="0" smtClean="0">
                <a:solidFill>
                  <a:schemeClr val="bg1"/>
                </a:solidFill>
              </a:rPr>
              <a:t> ATCO, LKMT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2000" dirty="0" smtClean="0">
                <a:solidFill>
                  <a:schemeClr val="bg1"/>
                </a:solidFill>
              </a:rPr>
              <a:t>PANSA </a:t>
            </a:r>
            <a:r>
              <a:rPr lang="sk-SK" sz="2000" dirty="0" err="1" smtClean="0">
                <a:solidFill>
                  <a:schemeClr val="bg1"/>
                </a:solidFill>
              </a:rPr>
              <a:t>Mr</a:t>
            </a:r>
            <a:r>
              <a:rPr lang="sk-SK" sz="2000" dirty="0" smtClean="0">
                <a:solidFill>
                  <a:schemeClr val="bg1"/>
                </a:solidFill>
              </a:rPr>
              <a:t>. Maciej </a:t>
            </a:r>
            <a:r>
              <a:rPr lang="sk-SK" sz="2000" dirty="0" err="1" smtClean="0">
                <a:solidFill>
                  <a:schemeClr val="bg1"/>
                </a:solidFill>
              </a:rPr>
              <a:t>Krajewski</a:t>
            </a:r>
            <a:r>
              <a:rPr lang="sk-SK" sz="2000" dirty="0" smtClean="0">
                <a:solidFill>
                  <a:schemeClr val="bg1"/>
                </a:solidFill>
              </a:rPr>
              <a:t> FISO, EPKK</a:t>
            </a:r>
            <a:endParaRPr lang="sk-SK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Mentors </a:t>
            </a:r>
            <a:r>
              <a:rPr lang="en-US" sz="2000" b="1" dirty="0">
                <a:solidFill>
                  <a:schemeClr val="bg1"/>
                </a:solidFill>
              </a:rPr>
              <a:t>&amp; Advisors</a:t>
            </a: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Benefiting from the wisdom and guidance of experienced professionals who provide critical insights and support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sk-SK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2000" dirty="0" smtClean="0">
                <a:solidFill>
                  <a:schemeClr val="bg1"/>
                </a:solidFill>
              </a:rPr>
              <a:t>SLF Slovak </a:t>
            </a:r>
            <a:r>
              <a:rPr lang="sk-SK" sz="2000" dirty="0" err="1" smtClean="0">
                <a:solidFill>
                  <a:schemeClr val="bg1"/>
                </a:solidFill>
              </a:rPr>
              <a:t>Aviation</a:t>
            </a:r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sk-SK" sz="2000" dirty="0" err="1" smtClean="0">
                <a:solidFill>
                  <a:schemeClr val="bg1"/>
                </a:solidFill>
              </a:rPr>
              <a:t>Federation</a:t>
            </a:r>
            <a:r>
              <a:rPr lang="sk-SK" sz="2000" dirty="0" smtClean="0">
                <a:solidFill>
                  <a:schemeClr val="bg1"/>
                </a:solidFill>
              </a:rPr>
              <a:t>, LAA </a:t>
            </a:r>
            <a:r>
              <a:rPr lang="sk-SK" sz="2000" dirty="0" err="1" smtClean="0">
                <a:solidFill>
                  <a:schemeClr val="bg1"/>
                </a:solidFill>
              </a:rPr>
              <a:t>Amateur</a:t>
            </a:r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sk-SK" sz="2000" dirty="0" err="1" smtClean="0">
                <a:solidFill>
                  <a:schemeClr val="bg1"/>
                </a:solidFill>
              </a:rPr>
              <a:t>Aviation</a:t>
            </a:r>
            <a:r>
              <a:rPr lang="sk-SK" sz="2000" dirty="0" smtClean="0">
                <a:solidFill>
                  <a:schemeClr val="bg1"/>
                </a:solidFill>
              </a:rPr>
              <a:t> Association, </a:t>
            </a:r>
            <a:r>
              <a:rPr lang="sk-SK" sz="2000" dirty="0" err="1" smtClean="0">
                <a:solidFill>
                  <a:schemeClr val="bg1"/>
                </a:solidFill>
              </a:rPr>
              <a:t>Elmontex</a:t>
            </a:r>
            <a:r>
              <a:rPr lang="sk-SK" sz="2000" dirty="0" smtClean="0">
                <a:solidFill>
                  <a:schemeClr val="bg1"/>
                </a:solidFill>
              </a:rPr>
              <a:t>, </a:t>
            </a:r>
            <a:r>
              <a:rPr lang="sk-SK" sz="2000" dirty="0" err="1" smtClean="0">
                <a:solidFill>
                  <a:schemeClr val="bg1"/>
                </a:solidFill>
              </a:rPr>
              <a:t>flight</a:t>
            </a:r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sk-SK" sz="2000" dirty="0" err="1" smtClean="0">
                <a:solidFill>
                  <a:schemeClr val="bg1"/>
                </a:solidFill>
              </a:rPr>
              <a:t>schools</a:t>
            </a:r>
            <a:r>
              <a:rPr lang="sk-SK" sz="2000" dirty="0" smtClean="0">
                <a:solidFill>
                  <a:schemeClr val="bg1"/>
                </a:solidFill>
              </a:rPr>
              <a:t>, </a:t>
            </a:r>
            <a:r>
              <a:rPr lang="sk-SK" sz="2000" dirty="0" err="1" smtClean="0">
                <a:solidFill>
                  <a:schemeClr val="bg1"/>
                </a:solidFill>
              </a:rPr>
              <a:t>aeroclubs</a:t>
            </a:r>
            <a:endParaRPr lang="sk-SK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22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22" y="188640"/>
            <a:ext cx="8857159" cy="792162"/>
          </a:xfrm>
        </p:spPr>
        <p:txBody>
          <a:bodyPr/>
          <a:lstStyle/>
          <a:p>
            <a:r>
              <a:rPr lang="sk-SK" dirty="0" err="1">
                <a:solidFill>
                  <a:schemeClr val="bg1"/>
                </a:solidFill>
              </a:rPr>
              <a:t>Specific</a:t>
            </a:r>
            <a:r>
              <a:rPr lang="sk-SK" dirty="0">
                <a:solidFill>
                  <a:schemeClr val="bg1"/>
                </a:solidFill>
              </a:rPr>
              <a:t> Project </a:t>
            </a:r>
            <a:r>
              <a:rPr lang="sk-SK" dirty="0" err="1" smtClean="0">
                <a:solidFill>
                  <a:schemeClr val="bg1"/>
                </a:solidFill>
              </a:rPr>
              <a:t>Examples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163" y="980802"/>
            <a:ext cx="3082610" cy="5589240"/>
          </a:xfrm>
          <a:prstGeom prst="rect">
            <a:avLst/>
          </a:prstGeom>
        </p:spPr>
      </p:pic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68313" y="1052737"/>
            <a:ext cx="8207375" cy="5113114"/>
          </a:xfrm>
        </p:spPr>
        <p:txBody>
          <a:bodyPr/>
          <a:lstStyle/>
          <a:p>
            <a:pPr marL="0" indent="0">
              <a:buNone/>
            </a:pPr>
            <a:r>
              <a:rPr lang="sk-SK" sz="1800" dirty="0" smtClean="0">
                <a:solidFill>
                  <a:schemeClr val="accent2"/>
                </a:solidFill>
              </a:rPr>
              <a:t>2022 </a:t>
            </a:r>
            <a:r>
              <a:rPr lang="sk-SK" sz="1800" dirty="0" err="1" smtClean="0">
                <a:solidFill>
                  <a:schemeClr val="accent2"/>
                </a:solidFill>
              </a:rPr>
              <a:t>Excursions</a:t>
            </a:r>
            <a:r>
              <a:rPr lang="sk-SK" sz="1800" dirty="0" smtClean="0">
                <a:solidFill>
                  <a:schemeClr val="accent2"/>
                </a:solidFill>
              </a:rPr>
              <a:t> </a:t>
            </a:r>
            <a:r>
              <a:rPr lang="sk-SK" sz="1800" dirty="0" err="1" smtClean="0">
                <a:solidFill>
                  <a:schemeClr val="accent2"/>
                </a:solidFill>
              </a:rPr>
              <a:t>for</a:t>
            </a:r>
            <a:r>
              <a:rPr lang="sk-SK" sz="1800" dirty="0" smtClean="0">
                <a:solidFill>
                  <a:schemeClr val="accent2"/>
                </a:solidFill>
              </a:rPr>
              <a:t> GA </a:t>
            </a:r>
            <a:r>
              <a:rPr lang="sk-SK" sz="1800" dirty="0" err="1" smtClean="0">
                <a:solidFill>
                  <a:schemeClr val="accent2"/>
                </a:solidFill>
              </a:rPr>
              <a:t>pilots</a:t>
            </a:r>
            <a:r>
              <a:rPr lang="sk-SK" sz="1800" dirty="0" smtClean="0">
                <a:solidFill>
                  <a:schemeClr val="accent2"/>
                </a:solidFill>
              </a:rPr>
              <a:t> – 226 </a:t>
            </a:r>
            <a:r>
              <a:rPr lang="sk-SK" sz="1800" dirty="0" err="1" smtClean="0">
                <a:solidFill>
                  <a:schemeClr val="accent2"/>
                </a:solidFill>
              </a:rPr>
              <a:t>visitors</a:t>
            </a:r>
            <a:endParaRPr lang="sk-SK" sz="18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sk-SK" sz="1800" dirty="0" smtClean="0">
                <a:solidFill>
                  <a:schemeClr val="bg1"/>
                </a:solidFill>
              </a:rPr>
              <a:t>2022 </a:t>
            </a:r>
            <a:r>
              <a:rPr lang="sk-SK" sz="1800" dirty="0" err="1" smtClean="0">
                <a:solidFill>
                  <a:schemeClr val="bg1"/>
                </a:solidFill>
              </a:rPr>
              <a:t>Aviation</a:t>
            </a:r>
            <a:r>
              <a:rPr lang="sk-SK" sz="1800" dirty="0" smtClean="0">
                <a:solidFill>
                  <a:schemeClr val="bg1"/>
                </a:solidFill>
              </a:rPr>
              <a:t> </a:t>
            </a:r>
            <a:r>
              <a:rPr lang="sk-SK" sz="1800" dirty="0" err="1" smtClean="0">
                <a:solidFill>
                  <a:schemeClr val="bg1"/>
                </a:solidFill>
              </a:rPr>
              <a:t>Youth</a:t>
            </a:r>
            <a:r>
              <a:rPr lang="sk-SK" sz="1800" dirty="0" smtClean="0">
                <a:solidFill>
                  <a:schemeClr val="bg1"/>
                </a:solidFill>
              </a:rPr>
              <a:t> </a:t>
            </a:r>
            <a:r>
              <a:rPr lang="sk-SK" sz="1800" dirty="0" err="1" smtClean="0">
                <a:solidFill>
                  <a:schemeClr val="bg1"/>
                </a:solidFill>
              </a:rPr>
              <a:t>meeting</a:t>
            </a:r>
            <a:r>
              <a:rPr lang="sk-SK" sz="1800" dirty="0" smtClean="0">
                <a:solidFill>
                  <a:schemeClr val="bg1"/>
                </a:solidFill>
              </a:rPr>
              <a:t> LZLU</a:t>
            </a:r>
          </a:p>
          <a:p>
            <a:pPr marL="0" indent="0">
              <a:buNone/>
            </a:pPr>
            <a:r>
              <a:rPr lang="sk-SK" sz="1800" dirty="0" smtClean="0">
                <a:solidFill>
                  <a:schemeClr val="accent2"/>
                </a:solidFill>
              </a:rPr>
              <a:t>2023 </a:t>
            </a:r>
            <a:r>
              <a:rPr lang="sk-SK" sz="1800" dirty="0" err="1" smtClean="0">
                <a:solidFill>
                  <a:schemeClr val="accent2"/>
                </a:solidFill>
              </a:rPr>
              <a:t>Excursions</a:t>
            </a:r>
            <a:r>
              <a:rPr lang="sk-SK" sz="1800" dirty="0" smtClean="0">
                <a:solidFill>
                  <a:schemeClr val="accent2"/>
                </a:solidFill>
              </a:rPr>
              <a:t> </a:t>
            </a:r>
            <a:r>
              <a:rPr lang="sk-SK" sz="1800" dirty="0" err="1" smtClean="0">
                <a:solidFill>
                  <a:schemeClr val="accent2"/>
                </a:solidFill>
              </a:rPr>
              <a:t>for</a:t>
            </a:r>
            <a:r>
              <a:rPr lang="sk-SK" sz="1800" dirty="0" smtClean="0">
                <a:solidFill>
                  <a:schemeClr val="accent2"/>
                </a:solidFill>
              </a:rPr>
              <a:t> GA </a:t>
            </a:r>
            <a:r>
              <a:rPr lang="sk-SK" sz="1800" dirty="0" err="1" smtClean="0">
                <a:solidFill>
                  <a:schemeClr val="accent2"/>
                </a:solidFill>
              </a:rPr>
              <a:t>pilots</a:t>
            </a:r>
            <a:r>
              <a:rPr lang="sk-SK" sz="1800" dirty="0" smtClean="0">
                <a:solidFill>
                  <a:schemeClr val="accent2"/>
                </a:solidFill>
              </a:rPr>
              <a:t> – 110 </a:t>
            </a:r>
            <a:r>
              <a:rPr lang="sk-SK" sz="1800" dirty="0" err="1" smtClean="0">
                <a:solidFill>
                  <a:schemeClr val="accent2"/>
                </a:solidFill>
              </a:rPr>
              <a:t>visitors</a:t>
            </a:r>
            <a:endParaRPr lang="sk-SK" sz="18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sk-SK" sz="1800" dirty="0" smtClean="0">
                <a:solidFill>
                  <a:schemeClr val="accent2"/>
                </a:solidFill>
              </a:rPr>
              <a:t>2024 </a:t>
            </a:r>
            <a:r>
              <a:rPr lang="sk-SK" sz="1800" dirty="0" err="1" smtClean="0">
                <a:solidFill>
                  <a:schemeClr val="accent2"/>
                </a:solidFill>
              </a:rPr>
              <a:t>Specialized</a:t>
            </a:r>
            <a:r>
              <a:rPr lang="sk-SK" sz="1800" dirty="0" smtClean="0">
                <a:solidFill>
                  <a:schemeClr val="accent2"/>
                </a:solidFill>
              </a:rPr>
              <a:t> </a:t>
            </a:r>
            <a:r>
              <a:rPr lang="sk-SK" sz="1800" dirty="0" err="1" smtClean="0">
                <a:solidFill>
                  <a:schemeClr val="accent2"/>
                </a:solidFill>
              </a:rPr>
              <a:t>seminar</a:t>
            </a:r>
            <a:r>
              <a:rPr lang="sk-SK" sz="1800" dirty="0" smtClean="0">
                <a:solidFill>
                  <a:schemeClr val="accent2"/>
                </a:solidFill>
              </a:rPr>
              <a:t> </a:t>
            </a:r>
            <a:r>
              <a:rPr lang="sk-SK" sz="1800" dirty="0" err="1" smtClean="0">
                <a:solidFill>
                  <a:schemeClr val="accent2"/>
                </a:solidFill>
              </a:rPr>
              <a:t>for</a:t>
            </a:r>
            <a:r>
              <a:rPr lang="sk-SK" sz="1800" dirty="0" smtClean="0">
                <a:solidFill>
                  <a:schemeClr val="accent2"/>
                </a:solidFill>
              </a:rPr>
              <a:t> GA </a:t>
            </a:r>
            <a:r>
              <a:rPr lang="sk-SK" sz="1800" dirty="0" err="1" smtClean="0">
                <a:solidFill>
                  <a:schemeClr val="accent2"/>
                </a:solidFill>
              </a:rPr>
              <a:t>pilots</a:t>
            </a:r>
            <a:r>
              <a:rPr lang="sk-SK" sz="1800" dirty="0" smtClean="0">
                <a:solidFill>
                  <a:schemeClr val="accent2"/>
                </a:solidFill>
              </a:rPr>
              <a:t> – 50 </a:t>
            </a:r>
            <a:r>
              <a:rPr lang="sk-SK" sz="1800" dirty="0" err="1" smtClean="0">
                <a:solidFill>
                  <a:schemeClr val="accent2"/>
                </a:solidFill>
              </a:rPr>
              <a:t>pilots</a:t>
            </a:r>
            <a:endParaRPr lang="sk-SK" sz="18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sk-SK" sz="1800" dirty="0" smtClean="0">
                <a:solidFill>
                  <a:schemeClr val="bg1"/>
                </a:solidFill>
              </a:rPr>
              <a:t>2024 </a:t>
            </a:r>
            <a:r>
              <a:rPr lang="sk-SK" sz="1800" dirty="0" err="1">
                <a:solidFill>
                  <a:schemeClr val="bg1"/>
                </a:solidFill>
              </a:rPr>
              <a:t>Krakow</a:t>
            </a:r>
            <a:r>
              <a:rPr lang="sk-SK" sz="1800" dirty="0">
                <a:solidFill>
                  <a:schemeClr val="bg1"/>
                </a:solidFill>
              </a:rPr>
              <a:t> – online </a:t>
            </a:r>
            <a:r>
              <a:rPr lang="sk-SK" sz="1800" dirty="0" err="1" smtClean="0">
                <a:solidFill>
                  <a:schemeClr val="bg1"/>
                </a:solidFill>
              </a:rPr>
              <a:t>presentation</a:t>
            </a:r>
            <a:endParaRPr lang="sk-SK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1800" dirty="0">
                <a:solidFill>
                  <a:schemeClr val="bg1"/>
                </a:solidFill>
              </a:rPr>
              <a:t>2024 </a:t>
            </a:r>
            <a:r>
              <a:rPr lang="sk-SK" sz="1800" dirty="0" err="1">
                <a:solidFill>
                  <a:schemeClr val="bg1"/>
                </a:solidFill>
              </a:rPr>
              <a:t>Proffesional</a:t>
            </a:r>
            <a:r>
              <a:rPr lang="sk-SK" sz="1800" dirty="0">
                <a:solidFill>
                  <a:schemeClr val="bg1"/>
                </a:solidFill>
              </a:rPr>
              <a:t> workshop – </a:t>
            </a:r>
            <a:r>
              <a:rPr lang="sk-SK" sz="1800" dirty="0" err="1">
                <a:solidFill>
                  <a:schemeClr val="bg1"/>
                </a:solidFill>
              </a:rPr>
              <a:t>University</a:t>
            </a:r>
            <a:r>
              <a:rPr lang="sk-SK" sz="1800" dirty="0">
                <a:solidFill>
                  <a:schemeClr val="bg1"/>
                </a:solidFill>
              </a:rPr>
              <a:t> of Transport Žilina</a:t>
            </a:r>
          </a:p>
          <a:p>
            <a:pPr marL="0" indent="0">
              <a:buNone/>
            </a:pPr>
            <a:r>
              <a:rPr lang="sk-SK" sz="1800" dirty="0" smtClean="0">
                <a:solidFill>
                  <a:schemeClr val="bg1"/>
                </a:solidFill>
              </a:rPr>
              <a:t>2024 </a:t>
            </a:r>
            <a:r>
              <a:rPr lang="sk-SK" sz="1800" dirty="0" err="1" smtClean="0">
                <a:solidFill>
                  <a:schemeClr val="bg1"/>
                </a:solidFill>
              </a:rPr>
              <a:t>Proffesional</a:t>
            </a:r>
            <a:r>
              <a:rPr lang="sk-SK" sz="1800" dirty="0" smtClean="0">
                <a:solidFill>
                  <a:schemeClr val="bg1"/>
                </a:solidFill>
              </a:rPr>
              <a:t> </a:t>
            </a:r>
            <a:r>
              <a:rPr lang="sk-SK" sz="1800" dirty="0" err="1" smtClean="0">
                <a:solidFill>
                  <a:schemeClr val="bg1"/>
                </a:solidFill>
              </a:rPr>
              <a:t>seminar</a:t>
            </a:r>
            <a:r>
              <a:rPr lang="sk-SK" sz="1800" dirty="0" smtClean="0">
                <a:solidFill>
                  <a:schemeClr val="bg1"/>
                </a:solidFill>
              </a:rPr>
              <a:t> – </a:t>
            </a:r>
            <a:r>
              <a:rPr lang="sk-SK" sz="1800" dirty="0" err="1" smtClean="0">
                <a:solidFill>
                  <a:schemeClr val="bg1"/>
                </a:solidFill>
              </a:rPr>
              <a:t>Technical</a:t>
            </a:r>
            <a:r>
              <a:rPr lang="sk-SK" sz="1800" dirty="0" smtClean="0">
                <a:solidFill>
                  <a:schemeClr val="bg1"/>
                </a:solidFill>
              </a:rPr>
              <a:t> </a:t>
            </a:r>
            <a:r>
              <a:rPr lang="sk-SK" sz="1800" dirty="0" err="1" smtClean="0">
                <a:solidFill>
                  <a:schemeClr val="bg1"/>
                </a:solidFill>
              </a:rPr>
              <a:t>University</a:t>
            </a:r>
            <a:r>
              <a:rPr lang="sk-SK" sz="1800" dirty="0" smtClean="0">
                <a:solidFill>
                  <a:schemeClr val="bg1"/>
                </a:solidFill>
              </a:rPr>
              <a:t> Košice</a:t>
            </a:r>
            <a:endParaRPr lang="sk-SK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1800" dirty="0" smtClean="0">
                <a:solidFill>
                  <a:schemeClr val="accent2"/>
                </a:solidFill>
              </a:rPr>
              <a:t>2025 </a:t>
            </a:r>
            <a:r>
              <a:rPr lang="sk-SK" sz="1800" dirty="0" err="1" smtClean="0">
                <a:solidFill>
                  <a:schemeClr val="accent2"/>
                </a:solidFill>
              </a:rPr>
              <a:t>Specialized</a:t>
            </a:r>
            <a:r>
              <a:rPr lang="sk-SK" sz="1800" dirty="0" smtClean="0">
                <a:solidFill>
                  <a:schemeClr val="accent2"/>
                </a:solidFill>
              </a:rPr>
              <a:t> </a:t>
            </a:r>
            <a:r>
              <a:rPr lang="sk-SK" sz="1800" dirty="0" err="1" smtClean="0">
                <a:solidFill>
                  <a:schemeClr val="accent2"/>
                </a:solidFill>
              </a:rPr>
              <a:t>seminar</a:t>
            </a:r>
            <a:r>
              <a:rPr lang="sk-SK" sz="1800" dirty="0" smtClean="0">
                <a:solidFill>
                  <a:schemeClr val="accent2"/>
                </a:solidFill>
              </a:rPr>
              <a:t> </a:t>
            </a:r>
            <a:r>
              <a:rPr lang="sk-SK" sz="1800" dirty="0" err="1" smtClean="0">
                <a:solidFill>
                  <a:schemeClr val="accent2"/>
                </a:solidFill>
              </a:rPr>
              <a:t>for</a:t>
            </a:r>
            <a:r>
              <a:rPr lang="sk-SK" sz="1800" dirty="0" smtClean="0">
                <a:solidFill>
                  <a:schemeClr val="accent2"/>
                </a:solidFill>
              </a:rPr>
              <a:t> GA </a:t>
            </a:r>
            <a:r>
              <a:rPr lang="sk-SK" sz="1800" dirty="0" err="1" smtClean="0">
                <a:solidFill>
                  <a:schemeClr val="accent2"/>
                </a:solidFill>
              </a:rPr>
              <a:t>pilots</a:t>
            </a:r>
            <a:r>
              <a:rPr lang="sk-SK" sz="1800" dirty="0" smtClean="0">
                <a:solidFill>
                  <a:schemeClr val="accent2"/>
                </a:solidFill>
              </a:rPr>
              <a:t> – 80 </a:t>
            </a:r>
            <a:r>
              <a:rPr lang="sk-SK" sz="1800" dirty="0" err="1" smtClean="0">
                <a:solidFill>
                  <a:schemeClr val="accent2"/>
                </a:solidFill>
              </a:rPr>
              <a:t>pilots</a:t>
            </a:r>
            <a:endParaRPr lang="sk-SK" sz="18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sk-SK" sz="1800" dirty="0" smtClean="0">
                <a:solidFill>
                  <a:schemeClr val="accent2"/>
                </a:solidFill>
              </a:rPr>
              <a:t>2025 </a:t>
            </a:r>
            <a:r>
              <a:rPr lang="sk-SK" sz="1800" dirty="0" err="1" smtClean="0">
                <a:solidFill>
                  <a:schemeClr val="accent2"/>
                </a:solidFill>
              </a:rPr>
              <a:t>Fly</a:t>
            </a:r>
            <a:r>
              <a:rPr lang="sk-SK" sz="1800" dirty="0" smtClean="0">
                <a:solidFill>
                  <a:schemeClr val="accent2"/>
                </a:solidFill>
              </a:rPr>
              <a:t>-in and workshop </a:t>
            </a:r>
            <a:r>
              <a:rPr lang="sk-SK" sz="1800" dirty="0" err="1" smtClean="0">
                <a:solidFill>
                  <a:schemeClr val="accent2"/>
                </a:solidFill>
              </a:rPr>
              <a:t>for</a:t>
            </a:r>
            <a:r>
              <a:rPr lang="sk-SK" sz="1800" dirty="0" smtClean="0">
                <a:solidFill>
                  <a:schemeClr val="accent2"/>
                </a:solidFill>
              </a:rPr>
              <a:t> GA </a:t>
            </a:r>
            <a:r>
              <a:rPr lang="sk-SK" sz="1800" dirty="0" err="1" smtClean="0">
                <a:solidFill>
                  <a:schemeClr val="accent2"/>
                </a:solidFill>
              </a:rPr>
              <a:t>pilots</a:t>
            </a:r>
            <a:r>
              <a:rPr lang="sk-SK" sz="1800" dirty="0" smtClean="0">
                <a:solidFill>
                  <a:schemeClr val="accent2"/>
                </a:solidFill>
              </a:rPr>
              <a:t> in LZJS</a:t>
            </a:r>
          </a:p>
          <a:p>
            <a:pPr marL="0" indent="0">
              <a:buNone/>
            </a:pPr>
            <a:r>
              <a:rPr lang="sk-SK" sz="1800" dirty="0" err="1" smtClean="0">
                <a:solidFill>
                  <a:schemeClr val="bg1"/>
                </a:solidFill>
              </a:rPr>
              <a:t>Safety</a:t>
            </a:r>
            <a:r>
              <a:rPr lang="sk-SK" sz="1800" dirty="0" smtClean="0">
                <a:solidFill>
                  <a:schemeClr val="bg1"/>
                </a:solidFill>
              </a:rPr>
              <a:t> </a:t>
            </a:r>
            <a:r>
              <a:rPr lang="sk-SK" sz="1800" dirty="0" err="1" smtClean="0">
                <a:solidFill>
                  <a:schemeClr val="bg1"/>
                </a:solidFill>
              </a:rPr>
              <a:t>Days</a:t>
            </a:r>
            <a:r>
              <a:rPr lang="sk-SK" sz="1800" dirty="0" smtClean="0">
                <a:solidFill>
                  <a:schemeClr val="bg1"/>
                </a:solidFill>
              </a:rPr>
              <a:t> – SLF LZLU – </a:t>
            </a:r>
            <a:r>
              <a:rPr lang="sk-SK" sz="1800" dirty="0" err="1" smtClean="0">
                <a:solidFill>
                  <a:schemeClr val="bg1"/>
                </a:solidFill>
              </a:rPr>
              <a:t>each</a:t>
            </a:r>
            <a:r>
              <a:rPr lang="sk-SK" sz="1800" dirty="0" smtClean="0">
                <a:solidFill>
                  <a:schemeClr val="bg1"/>
                </a:solidFill>
              </a:rPr>
              <a:t> </a:t>
            </a:r>
            <a:r>
              <a:rPr lang="sk-SK" sz="1800" dirty="0" err="1" smtClean="0">
                <a:solidFill>
                  <a:schemeClr val="bg1"/>
                </a:solidFill>
              </a:rPr>
              <a:t>year</a:t>
            </a:r>
            <a:r>
              <a:rPr lang="sk-SK" sz="1800" dirty="0" smtClean="0">
                <a:solidFill>
                  <a:schemeClr val="bg1"/>
                </a:solidFill>
              </a:rPr>
              <a:t> </a:t>
            </a:r>
            <a:r>
              <a:rPr lang="sk-SK" sz="1800" dirty="0" err="1" smtClean="0">
                <a:solidFill>
                  <a:schemeClr val="bg1"/>
                </a:solidFill>
              </a:rPr>
              <a:t>different</a:t>
            </a:r>
            <a:r>
              <a:rPr lang="sk-SK" sz="1800" dirty="0" smtClean="0">
                <a:solidFill>
                  <a:schemeClr val="bg1"/>
                </a:solidFill>
              </a:rPr>
              <a:t> </a:t>
            </a:r>
            <a:r>
              <a:rPr lang="sk-SK" sz="1800" dirty="0" err="1" smtClean="0">
                <a:solidFill>
                  <a:schemeClr val="bg1"/>
                </a:solidFill>
              </a:rPr>
              <a:t>topic</a:t>
            </a:r>
            <a:r>
              <a:rPr lang="sk-SK" sz="1800" dirty="0" smtClean="0">
                <a:solidFill>
                  <a:schemeClr val="bg1"/>
                </a:solidFill>
              </a:rPr>
              <a:t> – </a:t>
            </a:r>
            <a:r>
              <a:rPr lang="sk-SK" sz="1800" dirty="0" err="1" smtClean="0">
                <a:solidFill>
                  <a:schemeClr val="bg1"/>
                </a:solidFill>
              </a:rPr>
              <a:t>Human</a:t>
            </a:r>
            <a:r>
              <a:rPr lang="sk-SK" sz="1800" dirty="0" smtClean="0">
                <a:solidFill>
                  <a:schemeClr val="bg1"/>
                </a:solidFill>
              </a:rPr>
              <a:t> </a:t>
            </a:r>
            <a:r>
              <a:rPr lang="sk-SK" sz="1800" dirty="0" err="1" smtClean="0">
                <a:solidFill>
                  <a:schemeClr val="bg1"/>
                </a:solidFill>
              </a:rPr>
              <a:t>performance</a:t>
            </a:r>
            <a:r>
              <a:rPr lang="sk-SK" sz="1800" dirty="0" smtClean="0">
                <a:solidFill>
                  <a:schemeClr val="bg1"/>
                </a:solidFill>
              </a:rPr>
              <a:t>, </a:t>
            </a:r>
            <a:r>
              <a:rPr lang="sk-SK" sz="1800" dirty="0" err="1" smtClean="0">
                <a:solidFill>
                  <a:schemeClr val="bg1"/>
                </a:solidFill>
              </a:rPr>
              <a:t>Weather</a:t>
            </a:r>
            <a:r>
              <a:rPr lang="sk-SK" sz="1800" dirty="0" smtClean="0">
                <a:solidFill>
                  <a:schemeClr val="bg1"/>
                </a:solidFill>
              </a:rPr>
              <a:t>, </a:t>
            </a:r>
            <a:r>
              <a:rPr lang="sk-SK" sz="1800" dirty="0" err="1" smtClean="0">
                <a:solidFill>
                  <a:schemeClr val="bg1"/>
                </a:solidFill>
              </a:rPr>
              <a:t>Equipent</a:t>
            </a:r>
            <a:r>
              <a:rPr lang="sk-SK" sz="1800" dirty="0" smtClean="0">
                <a:solidFill>
                  <a:schemeClr val="bg1"/>
                </a:solidFill>
              </a:rPr>
              <a:t>... </a:t>
            </a:r>
          </a:p>
          <a:p>
            <a:pPr marL="0" indent="0">
              <a:buNone/>
            </a:pPr>
            <a:r>
              <a:rPr lang="sk-SK" sz="1800" dirty="0" err="1" smtClean="0">
                <a:solidFill>
                  <a:schemeClr val="bg1"/>
                </a:solidFill>
              </a:rPr>
              <a:t>Military</a:t>
            </a:r>
            <a:r>
              <a:rPr lang="sk-SK" sz="1800" dirty="0" smtClean="0">
                <a:solidFill>
                  <a:schemeClr val="bg1"/>
                </a:solidFill>
              </a:rPr>
              <a:t>, Civil </a:t>
            </a:r>
            <a:r>
              <a:rPr lang="sk-SK" sz="1800" dirty="0" err="1" smtClean="0">
                <a:solidFill>
                  <a:schemeClr val="bg1"/>
                </a:solidFill>
              </a:rPr>
              <a:t>Aviaton</a:t>
            </a:r>
            <a:r>
              <a:rPr lang="sk-SK" sz="1800" dirty="0" smtClean="0">
                <a:solidFill>
                  <a:schemeClr val="bg1"/>
                </a:solidFill>
              </a:rPr>
              <a:t> </a:t>
            </a:r>
            <a:r>
              <a:rPr lang="sk-SK" sz="1800" dirty="0" err="1" smtClean="0">
                <a:solidFill>
                  <a:schemeClr val="bg1"/>
                </a:solidFill>
              </a:rPr>
              <a:t>Authority</a:t>
            </a:r>
            <a:r>
              <a:rPr lang="sk-SK" sz="1800" dirty="0" smtClean="0">
                <a:solidFill>
                  <a:schemeClr val="bg1"/>
                </a:solidFill>
              </a:rPr>
              <a:t>, </a:t>
            </a:r>
            <a:r>
              <a:rPr lang="sk-SK" sz="1800" dirty="0" err="1" smtClean="0">
                <a:solidFill>
                  <a:schemeClr val="bg1"/>
                </a:solidFill>
              </a:rPr>
              <a:t>Ministry</a:t>
            </a:r>
            <a:r>
              <a:rPr lang="sk-SK" sz="1800" dirty="0" smtClean="0">
                <a:solidFill>
                  <a:schemeClr val="bg1"/>
                </a:solidFill>
              </a:rPr>
              <a:t> of Transport, </a:t>
            </a:r>
            <a:r>
              <a:rPr lang="sk-SK" sz="1800" dirty="0" err="1" smtClean="0">
                <a:solidFill>
                  <a:schemeClr val="bg1"/>
                </a:solidFill>
              </a:rPr>
              <a:t>Technical</a:t>
            </a:r>
            <a:r>
              <a:rPr lang="sk-SK" sz="1800" dirty="0" smtClean="0">
                <a:solidFill>
                  <a:schemeClr val="bg1"/>
                </a:solidFill>
              </a:rPr>
              <a:t> </a:t>
            </a:r>
            <a:r>
              <a:rPr lang="sk-SK" sz="1800" dirty="0" err="1" smtClean="0">
                <a:solidFill>
                  <a:schemeClr val="bg1"/>
                </a:solidFill>
              </a:rPr>
              <a:t>University</a:t>
            </a:r>
            <a:r>
              <a:rPr lang="sk-SK" sz="1800" dirty="0" smtClean="0">
                <a:solidFill>
                  <a:schemeClr val="bg1"/>
                </a:solidFill>
              </a:rPr>
              <a:t> Košice, </a:t>
            </a:r>
            <a:r>
              <a:rPr lang="sk-SK" sz="1800" dirty="0" err="1" smtClean="0">
                <a:solidFill>
                  <a:schemeClr val="bg1"/>
                </a:solidFill>
              </a:rPr>
              <a:t>University</a:t>
            </a:r>
            <a:r>
              <a:rPr lang="sk-SK" sz="1800" dirty="0" smtClean="0">
                <a:solidFill>
                  <a:schemeClr val="bg1"/>
                </a:solidFill>
              </a:rPr>
              <a:t> of Transport Žilina, TOMARK, SHARK, CIRRUS </a:t>
            </a:r>
            <a:r>
              <a:rPr lang="sk-SK" sz="1800" dirty="0" err="1" smtClean="0">
                <a:solidFill>
                  <a:schemeClr val="bg1"/>
                </a:solidFill>
              </a:rPr>
              <a:t>Aircrafts</a:t>
            </a:r>
            <a:r>
              <a:rPr lang="sk-SK" sz="1800" dirty="0" smtClean="0">
                <a:solidFill>
                  <a:schemeClr val="bg1"/>
                </a:solidFill>
              </a:rPr>
              <a:t>, </a:t>
            </a:r>
            <a:r>
              <a:rPr lang="sk-SK" sz="1800" dirty="0" err="1" smtClean="0">
                <a:solidFill>
                  <a:schemeClr val="bg1"/>
                </a:solidFill>
              </a:rPr>
              <a:t>etc</a:t>
            </a:r>
            <a:r>
              <a:rPr lang="sk-SK" sz="18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sk-SK" sz="1800" dirty="0" err="1" smtClean="0">
                <a:solidFill>
                  <a:schemeClr val="bg1"/>
                </a:solidFill>
              </a:rPr>
              <a:t>Winter</a:t>
            </a:r>
            <a:r>
              <a:rPr lang="en-US" sz="1800" dirty="0" smtClean="0">
                <a:solidFill>
                  <a:schemeClr val="bg1"/>
                </a:solidFill>
              </a:rPr>
              <a:t> / Summer course </a:t>
            </a:r>
            <a:r>
              <a:rPr lang="sk-SK" sz="1800" dirty="0" smtClean="0">
                <a:solidFill>
                  <a:schemeClr val="bg1"/>
                </a:solidFill>
              </a:rPr>
              <a:t>– LZDV, LZTR, LZTN, LZSE, LZDB, LZSY, LZSD</a:t>
            </a:r>
          </a:p>
          <a:p>
            <a:pPr marL="0" indent="0">
              <a:buNone/>
            </a:pPr>
            <a:r>
              <a:rPr lang="sk-SK" sz="1800" dirty="0" smtClean="0">
                <a:solidFill>
                  <a:schemeClr val="bg1"/>
                </a:solidFill>
              </a:rPr>
              <a:t>V4 </a:t>
            </a:r>
            <a:r>
              <a:rPr lang="sk-SK" sz="1800" dirty="0" err="1" smtClean="0">
                <a:solidFill>
                  <a:schemeClr val="bg1"/>
                </a:solidFill>
              </a:rPr>
              <a:t>Helicopter</a:t>
            </a:r>
            <a:r>
              <a:rPr lang="sk-SK" sz="1800" dirty="0" smtClean="0">
                <a:solidFill>
                  <a:schemeClr val="bg1"/>
                </a:solidFill>
              </a:rPr>
              <a:t> </a:t>
            </a:r>
            <a:r>
              <a:rPr lang="sk-SK" sz="1800" dirty="0" err="1" smtClean="0">
                <a:solidFill>
                  <a:schemeClr val="bg1"/>
                </a:solidFill>
              </a:rPr>
              <a:t>Fly</a:t>
            </a:r>
            <a:r>
              <a:rPr lang="sk-SK" sz="1800" dirty="0" smtClean="0">
                <a:solidFill>
                  <a:schemeClr val="bg1"/>
                </a:solidFill>
              </a:rPr>
              <a:t>-in, Žilina, </a:t>
            </a:r>
            <a:r>
              <a:rPr lang="sk-SK" sz="1800" dirty="0" err="1" smtClean="0">
                <a:solidFill>
                  <a:schemeClr val="bg1"/>
                </a:solidFill>
              </a:rPr>
              <a:t>Vendryně</a:t>
            </a:r>
            <a:r>
              <a:rPr lang="sk-SK" sz="1800" dirty="0" smtClean="0">
                <a:solidFill>
                  <a:schemeClr val="bg1"/>
                </a:solidFill>
              </a:rPr>
              <a:t> </a:t>
            </a:r>
            <a:r>
              <a:rPr lang="sk-SK" sz="1800" dirty="0" err="1" smtClean="0">
                <a:solidFill>
                  <a:schemeClr val="bg1"/>
                </a:solidFill>
              </a:rPr>
              <a:t>Czech</a:t>
            </a:r>
            <a:r>
              <a:rPr lang="sk-SK" sz="1800" dirty="0" smtClean="0">
                <a:solidFill>
                  <a:schemeClr val="bg1"/>
                </a:solidFill>
              </a:rPr>
              <a:t> </a:t>
            </a:r>
            <a:r>
              <a:rPr lang="sk-SK" sz="1800" dirty="0" err="1" smtClean="0">
                <a:solidFill>
                  <a:schemeClr val="bg1"/>
                </a:solidFill>
              </a:rPr>
              <a:t>Republic</a:t>
            </a:r>
            <a:endParaRPr lang="sk-SK" sz="1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428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913"/>
            <a:ext cx="8785101" cy="7921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Plans for the Future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7435" y="1678576"/>
            <a:ext cx="5508649" cy="4131487"/>
          </a:xfrm>
          <a:prstGeom prst="rect">
            <a:avLst/>
          </a:prstGeom>
        </p:spPr>
      </p:pic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Looking </a:t>
            </a:r>
            <a:r>
              <a:rPr lang="en-US" sz="2000" dirty="0">
                <a:solidFill>
                  <a:schemeClr val="bg1"/>
                </a:solidFill>
              </a:rPr>
              <a:t>ahead, my focus remains on continuous growth and </a:t>
            </a:r>
            <a:r>
              <a:rPr lang="sk-SK" sz="2000" dirty="0" err="1" smtClean="0">
                <a:solidFill>
                  <a:schemeClr val="bg1"/>
                </a:solidFill>
              </a:rPr>
              <a:t>implementation</a:t>
            </a:r>
            <a:r>
              <a:rPr lang="sk-SK" sz="2000" dirty="0" smtClean="0">
                <a:solidFill>
                  <a:schemeClr val="bg1"/>
                </a:solidFill>
              </a:rPr>
              <a:t> of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impactful change. </a:t>
            </a:r>
            <a:endParaRPr lang="sk-SK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Expand Expertise</a:t>
            </a: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Deepen knowledge </a:t>
            </a:r>
            <a:r>
              <a:rPr lang="en-US" sz="2000" dirty="0" smtClean="0">
                <a:solidFill>
                  <a:schemeClr val="bg1"/>
                </a:solidFill>
              </a:rPr>
              <a:t>through </a:t>
            </a:r>
            <a:r>
              <a:rPr lang="sk-SK" sz="2000" dirty="0" err="1" smtClean="0">
                <a:solidFill>
                  <a:schemeClr val="bg1"/>
                </a:solidFill>
              </a:rPr>
              <a:t>continuos</a:t>
            </a:r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sk-SK" sz="2000" dirty="0" err="1" smtClean="0">
                <a:solidFill>
                  <a:schemeClr val="bg1"/>
                </a:solidFill>
              </a:rPr>
              <a:t>learning</a:t>
            </a:r>
            <a:r>
              <a:rPr lang="sk-SK" sz="2000" dirty="0" smtClean="0">
                <a:solidFill>
                  <a:schemeClr val="bg1"/>
                </a:solidFill>
              </a:rPr>
              <a:t> and </a:t>
            </a:r>
            <a:r>
              <a:rPr lang="en-US" sz="2000" dirty="0" smtClean="0">
                <a:solidFill>
                  <a:schemeClr val="bg1"/>
                </a:solidFill>
              </a:rPr>
              <a:t>advanced </a:t>
            </a:r>
            <a:endParaRPr lang="sk-SK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training</a:t>
            </a:r>
            <a:r>
              <a:rPr lang="sk-SK" sz="20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Lead Innovation Initiatives</a:t>
            </a: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Pioneer new projects </a:t>
            </a:r>
            <a:r>
              <a:rPr lang="en-US" sz="2000" dirty="0" smtClean="0">
                <a:solidFill>
                  <a:schemeClr val="bg1"/>
                </a:solidFill>
              </a:rPr>
              <a:t>to </a:t>
            </a:r>
            <a:r>
              <a:rPr lang="en-US" sz="2000" dirty="0">
                <a:solidFill>
                  <a:schemeClr val="bg1"/>
                </a:solidFill>
              </a:rPr>
              <a:t>solve complex problems and create new opportunities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sk-SK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Mentor Next-Gen Leaders</a:t>
            </a: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Invest time in coaching and empowering aspiring professionals, fostering a culture of growth and shared success.</a:t>
            </a:r>
            <a:br>
              <a:rPr lang="en-US" sz="2000" dirty="0">
                <a:solidFill>
                  <a:schemeClr val="bg1"/>
                </a:solidFill>
              </a:rPr>
            </a:br>
            <a:endParaRPr lang="sk-SK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80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333375"/>
            <a:ext cx="8857109" cy="503238"/>
          </a:xfrm>
        </p:spPr>
        <p:txBody>
          <a:bodyPr/>
          <a:lstStyle/>
          <a:p>
            <a:pPr eaLnBrk="1" hangingPunct="1"/>
            <a:r>
              <a:rPr lang="en-US" altLang="sk-SK" sz="3200" dirty="0" smtClean="0">
                <a:solidFill>
                  <a:schemeClr val="bg1"/>
                </a:solidFill>
              </a:rPr>
              <a:t>Recommendations</a:t>
            </a:r>
            <a:endParaRPr lang="sk-SK" altLang="sk-SK" sz="3200" b="0" dirty="0" smtClean="0">
              <a:solidFill>
                <a:schemeClr val="bg1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43445" y="1412776"/>
            <a:ext cx="8785225" cy="4104455"/>
          </a:xfrm>
        </p:spPr>
        <p:txBody>
          <a:bodyPr/>
          <a:lstStyle/>
          <a:p>
            <a:pPr algn="just"/>
            <a:r>
              <a:rPr lang="sk-SK" altLang="sk-SK" sz="2000" dirty="0" err="1" smtClean="0">
                <a:solidFill>
                  <a:schemeClr val="bg1"/>
                </a:solidFill>
              </a:rPr>
              <a:t>Knowledge</a:t>
            </a:r>
            <a:r>
              <a:rPr lang="sk-SK" altLang="sk-SK" sz="2000" dirty="0" smtClean="0">
                <a:solidFill>
                  <a:schemeClr val="bg1"/>
                </a:solidFill>
              </a:rPr>
              <a:t> </a:t>
            </a:r>
            <a:r>
              <a:rPr lang="sk-SK" altLang="sk-SK" sz="2000" dirty="0" smtClean="0">
                <a:solidFill>
                  <a:schemeClr val="bg1"/>
                </a:solidFill>
              </a:rPr>
              <a:t>of </a:t>
            </a:r>
            <a:r>
              <a:rPr lang="sk-SK" altLang="sk-SK" sz="2000" dirty="0" err="1" smtClean="0">
                <a:solidFill>
                  <a:schemeClr val="bg1"/>
                </a:solidFill>
              </a:rPr>
              <a:t>aviation</a:t>
            </a:r>
            <a:r>
              <a:rPr lang="sk-SK" altLang="sk-SK" sz="2000" dirty="0" smtClean="0">
                <a:solidFill>
                  <a:schemeClr val="bg1"/>
                </a:solidFill>
              </a:rPr>
              <a:t> </a:t>
            </a:r>
            <a:r>
              <a:rPr lang="sk-SK" altLang="sk-SK" sz="2000" dirty="0" err="1" smtClean="0">
                <a:solidFill>
                  <a:schemeClr val="bg1"/>
                </a:solidFill>
              </a:rPr>
              <a:t>rules</a:t>
            </a:r>
            <a:r>
              <a:rPr lang="sk-SK" altLang="sk-SK" sz="2000" dirty="0" smtClean="0">
                <a:solidFill>
                  <a:schemeClr val="bg1"/>
                </a:solidFill>
              </a:rPr>
              <a:t>, </a:t>
            </a:r>
            <a:r>
              <a:rPr lang="sk-SK" altLang="sk-SK" sz="2000" dirty="0" err="1" smtClean="0">
                <a:solidFill>
                  <a:schemeClr val="bg1"/>
                </a:solidFill>
              </a:rPr>
              <a:t>regulations</a:t>
            </a:r>
            <a:r>
              <a:rPr lang="sk-SK" altLang="sk-SK" sz="2000" dirty="0" smtClean="0">
                <a:solidFill>
                  <a:schemeClr val="bg1"/>
                </a:solidFill>
              </a:rPr>
              <a:t> and </a:t>
            </a:r>
            <a:r>
              <a:rPr lang="sk-SK" altLang="sk-SK" sz="2000" dirty="0" err="1" smtClean="0">
                <a:solidFill>
                  <a:schemeClr val="bg1"/>
                </a:solidFill>
              </a:rPr>
              <a:t>procedures</a:t>
            </a:r>
            <a:r>
              <a:rPr lang="sk-SK" altLang="sk-SK" sz="2000" dirty="0" smtClean="0">
                <a:solidFill>
                  <a:schemeClr val="bg1"/>
                </a:solidFill>
              </a:rPr>
              <a:t>, </a:t>
            </a:r>
            <a:r>
              <a:rPr lang="sk-SK" altLang="sk-SK" sz="2000" dirty="0" err="1" smtClean="0">
                <a:solidFill>
                  <a:schemeClr val="bg1"/>
                </a:solidFill>
              </a:rPr>
              <a:t>correct</a:t>
            </a:r>
            <a:r>
              <a:rPr lang="sk-SK" altLang="sk-SK" sz="2000" dirty="0" smtClean="0">
                <a:solidFill>
                  <a:schemeClr val="bg1"/>
                </a:solidFill>
              </a:rPr>
              <a:t> </a:t>
            </a:r>
            <a:r>
              <a:rPr lang="sk-SK" altLang="sk-SK" sz="2000" dirty="0" err="1" smtClean="0">
                <a:solidFill>
                  <a:schemeClr val="bg1"/>
                </a:solidFill>
              </a:rPr>
              <a:t>planning</a:t>
            </a:r>
            <a:r>
              <a:rPr lang="sk-SK" altLang="sk-SK" sz="2000" dirty="0" smtClean="0">
                <a:solidFill>
                  <a:schemeClr val="bg1"/>
                </a:solidFill>
              </a:rPr>
              <a:t> and pre-</a:t>
            </a:r>
            <a:r>
              <a:rPr lang="sk-SK" altLang="sk-SK" sz="2000" dirty="0" err="1" smtClean="0">
                <a:solidFill>
                  <a:schemeClr val="bg1"/>
                </a:solidFill>
              </a:rPr>
              <a:t>flight</a:t>
            </a:r>
            <a:r>
              <a:rPr lang="sk-SK" altLang="sk-SK" sz="2000" dirty="0" smtClean="0">
                <a:solidFill>
                  <a:schemeClr val="bg1"/>
                </a:solidFill>
              </a:rPr>
              <a:t> </a:t>
            </a:r>
            <a:r>
              <a:rPr lang="sk-SK" altLang="sk-SK" sz="2000" dirty="0" err="1" smtClean="0">
                <a:solidFill>
                  <a:schemeClr val="bg1"/>
                </a:solidFill>
              </a:rPr>
              <a:t>preparation</a:t>
            </a:r>
            <a:r>
              <a:rPr lang="sk-SK" altLang="sk-SK" sz="2000" dirty="0" smtClean="0">
                <a:solidFill>
                  <a:schemeClr val="bg1"/>
                </a:solidFill>
              </a:rPr>
              <a:t>, </a:t>
            </a:r>
            <a:r>
              <a:rPr lang="sk-SK" altLang="sk-SK" sz="2000" dirty="0">
                <a:solidFill>
                  <a:schemeClr val="bg1"/>
                </a:solidFill>
              </a:rPr>
              <a:t>(NOTAM, AUP</a:t>
            </a:r>
            <a:r>
              <a:rPr lang="sk-SK" altLang="sk-SK" sz="2000" dirty="0" smtClean="0">
                <a:solidFill>
                  <a:schemeClr val="bg1"/>
                </a:solidFill>
              </a:rPr>
              <a:t>...) </a:t>
            </a:r>
            <a:endParaRPr lang="sk-SK" altLang="sk-SK" sz="2000" dirty="0" smtClean="0">
              <a:solidFill>
                <a:schemeClr val="bg1"/>
              </a:solidFill>
            </a:endParaRPr>
          </a:p>
          <a:p>
            <a:pPr algn="just">
              <a:buFontTx/>
              <a:buChar char="•"/>
            </a:pPr>
            <a:r>
              <a:rPr lang="sk-SK" altLang="sk-SK" sz="2000" dirty="0" err="1" smtClean="0">
                <a:solidFill>
                  <a:schemeClr val="bg1"/>
                </a:solidFill>
              </a:rPr>
              <a:t>Valid</a:t>
            </a:r>
            <a:r>
              <a:rPr lang="sk-SK" altLang="sk-SK" sz="2000" dirty="0" smtClean="0">
                <a:solidFill>
                  <a:schemeClr val="bg1"/>
                </a:solidFill>
              </a:rPr>
              <a:t> </a:t>
            </a:r>
            <a:r>
              <a:rPr lang="sk-SK" altLang="sk-SK" sz="2000" dirty="0" err="1" smtClean="0">
                <a:solidFill>
                  <a:schemeClr val="bg1"/>
                </a:solidFill>
              </a:rPr>
              <a:t>frequencies</a:t>
            </a:r>
            <a:endParaRPr lang="sk-SK" altLang="sk-SK" sz="2000" dirty="0">
              <a:solidFill>
                <a:schemeClr val="bg1"/>
              </a:solidFill>
            </a:endParaRPr>
          </a:p>
          <a:p>
            <a:pPr algn="just">
              <a:buFontTx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Don’t </a:t>
            </a:r>
            <a:r>
              <a:rPr lang="en-US" sz="2000" dirty="0" smtClean="0">
                <a:solidFill>
                  <a:schemeClr val="bg1"/>
                </a:solidFill>
              </a:rPr>
              <a:t>be afraid to communicate</a:t>
            </a:r>
            <a:endParaRPr lang="sk-SK" sz="2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sk-SK" sz="2000" dirty="0" err="1" smtClean="0">
                <a:solidFill>
                  <a:schemeClr val="bg1"/>
                </a:solidFill>
              </a:rPr>
              <a:t>We</a:t>
            </a:r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sk-SK" sz="2000" dirty="0" err="1" smtClean="0">
                <a:solidFill>
                  <a:schemeClr val="bg1"/>
                </a:solidFill>
              </a:rPr>
              <a:t>have</a:t>
            </a:r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sk-SK" sz="2000" dirty="0" err="1" smtClean="0">
                <a:solidFill>
                  <a:schemeClr val="bg1"/>
                </a:solidFill>
              </a:rPr>
              <a:t>heard</a:t>
            </a:r>
            <a:r>
              <a:rPr lang="sk-SK" sz="2000" dirty="0" smtClean="0">
                <a:solidFill>
                  <a:schemeClr val="bg1"/>
                </a:solidFill>
              </a:rPr>
              <a:t> on </a:t>
            </a:r>
            <a:r>
              <a:rPr lang="sk-SK" sz="2000" dirty="0" err="1" smtClean="0">
                <a:solidFill>
                  <a:schemeClr val="bg1"/>
                </a:solidFill>
              </a:rPr>
              <a:t>our</a:t>
            </a:r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sk-SK" sz="2000" dirty="0" err="1" smtClean="0">
                <a:solidFill>
                  <a:schemeClr val="bg1"/>
                </a:solidFill>
              </a:rPr>
              <a:t>frequency</a:t>
            </a:r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sk-SK" sz="2000" dirty="0" err="1" smtClean="0">
                <a:solidFill>
                  <a:schemeClr val="bg1"/>
                </a:solidFill>
              </a:rPr>
              <a:t>everything</a:t>
            </a:r>
            <a:r>
              <a:rPr lang="sk-SK" sz="2000" dirty="0" smtClean="0">
                <a:solidFill>
                  <a:schemeClr val="bg1"/>
                </a:solidFill>
              </a:rPr>
              <a:t>: </a:t>
            </a:r>
            <a:r>
              <a:rPr lang="sk-SK" sz="2000" dirty="0" err="1" smtClean="0">
                <a:solidFill>
                  <a:schemeClr val="bg1"/>
                </a:solidFill>
              </a:rPr>
              <a:t>laughter</a:t>
            </a:r>
            <a:r>
              <a:rPr lang="sk-SK" sz="2000" dirty="0" smtClean="0">
                <a:solidFill>
                  <a:schemeClr val="bg1"/>
                </a:solidFill>
              </a:rPr>
              <a:t>, </a:t>
            </a:r>
            <a:r>
              <a:rPr lang="sk-SK" sz="2000" dirty="0" err="1" smtClean="0">
                <a:solidFill>
                  <a:schemeClr val="bg1"/>
                </a:solidFill>
              </a:rPr>
              <a:t>cry</a:t>
            </a:r>
            <a:r>
              <a:rPr lang="sk-SK" sz="2000" dirty="0" smtClean="0">
                <a:solidFill>
                  <a:schemeClr val="bg1"/>
                </a:solidFill>
              </a:rPr>
              <a:t>, </a:t>
            </a:r>
            <a:r>
              <a:rPr lang="sk-SK" sz="2000" dirty="0" err="1" smtClean="0">
                <a:solidFill>
                  <a:schemeClr val="bg1"/>
                </a:solidFill>
              </a:rPr>
              <a:t>insults</a:t>
            </a:r>
            <a:r>
              <a:rPr lang="sk-SK" sz="2000" dirty="0" smtClean="0">
                <a:solidFill>
                  <a:schemeClr val="bg1"/>
                </a:solidFill>
              </a:rPr>
              <a:t>, </a:t>
            </a:r>
            <a:r>
              <a:rPr lang="sk-SK" sz="2000" dirty="0" err="1" smtClean="0">
                <a:solidFill>
                  <a:schemeClr val="bg1"/>
                </a:solidFill>
              </a:rPr>
              <a:t>singing</a:t>
            </a:r>
            <a:r>
              <a:rPr lang="sk-SK" sz="2000" dirty="0" smtClean="0">
                <a:solidFill>
                  <a:schemeClr val="bg1"/>
                </a:solidFill>
              </a:rPr>
              <a:t>, </a:t>
            </a:r>
            <a:r>
              <a:rPr lang="sk-SK" sz="2000" dirty="0" err="1" smtClean="0">
                <a:solidFill>
                  <a:schemeClr val="bg1"/>
                </a:solidFill>
              </a:rPr>
              <a:t>meowing</a:t>
            </a:r>
            <a:r>
              <a:rPr lang="sk-SK" sz="2000" dirty="0" smtClean="0">
                <a:solidFill>
                  <a:schemeClr val="bg1"/>
                </a:solidFill>
              </a:rPr>
              <a:t>...</a:t>
            </a:r>
          </a:p>
          <a:p>
            <a:pPr algn="just"/>
            <a:r>
              <a:rPr lang="sk-SK" sz="2000" dirty="0" smtClean="0">
                <a:solidFill>
                  <a:schemeClr val="bg1"/>
                </a:solidFill>
              </a:rPr>
              <a:t>Do </a:t>
            </a:r>
            <a:r>
              <a:rPr lang="sk-SK" sz="2000" dirty="0" err="1" smtClean="0">
                <a:solidFill>
                  <a:schemeClr val="bg1"/>
                </a:solidFill>
              </a:rPr>
              <a:t>not</a:t>
            </a:r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sk-SK" sz="2000" dirty="0" err="1" smtClean="0">
                <a:solidFill>
                  <a:schemeClr val="bg1"/>
                </a:solidFill>
              </a:rPr>
              <a:t>reduce</a:t>
            </a:r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sk-SK" sz="2000" dirty="0" err="1" smtClean="0">
                <a:solidFill>
                  <a:schemeClr val="bg1"/>
                </a:solidFill>
              </a:rPr>
              <a:t>the</a:t>
            </a:r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sk-SK" sz="2000" dirty="0" err="1" smtClean="0">
                <a:solidFill>
                  <a:schemeClr val="bg1"/>
                </a:solidFill>
              </a:rPr>
              <a:t>frequency</a:t>
            </a:r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sk-SK" sz="2000" dirty="0" err="1" smtClean="0">
                <a:solidFill>
                  <a:schemeClr val="bg1"/>
                </a:solidFill>
              </a:rPr>
              <a:t>listening</a:t>
            </a:r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sk-SK" sz="2000" dirty="0" err="1" smtClean="0">
                <a:solidFill>
                  <a:schemeClr val="bg1"/>
                </a:solidFill>
              </a:rPr>
              <a:t>volume</a:t>
            </a:r>
            <a:endParaRPr lang="sk-SK" sz="2000" dirty="0" smtClean="0">
              <a:solidFill>
                <a:schemeClr val="bg1"/>
              </a:solidFill>
            </a:endParaRPr>
          </a:p>
          <a:p>
            <a:pPr algn="just"/>
            <a:r>
              <a:rPr lang="sk-SK" sz="2000" dirty="0" err="1" smtClean="0">
                <a:solidFill>
                  <a:schemeClr val="bg1"/>
                </a:solidFill>
              </a:rPr>
              <a:t>Remember</a:t>
            </a:r>
            <a:r>
              <a:rPr lang="sk-SK" sz="2000" dirty="0" smtClean="0">
                <a:solidFill>
                  <a:schemeClr val="bg1"/>
                </a:solidFill>
              </a:rPr>
              <a:t>, </a:t>
            </a:r>
            <a:r>
              <a:rPr lang="sk-SK" sz="2000" dirty="0" err="1" smtClean="0">
                <a:solidFill>
                  <a:schemeClr val="bg1"/>
                </a:solidFill>
              </a:rPr>
              <a:t>that</a:t>
            </a:r>
            <a:r>
              <a:rPr lang="sk-SK" sz="2000" dirty="0" smtClean="0">
                <a:solidFill>
                  <a:schemeClr val="bg1"/>
                </a:solidFill>
              </a:rPr>
              <a:t> pilot </a:t>
            </a:r>
            <a:r>
              <a:rPr lang="sk-SK" sz="2000" dirty="0" err="1" smtClean="0">
                <a:solidFill>
                  <a:schemeClr val="bg1"/>
                </a:solidFill>
              </a:rPr>
              <a:t>is</a:t>
            </a:r>
            <a:r>
              <a:rPr lang="sk-SK" sz="2000" dirty="0" smtClean="0">
                <a:solidFill>
                  <a:schemeClr val="bg1"/>
                </a:solidFill>
              </a:rPr>
              <a:t> in </a:t>
            </a:r>
            <a:r>
              <a:rPr lang="sk-SK" sz="2000" dirty="0" err="1" smtClean="0">
                <a:solidFill>
                  <a:schemeClr val="bg1"/>
                </a:solidFill>
              </a:rPr>
              <a:t>charge</a:t>
            </a:r>
            <a:r>
              <a:rPr lang="sk-SK" sz="2000" dirty="0" smtClean="0">
                <a:solidFill>
                  <a:schemeClr val="bg1"/>
                </a:solidFill>
              </a:rPr>
              <a:t> of </a:t>
            </a:r>
            <a:r>
              <a:rPr lang="sk-SK" sz="2000" dirty="0" err="1" smtClean="0">
                <a:solidFill>
                  <a:schemeClr val="bg1"/>
                </a:solidFill>
              </a:rPr>
              <a:t>only</a:t>
            </a:r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sk-SK" sz="2000" dirty="0" err="1" smtClean="0">
                <a:solidFill>
                  <a:schemeClr val="bg1"/>
                </a:solidFill>
              </a:rPr>
              <a:t>one</a:t>
            </a:r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sk-SK" sz="2000" dirty="0" err="1" smtClean="0">
                <a:solidFill>
                  <a:schemeClr val="bg1"/>
                </a:solidFill>
              </a:rPr>
              <a:t>aircraft</a:t>
            </a:r>
            <a:r>
              <a:rPr lang="sk-SK" sz="2000" dirty="0" smtClean="0">
                <a:solidFill>
                  <a:schemeClr val="bg1"/>
                </a:solidFill>
              </a:rPr>
              <a:t>, </a:t>
            </a:r>
            <a:r>
              <a:rPr lang="sk-SK" sz="2000" dirty="0" err="1" smtClean="0">
                <a:solidFill>
                  <a:schemeClr val="bg1"/>
                </a:solidFill>
              </a:rPr>
              <a:t>but</a:t>
            </a:r>
            <a:r>
              <a:rPr lang="sk-SK" sz="2000" dirty="0" smtClean="0">
                <a:solidFill>
                  <a:schemeClr val="bg1"/>
                </a:solidFill>
              </a:rPr>
              <a:t> ATCO or FISO </a:t>
            </a:r>
            <a:r>
              <a:rPr lang="sk-SK" sz="2000" dirty="0" err="1" smtClean="0">
                <a:solidFill>
                  <a:schemeClr val="bg1"/>
                </a:solidFill>
              </a:rPr>
              <a:t>is</a:t>
            </a:r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sk-SK" sz="2000" dirty="0" err="1" smtClean="0">
                <a:solidFill>
                  <a:schemeClr val="bg1"/>
                </a:solidFill>
              </a:rPr>
              <a:t>responsible</a:t>
            </a:r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sk-SK" sz="2000" dirty="0" err="1" smtClean="0">
                <a:solidFill>
                  <a:schemeClr val="bg1"/>
                </a:solidFill>
              </a:rPr>
              <a:t>for</a:t>
            </a:r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sk-SK" sz="2000" dirty="0" err="1" smtClean="0">
                <a:solidFill>
                  <a:schemeClr val="bg1"/>
                </a:solidFill>
              </a:rPr>
              <a:t>all</a:t>
            </a:r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sk-SK" sz="2000" dirty="0" err="1" smtClean="0">
                <a:solidFill>
                  <a:schemeClr val="bg1"/>
                </a:solidFill>
              </a:rPr>
              <a:t>traffic</a:t>
            </a:r>
            <a:r>
              <a:rPr lang="sk-SK" sz="2000" dirty="0" smtClean="0">
                <a:solidFill>
                  <a:schemeClr val="bg1"/>
                </a:solidFill>
              </a:rPr>
              <a:t> in </a:t>
            </a:r>
            <a:r>
              <a:rPr lang="sk-SK" sz="2000" dirty="0" err="1" smtClean="0">
                <a:solidFill>
                  <a:schemeClr val="bg1"/>
                </a:solidFill>
              </a:rPr>
              <a:t>his</a:t>
            </a:r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sk-SK" sz="2000" dirty="0" err="1" smtClean="0">
                <a:solidFill>
                  <a:schemeClr val="bg1"/>
                </a:solidFill>
              </a:rPr>
              <a:t>his</a:t>
            </a:r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sk-SK" sz="2000" dirty="0" err="1" smtClean="0">
                <a:solidFill>
                  <a:schemeClr val="bg1"/>
                </a:solidFill>
              </a:rPr>
              <a:t>area</a:t>
            </a:r>
            <a:r>
              <a:rPr lang="sk-SK" sz="2000" dirty="0" smtClean="0">
                <a:solidFill>
                  <a:schemeClr val="bg1"/>
                </a:solidFill>
              </a:rPr>
              <a:t>.</a:t>
            </a:r>
            <a:r>
              <a:rPr lang="sk-SK" altLang="sk-SK" sz="2000" b="1" dirty="0">
                <a:solidFill>
                  <a:schemeClr val="bg1"/>
                </a:solidFill>
              </a:rPr>
              <a:t> </a:t>
            </a:r>
            <a:endParaRPr lang="sk-SK" altLang="sk-SK" sz="2000" b="1" dirty="0" smtClean="0">
              <a:solidFill>
                <a:schemeClr val="bg1"/>
              </a:solidFill>
            </a:endParaRPr>
          </a:p>
          <a:p>
            <a:pPr algn="just"/>
            <a:endParaRPr lang="sk-SK" altLang="sk-SK" sz="2000" b="1" dirty="0">
              <a:solidFill>
                <a:schemeClr val="bg1"/>
              </a:solidFill>
            </a:endParaRPr>
          </a:p>
          <a:p>
            <a:pPr algn="just"/>
            <a:endParaRPr lang="sk-SK" altLang="sk-SK" sz="2000" b="1" dirty="0" smtClean="0">
              <a:solidFill>
                <a:schemeClr val="bg1"/>
              </a:solidFill>
            </a:endParaRPr>
          </a:p>
          <a:p>
            <a:pPr algn="just"/>
            <a:endParaRPr lang="sk-SK" altLang="sk-SK" sz="2000" b="1" dirty="0" smtClean="0">
              <a:solidFill>
                <a:schemeClr val="bg1"/>
              </a:solidFill>
            </a:endParaRPr>
          </a:p>
          <a:p>
            <a:pPr algn="just"/>
            <a:r>
              <a:rPr lang="sk-SK" altLang="sk-SK" sz="2000" b="1" dirty="0" err="1" smtClean="0">
                <a:solidFill>
                  <a:schemeClr val="bg1"/>
                </a:solidFill>
              </a:rPr>
              <a:t>Unfamiliarity</a:t>
            </a:r>
            <a:r>
              <a:rPr lang="sk-SK" altLang="sk-SK" sz="2000" b="1" dirty="0" smtClean="0">
                <a:solidFill>
                  <a:schemeClr val="bg1"/>
                </a:solidFill>
              </a:rPr>
              <a:t> </a:t>
            </a:r>
            <a:r>
              <a:rPr lang="sk-SK" altLang="sk-SK" sz="2000" b="1" dirty="0" err="1" smtClean="0">
                <a:solidFill>
                  <a:schemeClr val="bg1"/>
                </a:solidFill>
              </a:rPr>
              <a:t>with</a:t>
            </a:r>
            <a:r>
              <a:rPr lang="sk-SK" altLang="sk-SK" sz="2000" b="1" dirty="0" smtClean="0">
                <a:solidFill>
                  <a:schemeClr val="bg1"/>
                </a:solidFill>
              </a:rPr>
              <a:t> </a:t>
            </a:r>
            <a:r>
              <a:rPr lang="sk-SK" altLang="sk-SK" sz="2000" b="1" dirty="0" err="1">
                <a:solidFill>
                  <a:schemeClr val="bg1"/>
                </a:solidFill>
              </a:rPr>
              <a:t>regulations</a:t>
            </a:r>
            <a:r>
              <a:rPr lang="sk-SK" altLang="sk-SK" sz="2000" b="1" dirty="0">
                <a:solidFill>
                  <a:schemeClr val="bg1"/>
                </a:solidFill>
              </a:rPr>
              <a:t> </a:t>
            </a:r>
            <a:r>
              <a:rPr lang="sk-SK" altLang="sk-SK" sz="2000" b="1" dirty="0" err="1">
                <a:solidFill>
                  <a:schemeClr val="bg1"/>
                </a:solidFill>
              </a:rPr>
              <a:t>guarantees</a:t>
            </a:r>
            <a:r>
              <a:rPr lang="sk-SK" altLang="sk-SK" sz="2000" b="1" dirty="0">
                <a:solidFill>
                  <a:schemeClr val="bg1"/>
                </a:solidFill>
              </a:rPr>
              <a:t> </a:t>
            </a:r>
            <a:r>
              <a:rPr lang="sk-SK" altLang="sk-SK" sz="2000" b="1" dirty="0" err="1">
                <a:solidFill>
                  <a:schemeClr val="bg1"/>
                </a:solidFill>
              </a:rPr>
              <a:t>comfort</a:t>
            </a:r>
            <a:r>
              <a:rPr lang="sk-SK" altLang="sk-SK" sz="2000" b="1" dirty="0">
                <a:solidFill>
                  <a:schemeClr val="bg1"/>
                </a:solidFill>
              </a:rPr>
              <a:t> on </a:t>
            </a:r>
            <a:r>
              <a:rPr lang="sk-SK" altLang="sk-SK" sz="2000" b="1" dirty="0" err="1">
                <a:solidFill>
                  <a:schemeClr val="bg1"/>
                </a:solidFill>
              </a:rPr>
              <a:t>board</a:t>
            </a:r>
            <a:r>
              <a:rPr lang="sk-SK" altLang="sk-SK" sz="2000" b="1" dirty="0">
                <a:solidFill>
                  <a:schemeClr val="bg1"/>
                </a:solidFill>
              </a:rPr>
              <a:t> and </a:t>
            </a:r>
            <a:r>
              <a:rPr lang="sk-SK" altLang="sk-SK" sz="2000" b="1" dirty="0" err="1">
                <a:solidFill>
                  <a:schemeClr val="bg1"/>
                </a:solidFill>
              </a:rPr>
              <a:t>subsequent</a:t>
            </a:r>
            <a:r>
              <a:rPr lang="sk-SK" altLang="sk-SK" sz="2000" b="1" dirty="0">
                <a:solidFill>
                  <a:schemeClr val="bg1"/>
                </a:solidFill>
              </a:rPr>
              <a:t> report</a:t>
            </a:r>
          </a:p>
          <a:p>
            <a:pPr algn="just"/>
            <a:endParaRPr lang="sk-SK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88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par>
              <p:cTn/>
            </p:par>
            <p:par>
              <p:cTn/>
            </p:par>
            <p:par>
              <p:cTn/>
            </p:par>
            <p:par>
              <p:cTn/>
            </p:par>
            <p:par>
              <p:cTn/>
            </p:par>
            <p:par>
              <p:cTn/>
            </p:par>
            <p:par>
              <p:cTn/>
            </p:par>
            <p:par>
              <p:cTn/>
            </p:par>
            <p:par>
              <p:cTn/>
            </p:par>
            <p:par>
              <p:cTn/>
            </p:par>
            <p:par>
              <p:cTn/>
            </p:par>
            <p:par>
              <p:cTn/>
            </p:par>
            <p:par>
              <p:cTn/>
            </p:par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6358" y="188913"/>
            <a:ext cx="8808256" cy="792162"/>
          </a:xfrm>
        </p:spPr>
        <p:txBody>
          <a:bodyPr/>
          <a:lstStyle/>
          <a:p>
            <a:r>
              <a:rPr lang="en-US" altLang="sk-SK" sz="3600" dirty="0" smtClean="0">
                <a:solidFill>
                  <a:schemeClr val="bg1"/>
                </a:solidFill>
              </a:rPr>
              <a:t>Recommendations</a:t>
            </a:r>
            <a:endParaRPr lang="sk-SK" sz="3600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8313" y="1124744"/>
            <a:ext cx="8207375" cy="504110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altLang="sk-SK" sz="2000" dirty="0" smtClean="0">
                <a:solidFill>
                  <a:schemeClr val="bg1"/>
                </a:solidFill>
              </a:rPr>
              <a:t>Do </a:t>
            </a:r>
            <a:r>
              <a:rPr lang="en-US" altLang="sk-SK" sz="2000" dirty="0" smtClean="0">
                <a:solidFill>
                  <a:schemeClr val="bg1"/>
                </a:solidFill>
              </a:rPr>
              <a:t>NOT shorten </a:t>
            </a:r>
            <a:r>
              <a:rPr lang="sk-SK" altLang="sk-SK" sz="2000" dirty="0" err="1" smtClean="0">
                <a:solidFill>
                  <a:schemeClr val="bg1"/>
                </a:solidFill>
              </a:rPr>
              <a:t>your</a:t>
            </a:r>
            <a:r>
              <a:rPr lang="sk-SK" altLang="sk-SK" sz="2000" dirty="0" smtClean="0">
                <a:solidFill>
                  <a:schemeClr val="bg1"/>
                </a:solidFill>
              </a:rPr>
              <a:t> </a:t>
            </a:r>
            <a:r>
              <a:rPr lang="sk-SK" altLang="sk-SK" sz="2000" dirty="0" err="1" smtClean="0">
                <a:solidFill>
                  <a:schemeClr val="bg1"/>
                </a:solidFill>
              </a:rPr>
              <a:t>callsign</a:t>
            </a:r>
            <a:r>
              <a:rPr lang="sk-SK" altLang="sk-SK" sz="2000" dirty="0" smtClean="0">
                <a:solidFill>
                  <a:schemeClr val="bg1"/>
                </a:solidFill>
              </a:rPr>
              <a:t> – </a:t>
            </a:r>
            <a:r>
              <a:rPr lang="sk-SK" altLang="sk-SK" sz="2000" dirty="0" err="1" smtClean="0">
                <a:solidFill>
                  <a:schemeClr val="bg1"/>
                </a:solidFill>
              </a:rPr>
              <a:t>short</a:t>
            </a:r>
            <a:r>
              <a:rPr lang="sk-SK" altLang="sk-SK" sz="2000" dirty="0" smtClean="0">
                <a:solidFill>
                  <a:schemeClr val="bg1"/>
                </a:solidFill>
              </a:rPr>
              <a:t> </a:t>
            </a:r>
            <a:r>
              <a:rPr lang="sk-SK" altLang="sk-SK" sz="2000" dirty="0" err="1" smtClean="0">
                <a:solidFill>
                  <a:schemeClr val="bg1"/>
                </a:solidFill>
              </a:rPr>
              <a:t>version</a:t>
            </a:r>
            <a:r>
              <a:rPr lang="sk-SK" altLang="sk-SK" sz="2000" dirty="0" smtClean="0">
                <a:solidFill>
                  <a:schemeClr val="bg1"/>
                </a:solidFill>
              </a:rPr>
              <a:t> </a:t>
            </a:r>
            <a:r>
              <a:rPr lang="sk-SK" altLang="sk-SK" sz="2000" dirty="0" err="1" smtClean="0">
                <a:solidFill>
                  <a:schemeClr val="bg1"/>
                </a:solidFill>
              </a:rPr>
              <a:t>can</a:t>
            </a:r>
            <a:r>
              <a:rPr lang="sk-SK" altLang="sk-SK" sz="2000" dirty="0" smtClean="0">
                <a:solidFill>
                  <a:schemeClr val="bg1"/>
                </a:solidFill>
              </a:rPr>
              <a:t> </a:t>
            </a:r>
            <a:r>
              <a:rPr lang="sk-SK" altLang="sk-SK" sz="2000" dirty="0" err="1" smtClean="0">
                <a:solidFill>
                  <a:schemeClr val="bg1"/>
                </a:solidFill>
              </a:rPr>
              <a:t>be</a:t>
            </a:r>
            <a:r>
              <a:rPr lang="sk-SK" altLang="sk-SK" sz="2000" dirty="0" smtClean="0">
                <a:solidFill>
                  <a:schemeClr val="bg1"/>
                </a:solidFill>
              </a:rPr>
              <a:t> </a:t>
            </a:r>
            <a:r>
              <a:rPr lang="sk-SK" altLang="sk-SK" sz="2000" dirty="0" err="1" smtClean="0">
                <a:solidFill>
                  <a:schemeClr val="bg1"/>
                </a:solidFill>
              </a:rPr>
              <a:t>used</a:t>
            </a:r>
            <a:r>
              <a:rPr lang="sk-SK" altLang="sk-SK" sz="2000" dirty="0" smtClean="0">
                <a:solidFill>
                  <a:schemeClr val="bg1"/>
                </a:solidFill>
              </a:rPr>
              <a:t> </a:t>
            </a:r>
            <a:r>
              <a:rPr lang="sk-SK" altLang="sk-SK" sz="2000" dirty="0" err="1" smtClean="0">
                <a:solidFill>
                  <a:schemeClr val="bg1"/>
                </a:solidFill>
              </a:rPr>
              <a:t>only</a:t>
            </a:r>
            <a:r>
              <a:rPr lang="sk-SK" altLang="sk-SK" sz="2000" dirty="0" smtClean="0">
                <a:solidFill>
                  <a:schemeClr val="bg1"/>
                </a:solidFill>
              </a:rPr>
              <a:t> </a:t>
            </a:r>
            <a:r>
              <a:rPr lang="sk-SK" altLang="sk-SK" sz="2000" dirty="0" err="1" smtClean="0">
                <a:solidFill>
                  <a:schemeClr val="bg1"/>
                </a:solidFill>
              </a:rPr>
              <a:t>after</a:t>
            </a:r>
            <a:r>
              <a:rPr lang="sk-SK" altLang="sk-SK" sz="2000" dirty="0" smtClean="0">
                <a:solidFill>
                  <a:schemeClr val="bg1"/>
                </a:solidFill>
              </a:rPr>
              <a:t> </a:t>
            </a:r>
            <a:r>
              <a:rPr lang="sk-SK" altLang="sk-SK" sz="2000" dirty="0" err="1" smtClean="0">
                <a:solidFill>
                  <a:schemeClr val="bg1"/>
                </a:solidFill>
              </a:rPr>
              <a:t>it</a:t>
            </a:r>
            <a:r>
              <a:rPr lang="sk-SK" altLang="sk-SK" sz="2000" dirty="0" smtClean="0">
                <a:solidFill>
                  <a:schemeClr val="bg1"/>
                </a:solidFill>
              </a:rPr>
              <a:t> has </a:t>
            </a:r>
            <a:r>
              <a:rPr lang="sk-SK" altLang="sk-SK" sz="2000" dirty="0" err="1" smtClean="0">
                <a:solidFill>
                  <a:schemeClr val="bg1"/>
                </a:solidFill>
              </a:rPr>
              <a:t>been</a:t>
            </a:r>
            <a:r>
              <a:rPr lang="sk-SK" altLang="sk-SK" sz="2000" dirty="0" smtClean="0">
                <a:solidFill>
                  <a:schemeClr val="bg1"/>
                </a:solidFill>
              </a:rPr>
              <a:t> </a:t>
            </a:r>
            <a:r>
              <a:rPr lang="sk-SK" altLang="sk-SK" sz="2000" dirty="0" err="1" smtClean="0">
                <a:solidFill>
                  <a:schemeClr val="bg1"/>
                </a:solidFill>
              </a:rPr>
              <a:t>shortenned</a:t>
            </a:r>
            <a:r>
              <a:rPr lang="sk-SK" altLang="sk-SK" sz="2000" dirty="0" smtClean="0">
                <a:solidFill>
                  <a:schemeClr val="bg1"/>
                </a:solidFill>
              </a:rPr>
              <a:t> by ATCO or FISO</a:t>
            </a:r>
          </a:p>
          <a:p>
            <a:pPr algn="just"/>
            <a:endParaRPr lang="sk-SK" altLang="sk-SK" sz="16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sk-SK" altLang="sk-SK" sz="1600" dirty="0">
              <a:solidFill>
                <a:schemeClr val="bg1"/>
              </a:solidFill>
            </a:endParaRPr>
          </a:p>
          <a:p>
            <a:pPr algn="just"/>
            <a:endParaRPr lang="sk-SK" altLang="sk-SK" sz="1600" dirty="0">
              <a:solidFill>
                <a:schemeClr val="bg1"/>
              </a:solidFill>
            </a:endParaRPr>
          </a:p>
          <a:p>
            <a:pPr algn="just"/>
            <a:endParaRPr lang="sk-SK" altLang="sk-SK" sz="1600" dirty="0">
              <a:solidFill>
                <a:schemeClr val="bg1"/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57" y="2636912"/>
            <a:ext cx="4415643" cy="3870869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04292"/>
            <a:ext cx="4497067" cy="222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63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085" y="170695"/>
            <a:ext cx="6589830" cy="6516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08275"/>
            <a:ext cx="8229600" cy="1139825"/>
          </a:xfrm>
        </p:spPr>
        <p:txBody>
          <a:bodyPr/>
          <a:lstStyle/>
          <a:p>
            <a:pPr eaLnBrk="1" hangingPunct="1"/>
            <a:r>
              <a:rPr lang="sk-SK" altLang="sk-SK" dirty="0" smtClean="0">
                <a:solidFill>
                  <a:schemeClr val="bg1"/>
                </a:solidFill>
              </a:rPr>
              <a:t>Ďakujem za pozornosť</a:t>
            </a:r>
            <a:br>
              <a:rPr lang="sk-SK" altLang="sk-SK" dirty="0" smtClean="0">
                <a:solidFill>
                  <a:schemeClr val="bg1"/>
                </a:solidFill>
              </a:rPr>
            </a:br>
            <a:r>
              <a:rPr lang="sk-SK" altLang="sk-SK" dirty="0" smtClean="0">
                <a:solidFill>
                  <a:schemeClr val="bg1"/>
                </a:solidFill>
              </a:rPr>
              <a:t/>
            </a:r>
            <a:br>
              <a:rPr lang="sk-SK" altLang="sk-SK" dirty="0" smtClean="0">
                <a:solidFill>
                  <a:schemeClr val="bg1"/>
                </a:solidFill>
              </a:rPr>
            </a:br>
            <a:r>
              <a:rPr lang="sk-SK" altLang="sk-SK" dirty="0" err="1" smtClean="0">
                <a:solidFill>
                  <a:schemeClr val="bg1"/>
                </a:solidFill>
              </a:rPr>
              <a:t>Thank</a:t>
            </a:r>
            <a:r>
              <a:rPr lang="sk-SK" altLang="sk-SK" dirty="0" smtClean="0">
                <a:solidFill>
                  <a:schemeClr val="bg1"/>
                </a:solidFill>
              </a:rPr>
              <a:t> </a:t>
            </a:r>
            <a:r>
              <a:rPr lang="sk-SK" altLang="sk-SK" dirty="0" err="1" smtClean="0">
                <a:solidFill>
                  <a:schemeClr val="bg1"/>
                </a:solidFill>
              </a:rPr>
              <a:t>you</a:t>
            </a:r>
            <a:r>
              <a:rPr lang="sk-SK" altLang="sk-SK" dirty="0" smtClean="0">
                <a:solidFill>
                  <a:schemeClr val="bg1"/>
                </a:solidFill>
              </a:rPr>
              <a:t> </a:t>
            </a:r>
            <a:r>
              <a:rPr lang="sk-SK" altLang="sk-SK" dirty="0" err="1" smtClean="0">
                <a:solidFill>
                  <a:schemeClr val="bg1"/>
                </a:solidFill>
              </a:rPr>
              <a:t>for</a:t>
            </a:r>
            <a:r>
              <a:rPr lang="sk-SK" altLang="sk-SK" dirty="0" smtClean="0">
                <a:solidFill>
                  <a:schemeClr val="bg1"/>
                </a:solidFill>
              </a:rPr>
              <a:t> </a:t>
            </a:r>
            <a:r>
              <a:rPr lang="sk-SK" altLang="sk-SK" dirty="0" err="1" smtClean="0">
                <a:solidFill>
                  <a:schemeClr val="bg1"/>
                </a:solidFill>
              </a:rPr>
              <a:t>your</a:t>
            </a:r>
            <a:r>
              <a:rPr lang="sk-SK" altLang="sk-SK" dirty="0" smtClean="0">
                <a:solidFill>
                  <a:schemeClr val="bg1"/>
                </a:solidFill>
              </a:rPr>
              <a:t> </a:t>
            </a:r>
            <a:r>
              <a:rPr lang="sk-SK" altLang="sk-SK" dirty="0" err="1" smtClean="0">
                <a:solidFill>
                  <a:schemeClr val="bg1"/>
                </a:solidFill>
              </a:rPr>
              <a:t>attention</a:t>
            </a:r>
            <a:r>
              <a:rPr lang="sk-SK" altLang="sk-SK" dirty="0" smtClean="0">
                <a:solidFill>
                  <a:schemeClr val="bg1"/>
                </a:solidFill>
              </a:rPr>
              <a:t/>
            </a:r>
            <a:br>
              <a:rPr lang="sk-SK" altLang="sk-SK" dirty="0" smtClean="0">
                <a:solidFill>
                  <a:schemeClr val="bg1"/>
                </a:solidFill>
              </a:rPr>
            </a:br>
            <a:r>
              <a:rPr lang="sk-SK" altLang="sk-SK" dirty="0" smtClean="0">
                <a:solidFill>
                  <a:schemeClr val="bg1"/>
                </a:solidFill>
              </a:rPr>
              <a:t/>
            </a:r>
            <a:br>
              <a:rPr lang="sk-SK" altLang="sk-SK" dirty="0" smtClean="0">
                <a:solidFill>
                  <a:schemeClr val="bg1"/>
                </a:solidFill>
              </a:rPr>
            </a:br>
            <a:r>
              <a:rPr lang="sk-SK" dirty="0" smtClean="0">
                <a:solidFill>
                  <a:schemeClr val="bg1"/>
                </a:solidFill>
              </a:rPr>
              <a:t>jana.bakosova@lps.sk</a:t>
            </a:r>
            <a:r>
              <a:rPr lang="sk-SK" dirty="0">
                <a:solidFill>
                  <a:schemeClr val="bg1"/>
                </a:solidFill>
              </a:rPr>
              <a:t/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 smtClean="0">
                <a:solidFill>
                  <a:schemeClr val="bg1"/>
                </a:solidFill>
              </a:rPr>
              <a:t/>
            </a:r>
            <a:br>
              <a:rPr lang="sk-SK" dirty="0" smtClean="0">
                <a:solidFill>
                  <a:schemeClr val="bg1"/>
                </a:solidFill>
              </a:rPr>
            </a:br>
            <a:r>
              <a:rPr lang="sk-SK" dirty="0" smtClean="0">
                <a:solidFill>
                  <a:schemeClr val="bg1"/>
                </a:solidFill>
              </a:rPr>
              <a:t>00421903268839</a:t>
            </a:r>
            <a:endParaRPr lang="sk-SK" altLang="sk-SK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ps_prezentacia_2008_tmava">
  <a:themeElements>
    <a:clrScheme name="">
      <a:dk1>
        <a:srgbClr val="FFFFFF"/>
      </a:dk1>
      <a:lt1>
        <a:srgbClr val="FFFFFF"/>
      </a:lt1>
      <a:dk2>
        <a:srgbClr val="CCECFF"/>
      </a:dk2>
      <a:lt2>
        <a:srgbClr val="808080"/>
      </a:lt2>
      <a:accent1>
        <a:srgbClr val="BBE0E3"/>
      </a:accent1>
      <a:accent2>
        <a:srgbClr val="FFCC00"/>
      </a:accent2>
      <a:accent3>
        <a:srgbClr val="FFFFFF"/>
      </a:accent3>
      <a:accent4>
        <a:srgbClr val="DADADA"/>
      </a:accent4>
      <a:accent5>
        <a:srgbClr val="DAEDEF"/>
      </a:accent5>
      <a:accent6>
        <a:srgbClr val="E7B900"/>
      </a:accent6>
      <a:hlink>
        <a:srgbClr val="33CCFF"/>
      </a:hlink>
      <a:folHlink>
        <a:srgbClr val="99CC00"/>
      </a:folHlink>
    </a:clrScheme>
    <a:fontScheme name="lps_prezentacia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altLang="sk-S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altLang="sk-S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ps_prezentacia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ps_prezentacia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ps_prezentacia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ps_prezentacia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ps_prezentacia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ps_prezentacia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ps_prezentacia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ps_prezentacia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ps_prezentacia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ps_prezentacia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ps_prezentacia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ps_prezentacia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ps_prezentacia_2008 13">
        <a:dk1>
          <a:srgbClr val="808080"/>
        </a:dk1>
        <a:lt1>
          <a:srgbClr val="FFFFFF"/>
        </a:lt1>
        <a:dk2>
          <a:srgbClr val="3366CC"/>
        </a:dk2>
        <a:lt2>
          <a:srgbClr val="99FFCC"/>
        </a:lt2>
        <a:accent1>
          <a:srgbClr val="BBE0E3"/>
        </a:accent1>
        <a:accent2>
          <a:srgbClr val="FFCC00"/>
        </a:accent2>
        <a:accent3>
          <a:srgbClr val="ADB8E2"/>
        </a:accent3>
        <a:accent4>
          <a:srgbClr val="DADADA"/>
        </a:accent4>
        <a:accent5>
          <a:srgbClr val="DAEDEF"/>
        </a:accent5>
        <a:accent6>
          <a:srgbClr val="E7B900"/>
        </a:accent6>
        <a:hlink>
          <a:srgbClr val="33CCFF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ps_prezentacia_2008 14">
        <a:dk1>
          <a:srgbClr val="FFFFFF"/>
        </a:dk1>
        <a:lt1>
          <a:srgbClr val="FFFFFF"/>
        </a:lt1>
        <a:dk2>
          <a:srgbClr val="99FFCC"/>
        </a:dk2>
        <a:lt2>
          <a:srgbClr val="808080"/>
        </a:lt2>
        <a:accent1>
          <a:srgbClr val="BBE0E3"/>
        </a:accent1>
        <a:accent2>
          <a:srgbClr val="FFCC00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E7B900"/>
        </a:accent6>
        <a:hlink>
          <a:srgbClr val="33CC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ps_prezentacia_2008 15">
        <a:dk1>
          <a:srgbClr val="808080"/>
        </a:dk1>
        <a:lt1>
          <a:srgbClr val="FFFFFF"/>
        </a:lt1>
        <a:dk2>
          <a:srgbClr val="3366FF"/>
        </a:dk2>
        <a:lt2>
          <a:srgbClr val="99CC00"/>
        </a:lt2>
        <a:accent1>
          <a:srgbClr val="BBE0E3"/>
        </a:accent1>
        <a:accent2>
          <a:srgbClr val="FFCC00"/>
        </a:accent2>
        <a:accent3>
          <a:srgbClr val="ADB8FF"/>
        </a:accent3>
        <a:accent4>
          <a:srgbClr val="DADADA"/>
        </a:accent4>
        <a:accent5>
          <a:srgbClr val="DAEDEF"/>
        </a:accent5>
        <a:accent6>
          <a:srgbClr val="E7B900"/>
        </a:accent6>
        <a:hlink>
          <a:srgbClr val="33CCFF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ps_prezentacia_2008 16">
        <a:dk1>
          <a:srgbClr val="808080"/>
        </a:dk1>
        <a:lt1>
          <a:srgbClr val="FFFFFF"/>
        </a:lt1>
        <a:dk2>
          <a:srgbClr val="3366FF"/>
        </a:dk2>
        <a:lt2>
          <a:srgbClr val="CCECFF"/>
        </a:lt2>
        <a:accent1>
          <a:srgbClr val="BBE0E3"/>
        </a:accent1>
        <a:accent2>
          <a:srgbClr val="FFCC00"/>
        </a:accent2>
        <a:accent3>
          <a:srgbClr val="ADB8FF"/>
        </a:accent3>
        <a:accent4>
          <a:srgbClr val="DADADA"/>
        </a:accent4>
        <a:accent5>
          <a:srgbClr val="DAEDEF"/>
        </a:accent5>
        <a:accent6>
          <a:srgbClr val="E7B900"/>
        </a:accent6>
        <a:hlink>
          <a:srgbClr val="33CCFF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>
  <documentManagement>
    <Pozn_x00e1_mka xmlns="ca6aece4-2627-447c-a63e-ff23219fc245" xsi:nil="true"/>
    <Zverejnen_x00e9_ xmlns="ca6aece4-2627-447c-a63e-ff23219fc245">2013-05-22T23:00:00+00:00</Zverejnen_x00e9_>
    <Kateg_x00f3_ria xmlns="ca6aece4-2627-447c-a63e-ff23219fc245">Hlavičkový papier</Kateg_x00f3_ria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897E1737E2E584A8D3010D060E4DA9F" ma:contentTypeVersion="4" ma:contentTypeDescription="Umožňuje vytvoriť nový dokument." ma:contentTypeScope="" ma:versionID="3f3d88a4b94eee58e9ca2b29001909df">
  <xsd:schema xmlns:xsd="http://www.w3.org/2001/XMLSchema" xmlns:xs="http://www.w3.org/2001/XMLSchema" xmlns:p="http://schemas.microsoft.com/office/2006/metadata/properties" xmlns:ns2="bf63f20a-ba02-403f-878f-17875c29cbfe" xmlns:ns3="ca6aece4-2627-447c-a63e-ff23219fc245" targetNamespace="http://schemas.microsoft.com/office/2006/metadata/properties" ma:root="true" ma:fieldsID="88ebff22ded1cc1b5069ee56bc31d641" ns2:_="" ns3:_="">
    <xsd:import namespace="bf63f20a-ba02-403f-878f-17875c29cbfe"/>
    <xsd:import namespace="ca6aece4-2627-447c-a63e-ff23219fc24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Kateg_x00f3_ria"/>
                <xsd:element ref="ns3:Pozn_x00e1_mka" minOccurs="0"/>
                <xsd:element ref="ns3:Zverejnen_x00e9_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63f20a-ba02-403f-878f-17875c29cbf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entifikátora dokumentu" ma:description="Hodnota identifikátora dokumentu priradená k tejto položke." ma:internalName="_dlc_DocId" ma:readOnly="true">
      <xsd:simpleType>
        <xsd:restriction base="dms:Text"/>
      </xsd:simpleType>
    </xsd:element>
    <xsd:element name="_dlc_DocIdUrl" ma:index="9" nillable="true" ma:displayName="Identifikátor dokumentu" ma:description="Trvalé prepojenie na tento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6aece4-2627-447c-a63e-ff23219fc245" elementFormDefault="qualified">
    <xsd:import namespace="http://schemas.microsoft.com/office/2006/documentManagement/types"/>
    <xsd:import namespace="http://schemas.microsoft.com/office/infopath/2007/PartnerControls"/>
    <xsd:element name="Kateg_x00f3_ria" ma:index="11" ma:displayName="Kategória" ma:format="Dropdown" ma:internalName="Kateg_x00f3_ria">
      <xsd:simpleType>
        <xsd:restriction base="dms:Choice">
          <xsd:enumeration value="Hlavičkový papier"/>
          <xsd:enumeration value="Obstarávanie tovarov, služieb a prác"/>
          <xsd:enumeration value="Žiadosti, požiadavkové listy"/>
          <xsd:enumeration value="Služobné cesty"/>
          <xsd:enumeration value="Tlačivá DEKS"/>
          <xsd:enumeration value="Tlačivá EPM"/>
          <xsd:enumeration value="Tlačivá HR"/>
          <xsd:enumeration value="Autodoprava"/>
          <xsd:enumeration value="Tlačivá SAF"/>
          <xsd:enumeration value="Tlačivá DTZL"/>
          <xsd:enumeration value="Tlačivá QMS"/>
          <xsd:enumeration value="Tlačivá DERS a DAAS"/>
          <xsd:enumeration value="Tlačivá BOZP a OPP"/>
          <xsd:enumeration value="Tlačivá ARCH"/>
          <xsd:enumeration value="Tlačivá AIM"/>
          <xsd:enumeration value="Tlačivá VS"/>
          <xsd:enumeration value="Rôzne"/>
        </xsd:restriction>
      </xsd:simpleType>
    </xsd:element>
    <xsd:element name="Pozn_x00e1_mka" ma:index="12" nillable="true" ma:displayName="Poznámka" ma:internalName="Pozn_x00e1_mka">
      <xsd:simpleType>
        <xsd:restriction base="dms:Text">
          <xsd:maxLength value="255"/>
        </xsd:restriction>
      </xsd:simpleType>
    </xsd:element>
    <xsd:element name="Zverejnen_x00e9_" ma:index="13" ma:displayName="Zverejnené" ma:default="[today]" ma:format="DateOnly" ma:internalName="Zverejnen_x00e9_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axOccurs="1" ma:index="4" ma:displayName="Názov tlačiva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E98A3D-87A4-4C4C-A01F-FBA86A7D1E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C49164-068E-4028-9620-799EA0CCE685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FB260D6F-1B8F-412D-8A15-2501B6368AEC}">
  <ds:schemaRefs>
    <ds:schemaRef ds:uri="http://schemas.microsoft.com/office/2006/documentManagement/types"/>
    <ds:schemaRef ds:uri="bf63f20a-ba02-403f-878f-17875c29cbfe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ca6aece4-2627-447c-a63e-ff23219fc245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59C44AE3-9E0A-45DA-837B-3D1F857B3C84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1D99D554-B083-4ABB-9050-3099EC2DAC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63f20a-ba02-403f-878f-17875c29cbfe"/>
    <ds:schemaRef ds:uri="ca6aece4-2627-447c-a63e-ff23219fc2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lps_prezentacia_2008_tmava</Template>
  <TotalTime>7625</TotalTime>
  <Words>505</Words>
  <Application>Microsoft Office PowerPoint</Application>
  <PresentationFormat>Prezentácia na obrazovke (4:3)</PresentationFormat>
  <Paragraphs>54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1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1" baseType="lpstr">
      <vt:lpstr>Arial</vt:lpstr>
      <vt:lpstr>lps_prezentacia_2008_tmava</vt:lpstr>
      <vt:lpstr>Seminars and  workshops</vt:lpstr>
      <vt:lpstr>100% FISO</vt:lpstr>
      <vt:lpstr>Partners</vt:lpstr>
      <vt:lpstr>Specific Project Examples</vt:lpstr>
      <vt:lpstr>Plans for the Future</vt:lpstr>
      <vt:lpstr>Recommendations</vt:lpstr>
      <vt:lpstr>Recommendations</vt:lpstr>
      <vt:lpstr>Prezentácia programu PowerPoint</vt:lpstr>
      <vt:lpstr>Ďakujem za pozornosť  Thank you for your attention  jana.bakosova@lps.sk  00421903268839</vt:lpstr>
    </vt:vector>
  </TitlesOfParts>
  <Company>LPS SR, š.p.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lietanie v priestore triedy G</dc:title>
  <dc:creator>Jana Bakosova</dc:creator>
  <cp:lastModifiedBy>Bakosova Jana</cp:lastModifiedBy>
  <cp:revision>402</cp:revision>
  <dcterms:created xsi:type="dcterms:W3CDTF">2017-02-09T16:26:06Z</dcterms:created>
  <dcterms:modified xsi:type="dcterms:W3CDTF">2025-09-10T13:36:05Z</dcterms:modified>
  <cp:contentStatus>Finálna verzia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1200.00000000000</vt:lpwstr>
  </property>
  <property fmtid="{D5CDD505-2E9C-101B-9397-08002B2CF9AE}" pid="3" name="_MarkAsFinal">
    <vt:bool>true</vt:bool>
  </property>
</Properties>
</file>