
<file path=[Content_Types].xml><?xml version="1.0" encoding="utf-8"?>
<Types xmlns="http://schemas.openxmlformats.org/package/2006/content-types">
  <Default Extension="emf" ContentType="image/x-emf"/>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81" r:id="rId6"/>
  </p:sldMasterIdLst>
  <p:notesMasterIdLst>
    <p:notesMasterId r:id="rId24"/>
  </p:notesMasterIdLst>
  <p:sldIdLst>
    <p:sldId id="259" r:id="rId7"/>
    <p:sldId id="538" r:id="rId8"/>
    <p:sldId id="292" r:id="rId9"/>
    <p:sldId id="539" r:id="rId10"/>
    <p:sldId id="541" r:id="rId11"/>
    <p:sldId id="268" r:id="rId12"/>
    <p:sldId id="265" r:id="rId13"/>
    <p:sldId id="298" r:id="rId14"/>
    <p:sldId id="301" r:id="rId15"/>
    <p:sldId id="320" r:id="rId16"/>
    <p:sldId id="532" r:id="rId17"/>
    <p:sldId id="536" r:id="rId18"/>
    <p:sldId id="537" r:id="rId19"/>
    <p:sldId id="540" r:id="rId20"/>
    <p:sldId id="542" r:id="rId21"/>
    <p:sldId id="543" r:id="rId22"/>
    <p:sldId id="544" r:id="rId23"/>
  </p:sldIdLst>
  <p:sldSz cx="12192000" cy="6858000"/>
  <p:notesSz cx="6797675" cy="987266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531A5B-6468-3BE0-CBB7-F6B0A68810BA}" name="Folkers, dhr. L.D. (S&amp;CM\ CRC)" initials="FC" userId="S::lars.folkers@lvnl.nl::1667c520-caf8-4c87-8d65-f462ce59bbc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mit-van de Velde, mevr. S.M. (S&amp;CM\ CRC)" initials="SdVmS(C" lastIdx="2" clrIdx="0">
    <p:extLst>
      <p:ext uri="{19B8F6BF-5375-455C-9EA6-DF929625EA0E}">
        <p15:presenceInfo xmlns:p15="http://schemas.microsoft.com/office/powerpoint/2012/main" userId="S::s.m.smit@lvnl.nl::f83bd76f-94f1-493e-a35d-6294c1d11a88" providerId="AD"/>
      </p:ext>
    </p:extLst>
  </p:cmAuthor>
  <p:cmAuthor id="2" name="Folkers, dhr. L.D. (S&amp;CM\ CRC)" initials="FdL(C" lastIdx="7" clrIdx="1">
    <p:extLst>
      <p:ext uri="{19B8F6BF-5375-455C-9EA6-DF929625EA0E}">
        <p15:presenceInfo xmlns:p15="http://schemas.microsoft.com/office/powerpoint/2012/main" userId="S::lars.folkers@lvnl.nl::1667c520-caf8-4c87-8d65-f462ce59bbce" providerId="AD"/>
      </p:ext>
    </p:extLst>
  </p:cmAuthor>
  <p:cmAuthor id="3" name="André" initials="A" lastIdx="3" clrIdx="2">
    <p:extLst>
      <p:ext uri="{19B8F6BF-5375-455C-9EA6-DF929625EA0E}">
        <p15:presenceInfo xmlns:p15="http://schemas.microsoft.com/office/powerpoint/2012/main" userId="S::a.vandegroep@lvnl.nl::0af76054-1fb1-40aa-be1a-a9ddf661f614" providerId="AD"/>
      </p:ext>
    </p:extLst>
  </p:cmAuthor>
  <p:cmAuthor id="4" name="Yoram" initials="Y" lastIdx="2" clrIdx="3">
    <p:extLst>
      <p:ext uri="{19B8F6BF-5375-455C-9EA6-DF929625EA0E}">
        <p15:presenceInfo xmlns:p15="http://schemas.microsoft.com/office/powerpoint/2012/main" userId="S::j.obbens@lvnl.nl::ddc8128c-559a-4f3f-b59a-df6889d61a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581"/>
    <a:srgbClr val="EB6031"/>
    <a:srgbClr val="304A7C"/>
    <a:srgbClr val="FFC000"/>
    <a:srgbClr val="575756"/>
    <a:srgbClr val="1E3C82"/>
    <a:srgbClr val="80C8EC"/>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108" y="18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6F623E36-790C-BB4A-A4C0-AA529E6EEECF}" type="datetimeFigureOut">
              <a:rPr lang="nl-NL" smtClean="0"/>
              <a:t>9-9-2025</a:t>
            </a:fld>
            <a:endParaRPr lang="nl-NL"/>
          </a:p>
        </p:txBody>
      </p:sp>
      <p:sp>
        <p:nvSpPr>
          <p:cNvPr id="4" name="Tijdelijke aanduiding voor dia-afbeelding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51219"/>
            <a:ext cx="5438140" cy="3887361"/>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51378A6C-E8A2-4245-BB1D-53FB748A6C20}" type="slidenum">
              <a:rPr lang="nl-NL" smtClean="0"/>
              <a:t>‹#›</a:t>
            </a:fld>
            <a:endParaRPr lang="nl-NL"/>
          </a:p>
        </p:txBody>
      </p:sp>
    </p:spTree>
    <p:extLst>
      <p:ext uri="{BB962C8B-B14F-4D97-AF65-F5344CB8AC3E}">
        <p14:creationId xmlns:p14="http://schemas.microsoft.com/office/powerpoint/2010/main" val="3150150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1378A6C-E8A2-4245-BB1D-53FB748A6C20}" type="slidenum">
              <a:rPr lang="nl-NL" smtClean="0"/>
              <a:t>1</a:t>
            </a:fld>
            <a:endParaRPr lang="nl-NL"/>
          </a:p>
        </p:txBody>
      </p:sp>
    </p:spTree>
    <p:extLst>
      <p:ext uri="{BB962C8B-B14F-4D97-AF65-F5344CB8AC3E}">
        <p14:creationId xmlns:p14="http://schemas.microsoft.com/office/powerpoint/2010/main" val="673882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Een </a:t>
            </a:r>
            <a:r>
              <a:rPr lang="nl-NL" sz="1000" kern="1200">
                <a:solidFill>
                  <a:schemeClr val="tx1"/>
                </a:solidFill>
                <a:effectLst/>
                <a:latin typeface="+mn-lt"/>
                <a:ea typeface="+mn-ea"/>
                <a:cs typeface="+mn-cs"/>
              </a:rPr>
              <a:t>belangrijk veiligheidsthema voor LVNL zijn luchtruimschendingen, ook wel airspace </a:t>
            </a:r>
            <a:r>
              <a:rPr lang="nl-NL" sz="1000" kern="1200" err="1">
                <a:solidFill>
                  <a:schemeClr val="tx1"/>
                </a:solidFill>
                <a:effectLst/>
                <a:latin typeface="+mn-lt"/>
                <a:ea typeface="+mn-ea"/>
                <a:cs typeface="+mn-cs"/>
              </a:rPr>
              <a:t>infringement</a:t>
            </a:r>
            <a:r>
              <a:rPr lang="nl-NL" sz="1000" kern="1200">
                <a:solidFill>
                  <a:schemeClr val="tx1"/>
                </a:solidFill>
                <a:effectLst/>
                <a:latin typeface="+mn-lt"/>
                <a:ea typeface="+mn-ea"/>
                <a:cs typeface="+mn-cs"/>
              </a:rPr>
              <a:t> genoemd. Luchtruimschendingen zijn een potentieel risico voor de veiligheid van het luchtverkeer voor zowel recreatieve vluchten als voor commercieel verkeer. Op deze kaart zijn alle door LVNL gemelde luchtruimschendingen in 2022. In totaal zijn dit er XXX, Je ziet hier de hotspots in het LVNL luchtruim en ook in de Schiphol TMA1 zie je plekken waar vaker </a:t>
            </a:r>
            <a:r>
              <a:rPr lang="nl-NL" sz="1000" kern="1200" err="1">
                <a:solidFill>
                  <a:schemeClr val="tx1"/>
                </a:solidFill>
                <a:effectLst/>
                <a:latin typeface="+mn-lt"/>
                <a:ea typeface="+mn-ea"/>
                <a:cs typeface="+mn-cs"/>
              </a:rPr>
              <a:t>AI’s</a:t>
            </a:r>
            <a:r>
              <a:rPr lang="nl-NL" sz="1000" kern="1200">
                <a:solidFill>
                  <a:schemeClr val="tx1"/>
                </a:solidFill>
                <a:effectLst/>
                <a:latin typeface="+mn-lt"/>
                <a:ea typeface="+mn-ea"/>
                <a:cs typeface="+mn-cs"/>
              </a:rPr>
              <a:t> voorkomen. </a:t>
            </a:r>
          </a:p>
          <a:p>
            <a:endParaRPr lang="nl-NL" sz="1000" kern="1200">
              <a:solidFill>
                <a:schemeClr val="tx1"/>
              </a:solidFill>
              <a:effectLst/>
              <a:latin typeface="+mn-lt"/>
              <a:ea typeface="+mn-ea"/>
              <a:cs typeface="+mn-cs"/>
            </a:endParaRPr>
          </a:p>
          <a:p>
            <a:endParaRPr lang="nl-NL" sz="1000" kern="1200">
              <a:solidFill>
                <a:schemeClr val="tx1"/>
              </a:solidFill>
              <a:effectLst/>
              <a:latin typeface="+mn-lt"/>
              <a:ea typeface="+mn-ea"/>
              <a:cs typeface="+mn-cs"/>
            </a:endParaRPr>
          </a:p>
          <a:p>
            <a:r>
              <a:rPr lang="nl-NL" sz="1000" kern="1200">
                <a:solidFill>
                  <a:schemeClr val="tx1"/>
                </a:solidFill>
                <a:effectLst/>
                <a:latin typeface="+mn-lt"/>
                <a:ea typeface="+mn-ea"/>
                <a:cs typeface="+mn-cs"/>
              </a:rPr>
              <a:t>Maar wat gebeurt er nou  eigenlijk bij een airspace </a:t>
            </a:r>
            <a:r>
              <a:rPr lang="nl-NL" sz="1000" kern="1200" err="1">
                <a:solidFill>
                  <a:schemeClr val="tx1"/>
                </a:solidFill>
                <a:effectLst/>
                <a:latin typeface="+mn-lt"/>
                <a:ea typeface="+mn-ea"/>
                <a:cs typeface="+mn-cs"/>
              </a:rPr>
              <a:t>infringement</a:t>
            </a:r>
            <a:r>
              <a:rPr lang="nl-NL" sz="1000" kern="1200">
                <a:solidFill>
                  <a:schemeClr val="tx1"/>
                </a:solidFill>
                <a:effectLst/>
                <a:latin typeface="+mn-lt"/>
                <a:ea typeface="+mn-ea"/>
                <a:cs typeface="+mn-cs"/>
              </a:rPr>
              <a:t>? </a:t>
            </a:r>
          </a:p>
          <a:p>
            <a:endParaRPr lang="nl-NL" sz="1000" kern="1200">
              <a:solidFill>
                <a:schemeClr val="tx1"/>
              </a:solidFill>
              <a:effectLst/>
              <a:latin typeface="+mn-lt"/>
              <a:ea typeface="+mn-ea"/>
              <a:cs typeface="+mn-cs"/>
            </a:endParaRPr>
          </a:p>
          <a:p>
            <a:endParaRPr lang="nl-NL"/>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378A6C-E8A2-4245-BB1D-53FB748A6C2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904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pPr algn="l"/>
            <a:r>
              <a:rPr lang="nl-NL" b="0" i="0">
                <a:solidFill>
                  <a:srgbClr val="2C372E"/>
                </a:solidFill>
                <a:effectLst/>
                <a:latin typeface="Open Sans" panose="020B0606030504020204" pitchFamily="34" charset="0"/>
              </a:rPr>
              <a:t> </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378A6C-E8A2-4245-BB1D-53FB748A6C2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55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dirty="0">
                <a:cs typeface="Calibri"/>
              </a:rPr>
              <a:t>Alexander zal jullie zo kort vertellen over  waar we als LVNL actief zijn om vervolgens in te gaan op ons werkgebied van Amsterdam info. Daarna neemt hij jullie meer naar onze werkplek, om te laten zien hoe het aan onze kant van de lijn eruit ziet en wat voor systemen en informatie wij tot onze beschikking hebben, waar jullie als vlieger ook gebruik van kunnen maken. </a:t>
            </a:r>
          </a:p>
          <a:p>
            <a:endParaRPr lang="nl-NL" dirty="0">
              <a:cs typeface="Calibri"/>
            </a:endParaRPr>
          </a:p>
          <a:p>
            <a:r>
              <a:rPr lang="nl-NL" dirty="0">
                <a:cs typeface="Calibri"/>
              </a:rPr>
              <a:t>Dan wil ik het graag hebben over luchtruimschendingen oftewel Airspace </a:t>
            </a:r>
            <a:r>
              <a:rPr lang="nl-NL" dirty="0" err="1">
                <a:cs typeface="Calibri"/>
              </a:rPr>
              <a:t>Infringements</a:t>
            </a:r>
            <a:r>
              <a:rPr lang="nl-NL" dirty="0">
                <a:cs typeface="Calibri"/>
              </a:rPr>
              <a:t>. Dit is é</a:t>
            </a:r>
            <a:r>
              <a:rPr lang="nl-NL" dirty="0"/>
              <a:t>én van de grootste aandachtspunten in ons werkgebied qua veiligheid en daarbij kom ik graag terug op onze boodschap waarmee ik begon: wees welkom en roep op. Maar daar later meer over. Aan de hand van twee praktijkvoorbeelden wil ik laten zien wat er gebeurt bij een Airspace </a:t>
            </a:r>
            <a:r>
              <a:rPr lang="nl-NL" dirty="0" err="1"/>
              <a:t>Infringement</a:t>
            </a:r>
            <a:r>
              <a:rPr lang="nl-NL" dirty="0"/>
              <a:t> en hoe dit ook door FISO, verkeersleider en vliegers wordt ervaren.  </a:t>
            </a:r>
          </a:p>
          <a:p>
            <a:endParaRPr lang="nl-NL" dirty="0"/>
          </a:p>
          <a:p>
            <a:r>
              <a:rPr lang="nl-NL" dirty="0"/>
              <a:t>Tenslotte zal ik afronden met best </a:t>
            </a:r>
            <a:r>
              <a:rPr lang="nl-NL" dirty="0" err="1"/>
              <a:t>practises</a:t>
            </a:r>
            <a:r>
              <a:rPr lang="nl-NL" dirty="0"/>
              <a:t>, hoe je een airspace </a:t>
            </a:r>
            <a:r>
              <a:rPr lang="nl-NL" dirty="0" err="1"/>
              <a:t>infringements</a:t>
            </a:r>
            <a:r>
              <a:rPr lang="nl-NL" dirty="0"/>
              <a:t> kan voorkomen maar hoe je ook het beste kan oproepen bij Amsterdam Info want dit verschilt ook nog weleens met andere vluchtinformatie verstrekkers als Dutch Mil info. </a:t>
            </a:r>
          </a:p>
          <a:p>
            <a:endParaRPr lang="nl-NL" dirty="0"/>
          </a:p>
          <a:p>
            <a:r>
              <a:rPr lang="nl-NL" dirty="0"/>
              <a:t>Nu geef ik het woord aan Alexander die jullie mee zal nemen naar LVNL en onze operationele werkplek</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378A6C-E8A2-4245-BB1D-53FB748A6C2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031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sz="900" dirty="0">
                <a:cs typeface="Calibri"/>
              </a:rPr>
              <a:t>Waarschijnlijk bekend maar op welke locaties werkt LVNL? In het civiele deel van het luchtruim de toren-, nadering- en algemene verkeersleiding alsmede het ongecontroleerde civiele luchtruim </a:t>
            </a:r>
            <a:endParaRPr lang="nl-NL" sz="900" dirty="0"/>
          </a:p>
          <a:p>
            <a:r>
              <a:rPr lang="nl-NL" sz="900" dirty="0"/>
              <a:t>De plannen voor een gezamenlijk ATM-systeem met de militaire verkeersleiding worden nog steeds uitgewerkt met als doel complete integratie. Dit heeft heel wat voeten in de aarde. Denk niet alleen aan standaardiseren van operationele procedures, (den bijvoorbeeld aan de service bij Flight Information) maar ook aan het samenvoegen van bedrijfsstructuren, culturen en doelen. Daarbij komt ook nog dat er onder autoriteit van verschillende ministeries wordt gewerkt. Status nu: </a:t>
            </a:r>
            <a:r>
              <a:rPr lang="nl-NL" sz="900" dirty="0" err="1"/>
              <a:t>Civ</a:t>
            </a:r>
            <a:r>
              <a:rPr lang="nl-NL" sz="900" dirty="0"/>
              <a:t> Mil </a:t>
            </a:r>
            <a:r>
              <a:rPr lang="nl-NL" sz="900" dirty="0" err="1"/>
              <a:t>gecoloceerd</a:t>
            </a:r>
            <a:r>
              <a:rPr lang="nl-NL" sz="900" dirty="0"/>
              <a:t> =&gt; twee organisaties fysiek onder 1 dak. Persoonlijk ervaren de collega's van beide kanten op werkvloer dit nu al als een verbetering. Kortere communicatielijnen en het feit dat je de militaire collega's daadwerkelijk leert kennen zorgt voor een goede dynamiek. </a:t>
            </a:r>
          </a:p>
          <a:p>
            <a:endParaRPr lang="nl-NL" sz="900" dirty="0">
              <a:cs typeface="Calibri"/>
            </a:endParaRPr>
          </a:p>
          <a:p>
            <a:r>
              <a:rPr lang="nl-NL" sz="900" dirty="0">
                <a:cs typeface="Calibri"/>
              </a:rPr>
              <a:t>-</a:t>
            </a:r>
            <a:r>
              <a:rPr lang="nl-NL" sz="900" dirty="0" err="1">
                <a:cs typeface="Calibri"/>
              </a:rPr>
              <a:t>Luchtverkeersdiensverlening</a:t>
            </a:r>
            <a:r>
              <a:rPr lang="nl-NL" sz="900" dirty="0">
                <a:cs typeface="Calibri"/>
              </a:rPr>
              <a:t> in civiele deel NL luchtruim vanaf deze locaties</a:t>
            </a:r>
          </a:p>
          <a:p>
            <a:r>
              <a:rPr lang="nl-NL" sz="900" dirty="0">
                <a:cs typeface="Calibri"/>
              </a:rPr>
              <a:t>-A'dam Info zit op radarzaal SPL Oost met algemene en naderingsverkeersleiders SPL en RD</a:t>
            </a:r>
          </a:p>
          <a:p>
            <a:r>
              <a:rPr lang="nl-NL" sz="900" dirty="0">
                <a:cs typeface="Calibri"/>
              </a:rPr>
              <a:t>-Sinds een jaar of 5 met militaire </a:t>
            </a:r>
            <a:r>
              <a:rPr lang="nl-NL" sz="900" dirty="0" err="1">
                <a:cs typeface="Calibri"/>
              </a:rPr>
              <a:t>colega's</a:t>
            </a:r>
            <a:endParaRPr lang="nl-NL" sz="900" dirty="0">
              <a:cs typeface="Calibri"/>
            </a:endParaRPr>
          </a:p>
          <a:p>
            <a:r>
              <a:rPr lang="nl-NL" sz="900" dirty="0">
                <a:cs typeface="Calibri"/>
              </a:rPr>
              <a:t>-Positieve ontwikkeling. Soepelere samenwerking en dynamiek. Nachtprocedure nu al</a:t>
            </a:r>
          </a:p>
          <a:p>
            <a:r>
              <a:rPr lang="nl-NL" sz="900" dirty="0">
                <a:cs typeface="Calibri"/>
              </a:rPr>
              <a:t>-1 ATM in de planning, tot nu toe </a:t>
            </a:r>
            <a:r>
              <a:rPr lang="nl-NL" sz="900" dirty="0" err="1">
                <a:cs typeface="Calibri"/>
              </a:rPr>
              <a:t>co-locatie</a:t>
            </a:r>
            <a:r>
              <a:rPr lang="nl-NL" sz="900" dirty="0">
                <a:cs typeface="Calibri"/>
              </a:rPr>
              <a:t> tussen aparte organisaties. </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378A6C-E8A2-4245-BB1D-53FB748A6C2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756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dirty="0">
                <a:cs typeface="Calibri"/>
              </a:rPr>
              <a:t>Alexander zal jullie zo kort vertellen over  waar we als LVNL actief zijn om vervolgens in te gaan op ons werkgebied van Amsterdam info. Daarna neemt hij jullie meer naar onze werkplek, om te laten zien hoe het aan onze kant van de lijn eruit ziet en wat voor systemen en informatie wij tot onze beschikking hebben, waar jullie als vlieger ook gebruik van kunnen maken. </a:t>
            </a:r>
          </a:p>
          <a:p>
            <a:endParaRPr lang="nl-NL" dirty="0">
              <a:cs typeface="Calibri"/>
            </a:endParaRPr>
          </a:p>
          <a:p>
            <a:r>
              <a:rPr lang="nl-NL" dirty="0">
                <a:cs typeface="Calibri"/>
              </a:rPr>
              <a:t>Dan wil ik het graag hebben over luchtruimschendingen oftewel Airspace </a:t>
            </a:r>
            <a:r>
              <a:rPr lang="nl-NL" dirty="0" err="1">
                <a:cs typeface="Calibri"/>
              </a:rPr>
              <a:t>Infringements</a:t>
            </a:r>
            <a:r>
              <a:rPr lang="nl-NL" dirty="0">
                <a:cs typeface="Calibri"/>
              </a:rPr>
              <a:t>. Dit is é</a:t>
            </a:r>
            <a:r>
              <a:rPr lang="nl-NL" dirty="0"/>
              <a:t>én van de grootste aandachtspunten in ons werkgebied qua veiligheid en daarbij kom ik graag terug op onze boodschap waarmee ik begon: wees welkom en roep op. Maar daar later meer over. Aan de hand van twee praktijkvoorbeelden wil ik laten zien wat er gebeurt bij een Airspace </a:t>
            </a:r>
            <a:r>
              <a:rPr lang="nl-NL" dirty="0" err="1"/>
              <a:t>Infringement</a:t>
            </a:r>
            <a:r>
              <a:rPr lang="nl-NL" dirty="0"/>
              <a:t> en hoe dit ook door FISO, verkeersleider en vliegers wordt ervaren.  </a:t>
            </a:r>
          </a:p>
          <a:p>
            <a:endParaRPr lang="nl-NL" dirty="0"/>
          </a:p>
          <a:p>
            <a:r>
              <a:rPr lang="nl-NL" dirty="0"/>
              <a:t>Tenslotte zal ik afronden met best </a:t>
            </a:r>
            <a:r>
              <a:rPr lang="nl-NL" dirty="0" err="1"/>
              <a:t>practises</a:t>
            </a:r>
            <a:r>
              <a:rPr lang="nl-NL" dirty="0"/>
              <a:t>, hoe je een airspace </a:t>
            </a:r>
            <a:r>
              <a:rPr lang="nl-NL" dirty="0" err="1"/>
              <a:t>infringements</a:t>
            </a:r>
            <a:r>
              <a:rPr lang="nl-NL" dirty="0"/>
              <a:t> kan voorkomen maar hoe je ook het beste kan oproepen bij Amsterdam Info want dit verschilt ook nog weleens met andere vluchtinformatie verstrekkers als Dutch Mil info. </a:t>
            </a:r>
          </a:p>
          <a:p>
            <a:endParaRPr lang="nl-NL" dirty="0"/>
          </a:p>
          <a:p>
            <a:r>
              <a:rPr lang="nl-NL" dirty="0"/>
              <a:t>Nu geef ik het woord aan Alexander die jullie mee zal nemen naar LVNL en onze operationele werkplek</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378A6C-E8A2-4245-BB1D-53FB748A6C2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628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dirty="0">
                <a:cs typeface="Calibri"/>
              </a:rPr>
              <a:t>Alexander zal jullie zo kort vertellen over  waar we als LVNL actief zijn om vervolgens in te gaan op ons werkgebied van Amsterdam info. Daarna neemt hij jullie meer naar onze werkplek, om te laten zien hoe het aan onze kant van de lijn eruit ziet en wat voor systemen en informatie wij tot onze beschikking hebben, waar jullie als vlieger ook gebruik van kunnen maken. </a:t>
            </a:r>
          </a:p>
          <a:p>
            <a:endParaRPr lang="nl-NL" dirty="0">
              <a:cs typeface="Calibri"/>
            </a:endParaRPr>
          </a:p>
          <a:p>
            <a:r>
              <a:rPr lang="nl-NL" dirty="0">
                <a:cs typeface="Calibri"/>
              </a:rPr>
              <a:t>Dan wil ik het graag hebben over luchtruimschendingen oftewel Airspace </a:t>
            </a:r>
            <a:r>
              <a:rPr lang="nl-NL" dirty="0" err="1">
                <a:cs typeface="Calibri"/>
              </a:rPr>
              <a:t>Infringements</a:t>
            </a:r>
            <a:r>
              <a:rPr lang="nl-NL" dirty="0">
                <a:cs typeface="Calibri"/>
              </a:rPr>
              <a:t>. Dit is é</a:t>
            </a:r>
            <a:r>
              <a:rPr lang="nl-NL" dirty="0"/>
              <a:t>én van de grootste aandachtspunten in ons werkgebied qua veiligheid en daarbij kom ik graag terug op onze boodschap waarmee ik begon: wees welkom en roep op. Maar daar later meer over. Aan de hand van twee praktijkvoorbeelden wil ik laten zien wat er gebeurt bij een Airspace </a:t>
            </a:r>
            <a:r>
              <a:rPr lang="nl-NL" dirty="0" err="1"/>
              <a:t>Infringement</a:t>
            </a:r>
            <a:r>
              <a:rPr lang="nl-NL" dirty="0"/>
              <a:t> en hoe dit ook door FISO, verkeersleider en vliegers wordt ervaren.  </a:t>
            </a:r>
          </a:p>
          <a:p>
            <a:endParaRPr lang="nl-NL" dirty="0"/>
          </a:p>
          <a:p>
            <a:r>
              <a:rPr lang="nl-NL" dirty="0"/>
              <a:t>Tenslotte zal ik afronden met best </a:t>
            </a:r>
            <a:r>
              <a:rPr lang="nl-NL" dirty="0" err="1"/>
              <a:t>practises</a:t>
            </a:r>
            <a:r>
              <a:rPr lang="nl-NL" dirty="0"/>
              <a:t>, hoe je een airspace </a:t>
            </a:r>
            <a:r>
              <a:rPr lang="nl-NL" dirty="0" err="1"/>
              <a:t>infringements</a:t>
            </a:r>
            <a:r>
              <a:rPr lang="nl-NL" dirty="0"/>
              <a:t> kan voorkomen maar hoe je ook het beste kan oproepen bij Amsterdam Info want dit verschilt ook nog weleens met andere vluchtinformatie verstrekkers als Dutch Mil info. </a:t>
            </a:r>
          </a:p>
          <a:p>
            <a:endParaRPr lang="nl-NL" dirty="0"/>
          </a:p>
          <a:p>
            <a:r>
              <a:rPr lang="nl-NL" dirty="0"/>
              <a:t>Nu geef ik het woord aan Alexander die jullie mee zal nemen naar LVNL en onze operationele werkplek</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378A6C-E8A2-4245-BB1D-53FB748A6C2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43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dirty="0">
                <a:cs typeface="Calibri"/>
              </a:rPr>
              <a:t>Alexander zal jullie zo kort vertellen over  waar we als LVNL actief zijn om vervolgens in te gaan op ons werkgebied van Amsterdam info. Daarna neemt hij jullie meer naar onze werkplek, om te laten zien hoe het aan onze kant van de lijn eruit ziet en wat voor systemen en informatie wij tot onze beschikking hebben, waar jullie als vlieger ook gebruik van kunnen maken. </a:t>
            </a:r>
          </a:p>
          <a:p>
            <a:endParaRPr lang="nl-NL" dirty="0">
              <a:cs typeface="Calibri"/>
            </a:endParaRPr>
          </a:p>
          <a:p>
            <a:r>
              <a:rPr lang="nl-NL" dirty="0">
                <a:cs typeface="Calibri"/>
              </a:rPr>
              <a:t>Dan wil ik het graag hebben over luchtruimschendingen oftewel Airspace </a:t>
            </a:r>
            <a:r>
              <a:rPr lang="nl-NL" dirty="0" err="1">
                <a:cs typeface="Calibri"/>
              </a:rPr>
              <a:t>Infringements</a:t>
            </a:r>
            <a:r>
              <a:rPr lang="nl-NL" dirty="0">
                <a:cs typeface="Calibri"/>
              </a:rPr>
              <a:t>. Dit is é</a:t>
            </a:r>
            <a:r>
              <a:rPr lang="nl-NL" dirty="0"/>
              <a:t>én van de grootste aandachtspunten in ons werkgebied qua veiligheid en daarbij kom ik graag terug op onze boodschap waarmee ik begon: wees welkom en roep op. Maar daar later meer over. Aan de hand van twee praktijkvoorbeelden wil ik laten zien wat er gebeurt bij een Airspace </a:t>
            </a:r>
            <a:r>
              <a:rPr lang="nl-NL" dirty="0" err="1"/>
              <a:t>Infringement</a:t>
            </a:r>
            <a:r>
              <a:rPr lang="nl-NL" dirty="0"/>
              <a:t> en hoe dit ook door FISO, verkeersleider en vliegers wordt ervaren.  </a:t>
            </a:r>
          </a:p>
          <a:p>
            <a:endParaRPr lang="nl-NL" dirty="0"/>
          </a:p>
          <a:p>
            <a:r>
              <a:rPr lang="nl-NL" dirty="0"/>
              <a:t>Tenslotte zal ik afronden met best </a:t>
            </a:r>
            <a:r>
              <a:rPr lang="nl-NL" dirty="0" err="1"/>
              <a:t>practises</a:t>
            </a:r>
            <a:r>
              <a:rPr lang="nl-NL" dirty="0"/>
              <a:t>, hoe je een airspace </a:t>
            </a:r>
            <a:r>
              <a:rPr lang="nl-NL" dirty="0" err="1"/>
              <a:t>infringements</a:t>
            </a:r>
            <a:r>
              <a:rPr lang="nl-NL" dirty="0"/>
              <a:t> kan voorkomen maar hoe je ook het beste kan oproepen bij Amsterdam Info want dit verschilt ook nog weleens met andere vluchtinformatie verstrekkers als Dutch Mil info. </a:t>
            </a:r>
          </a:p>
          <a:p>
            <a:endParaRPr lang="nl-NL" dirty="0"/>
          </a:p>
          <a:p>
            <a:r>
              <a:rPr lang="nl-NL" dirty="0"/>
              <a:t>Nu geef ik het woord aan Alexander die jullie mee zal nemen naar LVNL en onze operationele werkplek</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378A6C-E8A2-4245-BB1D-53FB748A6C2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951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sz="900">
                <a:cs typeface="Calibri"/>
              </a:rPr>
              <a:t>-Wat doen we en waar?</a:t>
            </a:r>
            <a:endParaRPr lang="nl-NL">
              <a:cs typeface="Calibri"/>
            </a:endParaRPr>
          </a:p>
          <a:p>
            <a:r>
              <a:rPr lang="nl-NL" sz="900">
                <a:cs typeface="Calibri"/>
              </a:rPr>
              <a:t>-Verzorgen </a:t>
            </a:r>
            <a:r>
              <a:rPr lang="nl-NL" sz="900" err="1">
                <a:cs typeface="Calibri"/>
              </a:rPr>
              <a:t>Fligt</a:t>
            </a:r>
            <a:r>
              <a:rPr lang="nl-NL" sz="900">
                <a:cs typeface="Calibri"/>
              </a:rPr>
              <a:t> info en </a:t>
            </a:r>
            <a:r>
              <a:rPr lang="nl-NL" sz="900" err="1">
                <a:cs typeface="Calibri"/>
              </a:rPr>
              <a:t>Alerting</a:t>
            </a:r>
            <a:r>
              <a:rPr lang="nl-NL" sz="900">
                <a:cs typeface="Calibri"/>
              </a:rPr>
              <a:t>  service in ongecontroleerde civiele deel .</a:t>
            </a:r>
          </a:p>
          <a:p>
            <a:r>
              <a:rPr lang="nl-NL" sz="900">
                <a:cs typeface="Calibri"/>
              </a:rPr>
              <a:t>-Flight info: simpel gezegd: het vergroten van uw </a:t>
            </a:r>
            <a:r>
              <a:rPr lang="nl-NL" sz="900" err="1">
                <a:cs typeface="Calibri"/>
              </a:rPr>
              <a:t>situational</a:t>
            </a:r>
            <a:r>
              <a:rPr lang="nl-NL" sz="900">
                <a:cs typeface="Calibri"/>
              </a:rPr>
              <a:t> awareness. Informatie omtrent meteo, vliegvelden, navigatiebakens e.d.</a:t>
            </a:r>
          </a:p>
          <a:p>
            <a:r>
              <a:rPr lang="nl-NL" sz="900">
                <a:cs typeface="Calibri"/>
              </a:rPr>
              <a:t>-</a:t>
            </a:r>
            <a:r>
              <a:rPr lang="nl-NL" sz="900" err="1">
                <a:cs typeface="Calibri"/>
              </a:rPr>
              <a:t>Alerting</a:t>
            </a:r>
            <a:r>
              <a:rPr lang="nl-NL" sz="900">
                <a:cs typeface="Calibri"/>
              </a:rPr>
              <a:t> service. Bewaken vluchtvoorgang. M</a:t>
            </a:r>
          </a:p>
          <a:p>
            <a:endParaRPr lang="nl-NL" sz="900">
              <a:cs typeface="Calibri"/>
            </a:endParaRPr>
          </a:p>
          <a:p>
            <a:endParaRPr lang="nl-NL" sz="900">
              <a:cs typeface="Calibri"/>
            </a:endParaRPr>
          </a:p>
          <a:p>
            <a:endParaRPr lang="nl-NL" sz="900">
              <a:cs typeface="Calibri"/>
            </a:endParaRPr>
          </a:p>
          <a:p>
            <a:r>
              <a:rPr lang="nl-NL" sz="900">
                <a:cs typeface="Calibri"/>
              </a:rPr>
              <a:t>Wat doet Amsterdam Information nou eigenlijk en waar?</a:t>
            </a:r>
          </a:p>
          <a:p>
            <a:r>
              <a:rPr lang="nl-NL" sz="900">
                <a:cs typeface="Calibri"/>
              </a:rPr>
              <a:t>Even inzoomen op het werkgebied van Amsterdam Information. Zoals gezegd betreft dit het ongecontroleerde luchtruim boven land onder de Schiphol </a:t>
            </a:r>
            <a:r>
              <a:rPr lang="nl-NL" sz="900" err="1">
                <a:cs typeface="Calibri"/>
              </a:rPr>
              <a:t>TMA's</a:t>
            </a:r>
            <a:r>
              <a:rPr lang="nl-NL" sz="900">
                <a:cs typeface="Calibri"/>
              </a:rPr>
              <a:t> 1, 2 en 6 alsmede onder de Rotterdam </a:t>
            </a:r>
            <a:r>
              <a:rPr lang="nl-NL" sz="900" err="1">
                <a:cs typeface="Calibri"/>
              </a:rPr>
              <a:t>TMA's</a:t>
            </a:r>
            <a:r>
              <a:rPr lang="nl-NL" sz="900">
                <a:cs typeface="Calibri"/>
              </a:rPr>
              <a:t>. (beneden 1500ft). Wellicht nuttig om toe te voegen dat het gebied onder de Schiphol </a:t>
            </a:r>
            <a:r>
              <a:rPr lang="nl-NL" sz="900" err="1">
                <a:cs typeface="Calibri"/>
              </a:rPr>
              <a:t>TMA's</a:t>
            </a:r>
            <a:r>
              <a:rPr lang="nl-NL" sz="900">
                <a:cs typeface="Calibri"/>
              </a:rPr>
              <a:t> 3, 4 en 5 militair luchtruim is. Dus als je bv. Lelystad via B verlaat hoor je eigenlijk bij </a:t>
            </a:r>
            <a:r>
              <a:rPr lang="nl-NL" sz="900" err="1">
                <a:cs typeface="Calibri"/>
              </a:rPr>
              <a:t>DutchMil</a:t>
            </a:r>
            <a:r>
              <a:rPr lang="nl-NL" sz="900">
                <a:cs typeface="Calibri"/>
              </a:rPr>
              <a:t> Info op te roepen. </a:t>
            </a:r>
          </a:p>
          <a:p>
            <a:r>
              <a:rPr lang="nl-NL" sz="900">
                <a:cs typeface="Calibri"/>
              </a:rPr>
              <a:t>Zoals te zien beslaat verreweg het grootste gedeelte van ons werkgebied het gedeelte boven zee. Dit strekt zich uit van de Belgische FIR </a:t>
            </a:r>
            <a:r>
              <a:rPr lang="nl-NL" sz="900" err="1">
                <a:cs typeface="Calibri"/>
              </a:rPr>
              <a:t>boundary</a:t>
            </a:r>
            <a:r>
              <a:rPr lang="nl-NL" sz="900">
                <a:cs typeface="Calibri"/>
              </a:rPr>
              <a:t> via Londen, </a:t>
            </a:r>
            <a:r>
              <a:rPr lang="nl-NL" sz="900" err="1">
                <a:cs typeface="Calibri"/>
              </a:rPr>
              <a:t>Scottish</a:t>
            </a:r>
            <a:r>
              <a:rPr lang="nl-NL" sz="900">
                <a:cs typeface="Calibri"/>
              </a:rPr>
              <a:t>, Copenhagen naar de Duitse Bremen FIR .De NSAA is zowel een</a:t>
            </a:r>
            <a:r>
              <a:rPr lang="nl-NL" sz="900">
                <a:solidFill>
                  <a:srgbClr val="000000"/>
                </a:solidFill>
                <a:cs typeface="Calibri"/>
              </a:rPr>
              <a:t> RMZ als TMZ en er geldt een FPL- verplichting.  </a:t>
            </a:r>
            <a:r>
              <a:rPr lang="nl-NL" sz="900">
                <a:solidFill>
                  <a:srgbClr val="FF0000"/>
                </a:solidFill>
                <a:cs typeface="Calibri"/>
              </a:rPr>
              <a:t>Behalve</a:t>
            </a:r>
            <a:r>
              <a:rPr lang="nl-NL" sz="900">
                <a:solidFill>
                  <a:srgbClr val="FF0000"/>
                </a:solidFill>
              </a:rPr>
              <a:t> GA VFR, veel commercieel verkeer op Noordzee richting olie/gas platformen, windmolenparken en beloodsingsvluchten vanaf de havens. </a:t>
            </a:r>
            <a:endParaRPr lang="nl-NL" sz="900">
              <a:solidFill>
                <a:srgbClr val="FF0000"/>
              </a:solidFill>
              <a:cs typeface="Calibri"/>
            </a:endParaRPr>
          </a:p>
          <a:p>
            <a:r>
              <a:rPr lang="nl-NL" sz="900">
                <a:solidFill>
                  <a:srgbClr val="FF0000"/>
                </a:solidFill>
              </a:rPr>
              <a:t>Nog een keer toelichten waar welke frequentie is. </a:t>
            </a:r>
            <a:r>
              <a:rPr lang="nl-NL" sz="900"/>
              <a:t>De frequenties zijn in principe gekoppeld waardoor je op de 124, 3 (mits binnen het horizonbereik) ook verkeer op bv. 128, 5 hoort en omgekeerd. Bij grote drukte hebben we de mogelijkheid om de frequenties te splitsen en op 2 posities te werken.</a:t>
            </a:r>
            <a:endParaRPr lang="nl-NL" sz="900">
              <a:solidFill>
                <a:srgbClr val="FF0000"/>
              </a:solidFill>
              <a:cs typeface="Calibri"/>
            </a:endParaRPr>
          </a:p>
          <a:p>
            <a:endParaRPr lang="nl-NL">
              <a:solidFill>
                <a:srgbClr val="FF0000"/>
              </a:solidFill>
            </a:endParaRPr>
          </a:p>
          <a:p>
            <a:endParaRPr lang="nl-NL" sz="900"/>
          </a:p>
          <a:p>
            <a:r>
              <a:rPr lang="nl-NL" sz="900"/>
              <a:t>Jeroen: Eerder had ik het over de Flight information service die wij als Amsterdam info verstrekken, wat houdt dit in? </a:t>
            </a:r>
            <a:endParaRPr lang="nl-NL" sz="900">
              <a:cs typeface="Calibri"/>
            </a:endParaRP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sz="900"/>
              <a:t>Steven: Wij zijn er om uw </a:t>
            </a:r>
            <a:r>
              <a:rPr lang="nl-NL" sz="900" err="1"/>
              <a:t>situational</a:t>
            </a:r>
            <a:r>
              <a:rPr lang="nl-NL" sz="900"/>
              <a:t> awareness te vergroten en zoveel mogelijk te helpen. Als u ons niet verstaat, vraag net zo lang door of we het willen herhalen totdat u het wel begrijpt. Dat liever dan maar blind “</a:t>
            </a:r>
            <a:r>
              <a:rPr lang="nl-NL" sz="900" err="1"/>
              <a:t>roger</a:t>
            </a:r>
            <a:r>
              <a:rPr lang="nl-NL" sz="900"/>
              <a:t>”. Het staat u ook vrij te vragen of wij ons verhaal in het Nederlands willen brengen </a:t>
            </a:r>
            <a:r>
              <a:rPr lang="nl-NL" sz="900" err="1"/>
              <a:t>ipv</a:t>
            </a:r>
            <a:r>
              <a:rPr lang="nl-NL" sz="900"/>
              <a:t> Engels. Andersom hetzelfde, u mag altijd in het Nederlands uw vraag of verzoek brengen. [voorbeelden benoemen]</a:t>
            </a:r>
            <a:endParaRPr lang="nl-NL" sz="9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indent="0">
              <a:lnSpc>
                <a:spcPct val="160000"/>
              </a:lnSpc>
              <a:buNone/>
            </a:pPr>
            <a:r>
              <a:rPr lang="nl-NL" sz="1800" b="1" spc="100"/>
              <a:t>Flight Information Service</a:t>
            </a:r>
            <a:endParaRPr lang="nl-NL" sz="1800" b="1" spc="100">
              <a:cs typeface="Calibri"/>
            </a:endParaRPr>
          </a:p>
          <a:p>
            <a:pPr marL="0" indent="0">
              <a:lnSpc>
                <a:spcPct val="160000"/>
              </a:lnSpc>
              <a:buNone/>
            </a:pPr>
            <a:r>
              <a:rPr lang="nl-NL" sz="900" spc="100"/>
              <a:t>Het geven van inlichtingen voor doelmatige veilige vlucht:</a:t>
            </a:r>
            <a:endParaRPr lang="nl-NL" sz="900" spc="100">
              <a:cs typeface="Calibri"/>
            </a:endParaRPr>
          </a:p>
          <a:p>
            <a:pPr>
              <a:lnSpc>
                <a:spcPct val="160000"/>
              </a:lnSpc>
            </a:pPr>
            <a:r>
              <a:rPr lang="nl-NL" sz="900" spc="100"/>
              <a:t>Weersverschijnselen langs de vliegroute (hevige buien, SIGMET, AIRMET)</a:t>
            </a:r>
            <a:endParaRPr lang="nl-NL" sz="900" spc="100">
              <a:cs typeface="Calibri"/>
            </a:endParaRPr>
          </a:p>
          <a:p>
            <a:pPr>
              <a:lnSpc>
                <a:spcPct val="160000"/>
              </a:lnSpc>
            </a:pPr>
            <a:r>
              <a:rPr lang="nl-NL" sz="900" spc="100"/>
              <a:t>Wijziging in de bruikbaarheid van navigatiehulpmiddelen</a:t>
            </a:r>
            <a:endParaRPr lang="nl-NL" sz="900" spc="100">
              <a:cs typeface="Calibri"/>
            </a:endParaRPr>
          </a:p>
          <a:p>
            <a:pPr>
              <a:lnSpc>
                <a:spcPct val="160000"/>
              </a:lnSpc>
            </a:pPr>
            <a:r>
              <a:rPr lang="nl-NL" sz="900" spc="100"/>
              <a:t>Veranderingen in de staat van luchtvaartterreinen en faciliteiten</a:t>
            </a:r>
            <a:endParaRPr lang="nl-NL" sz="900" spc="100">
              <a:cs typeface="Calibri"/>
            </a:endParaRPr>
          </a:p>
          <a:p>
            <a:pPr>
              <a:lnSpc>
                <a:spcPct val="160000"/>
              </a:lnSpc>
            </a:pPr>
            <a:r>
              <a:rPr lang="nl-NL" sz="900" spc="100"/>
              <a:t>Waarschuwen bij (dreiging) airspace </a:t>
            </a:r>
            <a:r>
              <a:rPr lang="nl-NL" sz="900" spc="100" err="1"/>
              <a:t>infringement</a:t>
            </a:r>
            <a:endParaRPr lang="nl-NL" sz="900" spc="100"/>
          </a:p>
          <a:p>
            <a:pPr>
              <a:lnSpc>
                <a:spcPct val="160000"/>
              </a:lnSpc>
            </a:pPr>
            <a:r>
              <a:rPr lang="nl-NL" sz="900" spc="100"/>
              <a:t>Informeren verkeer over ander verkeer</a:t>
            </a:r>
            <a:endParaRPr lang="nl-NL" sz="900" spc="1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indent="0">
              <a:lnSpc>
                <a:spcPct val="160000"/>
              </a:lnSpc>
              <a:buNone/>
            </a:pPr>
            <a:r>
              <a:rPr lang="nl-NL" sz="1800" b="1" spc="100"/>
              <a:t>Wij zijn er voor u! Vraag het ons als wij u ergens mee kunnen helpen</a:t>
            </a:r>
            <a:endParaRPr lang="nl-NL" sz="1800" b="1" spc="100">
              <a:cs typeface="Calibri"/>
            </a:endParaRPr>
          </a:p>
          <a:p>
            <a:pPr marL="213995" indent="-213995">
              <a:buFont typeface="Wingdings"/>
              <a:buChar char="à"/>
            </a:pPr>
            <a:r>
              <a:rPr lang="nl-NL" sz="900">
                <a:sym typeface="Wingdings" panose="05000000000000000000" pitchFamily="2" charset="2"/>
              </a:rPr>
              <a:t> U ziet dat het wolkendek steeds lager wordt naarmate u verder vliegt. Vraag ons wat het weer langs de route en op uw bestemming is. Wellicht hebben wij advies voor een route met beter weer of een geschikte </a:t>
            </a:r>
            <a:r>
              <a:rPr lang="nl-NL" sz="900" err="1">
                <a:sym typeface="Wingdings" panose="05000000000000000000" pitchFamily="2" charset="2"/>
              </a:rPr>
              <a:t>alternate</a:t>
            </a:r>
            <a:r>
              <a:rPr lang="nl-NL" sz="900">
                <a:sym typeface="Wingdings" panose="05000000000000000000" pitchFamily="2" charset="2"/>
              </a:rPr>
              <a:t>.</a:t>
            </a:r>
            <a:endParaRPr lang="nl-NL" sz="900">
              <a:cs typeface="Calibri"/>
            </a:endParaRPr>
          </a:p>
          <a:p>
            <a:pPr marL="213995" indent="-213995">
              <a:buFont typeface="Wingdings"/>
              <a:buChar char="à"/>
            </a:pPr>
            <a:r>
              <a:rPr lang="nl-NL" sz="900">
                <a:sym typeface="Wingdings" panose="05000000000000000000" pitchFamily="2" charset="2"/>
              </a:rPr>
              <a:t> U ziet een grote bui, maar u kunt niet zien hoe ver deze rijkt. Vraag ons of er onweer in zit of wat de beste manier is om de bui te ontwijken.</a:t>
            </a:r>
            <a:endParaRPr lang="nl-NL" sz="900">
              <a:cs typeface="Calibri"/>
            </a:endParaRPr>
          </a:p>
          <a:p>
            <a:pPr marL="213995" indent="-213995">
              <a:buFont typeface="Wingdings"/>
              <a:buChar char="à"/>
            </a:pPr>
            <a:r>
              <a:rPr lang="nl-NL" sz="900">
                <a:sym typeface="Wingdings" panose="05000000000000000000" pitchFamily="2" charset="2"/>
              </a:rPr>
              <a:t> U loopt vertraging op of u wenst uit te wijken van uw </a:t>
            </a:r>
            <a:r>
              <a:rPr lang="nl-NL" sz="900" err="1">
                <a:sym typeface="Wingdings" panose="05000000000000000000" pitchFamily="2" charset="2"/>
              </a:rPr>
              <a:t>filed</a:t>
            </a:r>
            <a:r>
              <a:rPr lang="nl-NL" sz="900">
                <a:sym typeface="Wingdings" panose="05000000000000000000" pitchFamily="2" charset="2"/>
              </a:rPr>
              <a:t> </a:t>
            </a:r>
            <a:r>
              <a:rPr lang="nl-NL" sz="900" err="1">
                <a:sym typeface="Wingdings" panose="05000000000000000000" pitchFamily="2" charset="2"/>
              </a:rPr>
              <a:t>flightplan</a:t>
            </a:r>
            <a:r>
              <a:rPr lang="nl-NL" sz="900">
                <a:sym typeface="Wingdings" panose="05000000000000000000" pitchFamily="2" charset="2"/>
              </a:rPr>
              <a:t>. Vraag of wij uw ETA of bestemming kunnen aanpassen.</a:t>
            </a:r>
            <a:endParaRPr lang="nl-NL" sz="900">
              <a:cs typeface="Calibri"/>
            </a:endParaRPr>
          </a:p>
          <a:p>
            <a:pPr marL="213995" indent="-213995">
              <a:buFont typeface="Wingdings"/>
              <a:buChar char="à"/>
            </a:pPr>
            <a:r>
              <a:rPr lang="nl-NL" sz="900"/>
              <a:t> U weet niet meer zeker waar u zich bevindt. Vraag of wij u op weg kunnen helpen.</a:t>
            </a:r>
            <a:endParaRPr lang="nl-NL" sz="900">
              <a:cs typeface="Calibri"/>
            </a:endParaRPr>
          </a:p>
          <a:p>
            <a:endParaRPr lang="nl-NL">
              <a:solidFill>
                <a:srgbClr val="FF0000"/>
              </a:solidFill>
            </a:endParaRPr>
          </a:p>
          <a:p>
            <a:endParaRPr lang="nl-NL"/>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378A6C-E8A2-4245-BB1D-53FB748A6C2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84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a:t>Jeroen: Dit onze werkplek. Een radarscherm waarop ons </a:t>
            </a:r>
            <a:r>
              <a:rPr lang="nl-NL" err="1"/>
              <a:t>verkeersleidingssysteem</a:t>
            </a:r>
            <a:r>
              <a:rPr lang="nl-NL"/>
              <a:t> wordt vertoond. Dit systeem bedien je met twee rolling </a:t>
            </a:r>
            <a:r>
              <a:rPr lang="nl-NL" err="1"/>
              <a:t>ball’s</a:t>
            </a:r>
            <a:r>
              <a:rPr lang="nl-NL"/>
              <a:t> en </a:t>
            </a:r>
            <a:r>
              <a:rPr lang="nl-NL" err="1"/>
              <a:t>TID’s</a:t>
            </a:r>
            <a:r>
              <a:rPr lang="nl-NL"/>
              <a:t>. In dit systeem kunnen we bijvoorbeeld vliegplannen op vragen en zien we jullie vlucht vliegen met de gegevens die jullie transponder uitzendt. In het geval van een Mode s transponder, het ingestelde ACID, code en hoogte. </a:t>
            </a:r>
          </a:p>
          <a:p>
            <a:r>
              <a:rPr lang="nl-NL"/>
              <a:t>Linksonder zien jullie ons communicatie systeem waarmee we met jullie praten, maar waarmee we ook met andere functionarissen bij LVNL of </a:t>
            </a:r>
            <a:r>
              <a:rPr lang="nl-NL" err="1"/>
              <a:t>adjacent</a:t>
            </a:r>
            <a:r>
              <a:rPr lang="nl-NL"/>
              <a:t> </a:t>
            </a:r>
            <a:r>
              <a:rPr lang="nl-NL" err="1"/>
              <a:t>centres</a:t>
            </a:r>
            <a:r>
              <a:rPr lang="nl-NL"/>
              <a:t> kunnen communiceren. </a:t>
            </a:r>
            <a:r>
              <a:rPr lang="nl-NL" err="1"/>
              <a:t>Freq</a:t>
            </a:r>
            <a:r>
              <a:rPr lang="nl-NL"/>
              <a:t> selecteren 121,5 243</a:t>
            </a:r>
          </a:p>
          <a:p>
            <a:r>
              <a:rPr lang="nl-NL"/>
              <a:t>Daarboven is een informatiesysteem te zien, daarop kunnen wij bijvoorbeeld zien wat de geldende QNH is, of er bijzondere gebieden actief zijn, maar daarop kunnen we ook meteodata of routes zien. Onze systemen zijn meervoudig uitgevoerd, dat betekent dat als het hoofdsysteem uitvalt er nog een back up of last resort systeem is. Onze dienst verlening gaat dan gewoon door, eventueel met beperkingen als verminderde radio of radar dekking</a:t>
            </a:r>
          </a:p>
          <a:p>
            <a:r>
              <a:rPr lang="nl-NL"/>
              <a:t>Zoals je kan zien werken we nog met papieren strippen. De vluchten boven de Noordzee noteren we op strippen en de vluchten die boven land bij ons werkzaam zijn noteren we op een formulier. Wellicht vragen jullie je af waarom we de vluchten nog op papier noteren, maar doordat we niet altijd radardekking hebben op lage hoogte, kunnen we alle gegevens die we bij willen houden niet koppelen aan jullie vlucht. Iedere keer als de radar identificatie verloren zou gaan, zou onze gegevens van die vlucht ook niet meer worden vertoond.</a:t>
            </a:r>
          </a:p>
          <a:p>
            <a:r>
              <a:rPr lang="nl-NL"/>
              <a:t>Onze werkplek wordt 24/7 bezet, in de nacht nemen we ook de taak van onze </a:t>
            </a:r>
            <a:r>
              <a:rPr lang="nl-NL" err="1"/>
              <a:t>Dutchmil</a:t>
            </a:r>
            <a:r>
              <a:rPr lang="nl-NL"/>
              <a:t> info collega’s waar. We hebben op onze OPS room de beschikking over twee radarposities enerzijds als </a:t>
            </a:r>
            <a:r>
              <a:rPr lang="nl-NL" err="1"/>
              <a:t>backup</a:t>
            </a:r>
            <a:r>
              <a:rPr lang="nl-NL"/>
              <a:t> en anderzijds om onze werkgebied te splitsen en bijvoorbeeld het verkeer zuid van 53n door de ene </a:t>
            </a:r>
            <a:r>
              <a:rPr lang="nl-NL" err="1"/>
              <a:t>fiso</a:t>
            </a:r>
            <a:r>
              <a:rPr lang="nl-NL"/>
              <a:t> te laten afhandelen en het verkeer noord van de 53n door de ander.</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378A6C-E8A2-4245-BB1D-53FB748A6C2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223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a:t>Jeroen: Kunnen wij u altijd informeren over ander verkeer? Nee helaas niet, vanwege drukte kan het zijn dat we een keer niet op verkeersinformatie geven. Wij werken achter ons radar scherm op een grote range, wij houden een groot gebied in de gaten. Op deze afbeelding is ons radarscherm te zien tijdens een </a:t>
            </a:r>
            <a:r>
              <a:rPr lang="nl-NL" err="1"/>
              <a:t>fly</a:t>
            </a:r>
            <a:r>
              <a:rPr lang="nl-NL"/>
              <a:t> in op Texel. Voor ons is het dan echt onmogelijk om iedereen tijdig verkeersinformatie te geven. We zullen uiteraard onze best doen, maar gelet op de luchtruimclassificatie G wil ik benadrukken dat het as far as </a:t>
            </a:r>
            <a:r>
              <a:rPr lang="nl-NL" err="1"/>
              <a:t>practicable</a:t>
            </a:r>
            <a:r>
              <a:rPr lang="nl-NL"/>
              <a:t> is en ‘</a:t>
            </a:r>
            <a:r>
              <a:rPr lang="nl-NL" err="1"/>
              <a:t>see</a:t>
            </a:r>
            <a:r>
              <a:rPr lang="nl-NL"/>
              <a:t> </a:t>
            </a:r>
            <a:r>
              <a:rPr lang="nl-NL" err="1"/>
              <a:t>and</a:t>
            </a:r>
            <a:r>
              <a:rPr lang="nl-NL"/>
              <a:t> </a:t>
            </a:r>
            <a:r>
              <a:rPr lang="nl-NL" err="1"/>
              <a:t>avoid</a:t>
            </a:r>
            <a:r>
              <a:rPr lang="nl-NL"/>
              <a:t>’ altijd van kracht is. Jullie als vlieger blijven eindverantwoordelijk</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378A6C-E8A2-4245-BB1D-53FB748A6C2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1378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9E6A5D97-51ED-E04F-A9EA-5E3B95BB63CC}"/>
              </a:ext>
            </a:extLst>
          </p:cNvPr>
          <p:cNvSpPr/>
          <p:nvPr userDrawn="1"/>
        </p:nvSpPr>
        <p:spPr>
          <a:xfrm>
            <a:off x="6096000" y="0"/>
            <a:ext cx="6096000" cy="3465513"/>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2522E540-3304-3B45-BD1B-D77E34078EF0}"/>
              </a:ext>
            </a:extLst>
          </p:cNvPr>
          <p:cNvSpPr/>
          <p:nvPr userDrawn="1"/>
        </p:nvSpPr>
        <p:spPr>
          <a:xfrm>
            <a:off x="0" y="3465513"/>
            <a:ext cx="6096000" cy="3392487"/>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61B30448-FA6C-D748-825E-10775F414D75}"/>
              </a:ext>
            </a:extLst>
          </p:cNvPr>
          <p:cNvSpPr>
            <a:spLocks noGrp="1"/>
          </p:cNvSpPr>
          <p:nvPr>
            <p:ph type="ctrTitle" hasCustomPrompt="1"/>
          </p:nvPr>
        </p:nvSpPr>
        <p:spPr>
          <a:xfrm>
            <a:off x="821355" y="4177364"/>
            <a:ext cx="3981651" cy="362502"/>
          </a:xfrm>
        </p:spPr>
        <p:txBody>
          <a:bodyPr anchor="b">
            <a:noAutofit/>
          </a:bodyPr>
          <a:lstStyle>
            <a:lvl1pPr algn="l">
              <a:defRPr sz="2000" b="1" spc="100" baseline="0">
                <a:solidFill>
                  <a:schemeClr val="bg1"/>
                </a:solidFill>
                <a:latin typeface="Neo Sans Pro" panose="020B0504030504040204" pitchFamily="34" charset="0"/>
              </a:defRPr>
            </a:lvl1pPr>
          </a:lstStyle>
          <a:p>
            <a:r>
              <a:rPr lang="nl-NL"/>
              <a:t>Naam achternaam</a:t>
            </a:r>
          </a:p>
        </p:txBody>
      </p:sp>
      <p:pic>
        <p:nvPicPr>
          <p:cNvPr id="19" name="Afbeelding 18">
            <a:extLst>
              <a:ext uri="{FF2B5EF4-FFF2-40B4-BE49-F238E27FC236}">
                <a16:creationId xmlns:a16="http://schemas.microsoft.com/office/drawing/2014/main" id="{0366B06F-0234-7E4B-93D2-DC23C32380DA}"/>
              </a:ext>
            </a:extLst>
          </p:cNvPr>
          <p:cNvPicPr>
            <a:picLocks noChangeAspect="1"/>
          </p:cNvPicPr>
          <p:nvPr userDrawn="1"/>
        </p:nvPicPr>
        <p:blipFill>
          <a:blip r:embed="rId2"/>
          <a:stretch>
            <a:fillRect/>
          </a:stretch>
        </p:blipFill>
        <p:spPr>
          <a:xfrm>
            <a:off x="1776694" y="1214666"/>
            <a:ext cx="2475232" cy="814460"/>
          </a:xfrm>
          <a:prstGeom prst="rect">
            <a:avLst/>
          </a:prstGeom>
        </p:spPr>
      </p:pic>
      <p:sp>
        <p:nvSpPr>
          <p:cNvPr id="20" name="Tekstvak 19">
            <a:extLst>
              <a:ext uri="{FF2B5EF4-FFF2-40B4-BE49-F238E27FC236}">
                <a16:creationId xmlns:a16="http://schemas.microsoft.com/office/drawing/2014/main" id="{E15E48C1-B890-7540-8763-307A17033B4C}"/>
              </a:ext>
            </a:extLst>
          </p:cNvPr>
          <p:cNvSpPr txBox="1"/>
          <p:nvPr userDrawn="1"/>
        </p:nvSpPr>
        <p:spPr>
          <a:xfrm>
            <a:off x="1523999" y="2098309"/>
            <a:ext cx="2980623" cy="276999"/>
          </a:xfrm>
          <a:prstGeom prst="rect">
            <a:avLst/>
          </a:prstGeom>
          <a:noFill/>
        </p:spPr>
        <p:txBody>
          <a:bodyPr wrap="square" rtlCol="0">
            <a:spAutoFit/>
          </a:bodyPr>
          <a:lstStyle/>
          <a:p>
            <a:pPr algn="ctr"/>
            <a:r>
              <a:rPr lang="en-GB" sz="1200" noProof="0">
                <a:solidFill>
                  <a:srgbClr val="2B4581"/>
                </a:solidFill>
                <a:latin typeface="Neo Sans Pro" panose="020B0504030504040204" pitchFamily="34" charset="0"/>
              </a:rPr>
              <a:t>Enabling aviation together</a:t>
            </a:r>
          </a:p>
        </p:txBody>
      </p:sp>
      <p:sp>
        <p:nvSpPr>
          <p:cNvPr id="24" name="Tekstvak 23">
            <a:extLst>
              <a:ext uri="{FF2B5EF4-FFF2-40B4-BE49-F238E27FC236}">
                <a16:creationId xmlns:a16="http://schemas.microsoft.com/office/drawing/2014/main" id="{9DF6C3EA-BCCF-8E4D-B25B-B240273334B6}"/>
              </a:ext>
            </a:extLst>
          </p:cNvPr>
          <p:cNvSpPr txBox="1"/>
          <p:nvPr userDrawn="1"/>
        </p:nvSpPr>
        <p:spPr>
          <a:xfrm>
            <a:off x="821355" y="6256424"/>
            <a:ext cx="2980623" cy="300082"/>
          </a:xfrm>
          <a:prstGeom prst="rect">
            <a:avLst/>
          </a:prstGeom>
          <a:noFill/>
        </p:spPr>
        <p:txBody>
          <a:bodyPr wrap="square" rtlCol="0">
            <a:spAutoFit/>
          </a:bodyPr>
          <a:lstStyle/>
          <a:p>
            <a:pPr algn="l"/>
            <a:r>
              <a:rPr lang="nl-NL" sz="1350" b="1" spc="100" baseline="0" err="1">
                <a:solidFill>
                  <a:schemeClr val="bg1"/>
                </a:solidFill>
                <a:latin typeface="Neo Sans Pro" panose="020B0504030504040204" pitchFamily="34" charset="0"/>
              </a:rPr>
              <a:t>lvnl.nl</a:t>
            </a:r>
            <a:endParaRPr lang="nl-NL" sz="1350" b="1" spc="100" baseline="0">
              <a:solidFill>
                <a:schemeClr val="bg1"/>
              </a:solidFill>
              <a:latin typeface="Neo Sans Pro" panose="020B0504030504040204" pitchFamily="34" charset="0"/>
            </a:endParaRPr>
          </a:p>
        </p:txBody>
      </p:sp>
      <p:sp>
        <p:nvSpPr>
          <p:cNvPr id="26" name="Titel 1">
            <a:extLst>
              <a:ext uri="{FF2B5EF4-FFF2-40B4-BE49-F238E27FC236}">
                <a16:creationId xmlns:a16="http://schemas.microsoft.com/office/drawing/2014/main" id="{4A22962A-3750-1F48-A6A3-FAC069ED2062}"/>
              </a:ext>
            </a:extLst>
          </p:cNvPr>
          <p:cNvSpPr txBox="1">
            <a:spLocks/>
          </p:cNvSpPr>
          <p:nvPr userDrawn="1"/>
        </p:nvSpPr>
        <p:spPr>
          <a:xfrm>
            <a:off x="7398618" y="1607416"/>
            <a:ext cx="3552646" cy="74436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000" b="1" kern="1200">
                <a:solidFill>
                  <a:schemeClr val="bg1"/>
                </a:solidFill>
                <a:latin typeface="Neo Sans Pro" panose="020B0504030504040204" pitchFamily="34" charset="0"/>
                <a:ea typeface="+mj-ea"/>
                <a:cs typeface="+mj-cs"/>
              </a:defRPr>
            </a:lvl1pPr>
          </a:lstStyle>
          <a:p>
            <a:pPr algn="ctr"/>
            <a:r>
              <a:rPr lang="nl-NL" sz="4800" b="0"/>
              <a:t>LVNL </a:t>
            </a:r>
            <a:r>
              <a:rPr lang="nl-NL" sz="4800" b="1">
                <a:solidFill>
                  <a:srgbClr val="EB6031"/>
                </a:solidFill>
              </a:rPr>
              <a:t>2023</a:t>
            </a:r>
          </a:p>
        </p:txBody>
      </p:sp>
      <p:sp>
        <p:nvSpPr>
          <p:cNvPr id="30" name="Tijdelijke aanduiding voor tekst 28">
            <a:extLst>
              <a:ext uri="{FF2B5EF4-FFF2-40B4-BE49-F238E27FC236}">
                <a16:creationId xmlns:a16="http://schemas.microsoft.com/office/drawing/2014/main" id="{F2D52088-A8BB-F84B-891C-85CF7D77AD5F}"/>
              </a:ext>
            </a:extLst>
          </p:cNvPr>
          <p:cNvSpPr>
            <a:spLocks noGrp="1"/>
          </p:cNvSpPr>
          <p:nvPr>
            <p:ph type="body" sz="quarter" idx="10" hasCustomPrompt="1"/>
          </p:nvPr>
        </p:nvSpPr>
        <p:spPr>
          <a:xfrm>
            <a:off x="820738" y="4581525"/>
            <a:ext cx="3983037" cy="361950"/>
          </a:xfrm>
        </p:spPr>
        <p:txBody>
          <a:bodyPr>
            <a:noAutofit/>
          </a:bodyPr>
          <a:lstStyle>
            <a:lvl1pPr marL="0" indent="0">
              <a:buNone/>
              <a:defRPr sz="2000" spc="100" baseline="0">
                <a:solidFill>
                  <a:schemeClr val="bg1"/>
                </a:solidFill>
                <a:latin typeface="Neo Sans Pro" panose="020B0504030504040204" pitchFamily="34" charset="0"/>
              </a:defRPr>
            </a:lvl1pPr>
          </a:lstStyle>
          <a:p>
            <a:r>
              <a:rPr lang="nl-NL"/>
              <a:t>Datum Maand Jaar</a:t>
            </a:r>
          </a:p>
        </p:txBody>
      </p:sp>
      <p:sp>
        <p:nvSpPr>
          <p:cNvPr id="33" name="Tijdelijke aanduiding voor tekst 31">
            <a:extLst>
              <a:ext uri="{FF2B5EF4-FFF2-40B4-BE49-F238E27FC236}">
                <a16:creationId xmlns:a16="http://schemas.microsoft.com/office/drawing/2014/main" id="{BA89B2BA-253E-D643-8C24-4C249F338CF2}"/>
              </a:ext>
            </a:extLst>
          </p:cNvPr>
          <p:cNvSpPr>
            <a:spLocks noGrp="1"/>
          </p:cNvSpPr>
          <p:nvPr>
            <p:ph type="body" sz="quarter" idx="11" hasCustomPrompt="1"/>
          </p:nvPr>
        </p:nvSpPr>
        <p:spPr>
          <a:xfrm>
            <a:off x="7327110" y="1059498"/>
            <a:ext cx="3624154" cy="743646"/>
          </a:xfrm>
        </p:spPr>
        <p:txBody>
          <a:bodyPr>
            <a:normAutofit/>
          </a:bodyPr>
          <a:lstStyle>
            <a:lvl1pPr marL="0" indent="0" algn="ctr">
              <a:buNone/>
              <a:defRPr sz="4800" spc="100" baseline="0">
                <a:solidFill>
                  <a:schemeClr val="bg1"/>
                </a:solidFill>
                <a:latin typeface="Neo Sans Pro" panose="020B0504030504040204" pitchFamily="34" charset="0"/>
              </a:defRPr>
            </a:lvl1pPr>
          </a:lstStyle>
          <a:p>
            <a:r>
              <a:rPr lang="nl-NL"/>
              <a:t>Introductie</a:t>
            </a:r>
          </a:p>
        </p:txBody>
      </p:sp>
      <p:sp>
        <p:nvSpPr>
          <p:cNvPr id="35" name="Tijdelijke aanduiding voor afbeelding 34">
            <a:extLst>
              <a:ext uri="{FF2B5EF4-FFF2-40B4-BE49-F238E27FC236}">
                <a16:creationId xmlns:a16="http://schemas.microsoft.com/office/drawing/2014/main" id="{F5BF21FA-41F8-8441-9109-74A9B939A656}"/>
              </a:ext>
            </a:extLst>
          </p:cNvPr>
          <p:cNvSpPr>
            <a:spLocks noGrp="1"/>
          </p:cNvSpPr>
          <p:nvPr>
            <p:ph type="pic" sz="quarter" idx="12"/>
          </p:nvPr>
        </p:nvSpPr>
        <p:spPr>
          <a:xfrm>
            <a:off x="6096000" y="3465513"/>
            <a:ext cx="6096000" cy="3392487"/>
          </a:xfrm>
        </p:spPr>
        <p:txBody>
          <a:bodyPr/>
          <a:lstStyle/>
          <a:p>
            <a:endParaRPr lang="nl-NL"/>
          </a:p>
        </p:txBody>
      </p:sp>
    </p:spTree>
    <p:extLst>
      <p:ext uri="{BB962C8B-B14F-4D97-AF65-F5344CB8AC3E}">
        <p14:creationId xmlns:p14="http://schemas.microsoft.com/office/powerpoint/2010/main" val="1964399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formatieve dia">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726A4BA1-4FB2-9B4C-B075-9A671F070B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19"/>
            <a:ext cx="1363450" cy="449461"/>
          </a:xfrm>
          <a:prstGeom prst="rect">
            <a:avLst/>
          </a:prstGeom>
          <a:ln w="0">
            <a:noFill/>
          </a:ln>
        </p:spPr>
      </p:pic>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2" name="Rechthoek 21">
            <a:extLst>
              <a:ext uri="{FF2B5EF4-FFF2-40B4-BE49-F238E27FC236}">
                <a16:creationId xmlns:a16="http://schemas.microsoft.com/office/drawing/2014/main" id="{5D795996-AB0E-0D47-9083-6D1CD6BE8331}"/>
              </a:ext>
            </a:extLst>
          </p:cNvPr>
          <p:cNvSpPr/>
          <p:nvPr userDrawn="1"/>
        </p:nvSpPr>
        <p:spPr>
          <a:xfrm>
            <a:off x="4063911" y="3205223"/>
            <a:ext cx="4064000" cy="1852268"/>
          </a:xfrm>
          <a:prstGeom prst="rect">
            <a:avLst/>
          </a:prstGeom>
          <a:solidFill>
            <a:srgbClr val="2B458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pc="100" baseline="0"/>
          </a:p>
        </p:txBody>
      </p:sp>
      <p:sp>
        <p:nvSpPr>
          <p:cNvPr id="23" name="Rechthoek 22">
            <a:extLst>
              <a:ext uri="{FF2B5EF4-FFF2-40B4-BE49-F238E27FC236}">
                <a16:creationId xmlns:a16="http://schemas.microsoft.com/office/drawing/2014/main" id="{4416FF33-F5C3-FC4F-8C8A-1D5FDA4EA2AF}"/>
              </a:ext>
            </a:extLst>
          </p:cNvPr>
          <p:cNvSpPr/>
          <p:nvPr userDrawn="1"/>
        </p:nvSpPr>
        <p:spPr>
          <a:xfrm>
            <a:off x="8128000" y="3205223"/>
            <a:ext cx="4064000" cy="185226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pc="100" baseline="0"/>
          </a:p>
        </p:txBody>
      </p:sp>
      <p:pic>
        <p:nvPicPr>
          <p:cNvPr id="28" name="Afbeelding 27">
            <a:extLst>
              <a:ext uri="{FF2B5EF4-FFF2-40B4-BE49-F238E27FC236}">
                <a16:creationId xmlns:a16="http://schemas.microsoft.com/office/drawing/2014/main" id="{AB2DB619-5789-2F4A-ACC4-D75029AF687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18"/>
            <a:ext cx="1363450" cy="449461"/>
          </a:xfrm>
          <a:prstGeom prst="rect">
            <a:avLst/>
          </a:prstGeom>
          <a:ln w="0">
            <a:noFill/>
          </a:ln>
        </p:spPr>
      </p:pic>
      <p:sp>
        <p:nvSpPr>
          <p:cNvPr id="29" name="Tijdelijke aanduiding voor tekst 10">
            <a:extLst>
              <a:ext uri="{FF2B5EF4-FFF2-40B4-BE49-F238E27FC236}">
                <a16:creationId xmlns:a16="http://schemas.microsoft.com/office/drawing/2014/main" id="{252758FA-A661-C24D-89C2-85596CFCD8CA}"/>
              </a:ext>
            </a:extLst>
          </p:cNvPr>
          <p:cNvSpPr>
            <a:spLocks noGrp="1"/>
          </p:cNvSpPr>
          <p:nvPr>
            <p:ph type="body" sz="quarter" idx="16" hasCustomPrompt="1"/>
          </p:nvPr>
        </p:nvSpPr>
        <p:spPr>
          <a:xfrm>
            <a:off x="838022" y="5177105"/>
            <a:ext cx="4801617" cy="259181"/>
          </a:xfrm>
        </p:spPr>
        <p:txBody>
          <a:bodyPr>
            <a:noAutofit/>
          </a:bodyPr>
          <a:lstStyle>
            <a:lvl1pPr marL="0" indent="0">
              <a:buNone/>
              <a:defRPr sz="1800" b="1" spc="100" baseline="0">
                <a:solidFill>
                  <a:srgbClr val="2B4581"/>
                </a:solidFill>
                <a:latin typeface="Neo Sans Pro" panose="020B0504030504040204" pitchFamily="34" charset="0"/>
              </a:defRPr>
            </a:lvl1pPr>
          </a:lstStyle>
          <a:p>
            <a:r>
              <a:rPr lang="nl-NL"/>
              <a:t>Kop:</a:t>
            </a:r>
          </a:p>
        </p:txBody>
      </p:sp>
      <p:sp>
        <p:nvSpPr>
          <p:cNvPr id="35" name="Titel 1">
            <a:extLst>
              <a:ext uri="{FF2B5EF4-FFF2-40B4-BE49-F238E27FC236}">
                <a16:creationId xmlns:a16="http://schemas.microsoft.com/office/drawing/2014/main" id="{90D3E173-F8E7-3D4F-A205-DBAA72AF3A57}"/>
              </a:ext>
            </a:extLst>
          </p:cNvPr>
          <p:cNvSpPr>
            <a:spLocks noGrp="1"/>
          </p:cNvSpPr>
          <p:nvPr>
            <p:ph type="title" hasCustomPrompt="1"/>
          </p:nvPr>
        </p:nvSpPr>
        <p:spPr>
          <a:xfrm>
            <a:off x="838201" y="480625"/>
            <a:ext cx="4780174" cy="982415"/>
          </a:xfrm>
        </p:spPr>
        <p:txBody>
          <a:bodyPr>
            <a:normAutofit/>
          </a:bodyPr>
          <a:lstStyle>
            <a:lvl1pPr>
              <a:defRPr sz="4000" b="1" spc="100" baseline="0">
                <a:solidFill>
                  <a:srgbClr val="EB6031"/>
                </a:solidFill>
                <a:latin typeface="Neo Sans Pro" panose="020B0504030504040204" pitchFamily="34" charset="0"/>
              </a:defRPr>
            </a:lvl1pPr>
          </a:lstStyle>
          <a:p>
            <a:r>
              <a:rPr lang="nl-NL"/>
              <a:t>Titel</a:t>
            </a:r>
          </a:p>
        </p:txBody>
      </p:sp>
      <p:sp>
        <p:nvSpPr>
          <p:cNvPr id="36" name="Tijdelijke aanduiding voor inhoud 2">
            <a:extLst>
              <a:ext uri="{FF2B5EF4-FFF2-40B4-BE49-F238E27FC236}">
                <a16:creationId xmlns:a16="http://schemas.microsoft.com/office/drawing/2014/main" id="{2F78E67A-F292-FE45-B552-DA4DB8609481}"/>
              </a:ext>
            </a:extLst>
          </p:cNvPr>
          <p:cNvSpPr>
            <a:spLocks noGrp="1"/>
          </p:cNvSpPr>
          <p:nvPr>
            <p:ph idx="17"/>
          </p:nvPr>
        </p:nvSpPr>
        <p:spPr>
          <a:xfrm>
            <a:off x="838201" y="1761039"/>
            <a:ext cx="4780174" cy="1048251"/>
          </a:xfrm>
        </p:spPr>
        <p:txBody>
          <a:bodyPr>
            <a:normAutofit/>
          </a:bodyPr>
          <a:lstStyle>
            <a:lvl1pPr marL="285750" indent="-285750">
              <a:lnSpc>
                <a:spcPct val="150000"/>
              </a:lnSpc>
              <a:buClr>
                <a:srgbClr val="EB6031"/>
              </a:buClr>
              <a:buFont typeface="Arial" panose="020B0604020202020204" pitchFamily="34" charset="0"/>
              <a:buChar char="•"/>
              <a:defRPr sz="1800" spc="100" baseline="0">
                <a:solidFill>
                  <a:srgbClr val="575756"/>
                </a:solidFill>
                <a:latin typeface="Neo Sans Pro" panose="020B0504030504040204" pitchFamily="34" charset="0"/>
              </a:defRPr>
            </a:lvl1pPr>
          </a:lstStyle>
          <a:p>
            <a:r>
              <a:rPr lang="nl-NL"/>
              <a:t>Tekststijl van het model bewerken</a:t>
            </a:r>
          </a:p>
        </p:txBody>
      </p:sp>
      <p:sp>
        <p:nvSpPr>
          <p:cNvPr id="42" name="Tijdelijke aanduiding voor tekst 10">
            <a:extLst>
              <a:ext uri="{FF2B5EF4-FFF2-40B4-BE49-F238E27FC236}">
                <a16:creationId xmlns:a16="http://schemas.microsoft.com/office/drawing/2014/main" id="{4F893674-02C5-1041-AA1C-7D3137F57979}"/>
              </a:ext>
            </a:extLst>
          </p:cNvPr>
          <p:cNvSpPr>
            <a:spLocks noGrp="1"/>
          </p:cNvSpPr>
          <p:nvPr>
            <p:ph type="body" sz="quarter" idx="21" hasCustomPrompt="1"/>
          </p:nvPr>
        </p:nvSpPr>
        <p:spPr>
          <a:xfrm>
            <a:off x="4901844" y="3595687"/>
            <a:ext cx="2388044" cy="578960"/>
          </a:xfrm>
        </p:spPr>
        <p:txBody>
          <a:bodyPr>
            <a:noAutofit/>
          </a:bodyPr>
          <a:lstStyle>
            <a:lvl1pPr marL="0" indent="0" algn="ctr">
              <a:buNone/>
              <a:defRPr sz="4400" b="1" spc="100" baseline="0">
                <a:solidFill>
                  <a:schemeClr val="bg1"/>
                </a:solidFill>
                <a:latin typeface="Neo Sans Pro" panose="020B0504030504040204" pitchFamily="34" charset="0"/>
              </a:defRPr>
            </a:lvl1pPr>
          </a:lstStyle>
          <a:p>
            <a:r>
              <a:rPr lang="nl-NL"/>
              <a:t>0000</a:t>
            </a:r>
          </a:p>
        </p:txBody>
      </p:sp>
      <p:sp>
        <p:nvSpPr>
          <p:cNvPr id="43" name="Tijdelijke aanduiding voor tekst 10">
            <a:extLst>
              <a:ext uri="{FF2B5EF4-FFF2-40B4-BE49-F238E27FC236}">
                <a16:creationId xmlns:a16="http://schemas.microsoft.com/office/drawing/2014/main" id="{94D731B3-782A-7F48-9147-6A2796101E49}"/>
              </a:ext>
            </a:extLst>
          </p:cNvPr>
          <p:cNvSpPr>
            <a:spLocks noGrp="1"/>
          </p:cNvSpPr>
          <p:nvPr>
            <p:ph type="body" sz="quarter" idx="22" hasCustomPrompt="1"/>
          </p:nvPr>
        </p:nvSpPr>
        <p:spPr>
          <a:xfrm>
            <a:off x="4901844" y="4249567"/>
            <a:ext cx="2388044" cy="177989"/>
          </a:xfrm>
        </p:spPr>
        <p:txBody>
          <a:bodyPr>
            <a:noAutofit/>
          </a:bodyPr>
          <a:lstStyle>
            <a:lvl1pPr marL="0" indent="0" algn="ctr">
              <a:buNone/>
              <a:defRPr sz="1400" b="0">
                <a:solidFill>
                  <a:schemeClr val="bg1"/>
                </a:solidFill>
                <a:latin typeface="Neo Sans Pro" panose="020B0504030504040204" pitchFamily="34" charset="0"/>
              </a:defRPr>
            </a:lvl1pPr>
          </a:lstStyle>
          <a:p>
            <a:r>
              <a:rPr lang="nl-NL"/>
              <a:t>0000</a:t>
            </a:r>
          </a:p>
        </p:txBody>
      </p:sp>
      <p:sp>
        <p:nvSpPr>
          <p:cNvPr id="48" name="Tijdelijke aanduiding voor tekst 10">
            <a:extLst>
              <a:ext uri="{FF2B5EF4-FFF2-40B4-BE49-F238E27FC236}">
                <a16:creationId xmlns:a16="http://schemas.microsoft.com/office/drawing/2014/main" id="{BCE9E05D-2218-2F44-907A-29001F1CC051}"/>
              </a:ext>
            </a:extLst>
          </p:cNvPr>
          <p:cNvSpPr>
            <a:spLocks noGrp="1"/>
          </p:cNvSpPr>
          <p:nvPr>
            <p:ph type="body" sz="quarter" idx="26" hasCustomPrompt="1"/>
          </p:nvPr>
        </p:nvSpPr>
        <p:spPr>
          <a:xfrm>
            <a:off x="2473963" y="5457382"/>
            <a:ext cx="3144412" cy="578960"/>
          </a:xfrm>
        </p:spPr>
        <p:txBody>
          <a:bodyPr>
            <a:noAutofit/>
          </a:bodyPr>
          <a:lstStyle>
            <a:lvl1pPr marL="0" indent="0" algn="ctr">
              <a:buNone/>
              <a:defRPr sz="4400" b="1" spc="100" baseline="0">
                <a:solidFill>
                  <a:srgbClr val="EB6031"/>
                </a:solidFill>
                <a:latin typeface="Neo Sans Pro" panose="020B0504030504040204" pitchFamily="34" charset="0"/>
              </a:defRPr>
            </a:lvl1pPr>
          </a:lstStyle>
          <a:p>
            <a:r>
              <a:rPr lang="nl-NL"/>
              <a:t>00.000</a:t>
            </a:r>
          </a:p>
        </p:txBody>
      </p:sp>
      <p:sp>
        <p:nvSpPr>
          <p:cNvPr id="50" name="Tijdelijke aanduiding voor tekst 10">
            <a:extLst>
              <a:ext uri="{FF2B5EF4-FFF2-40B4-BE49-F238E27FC236}">
                <a16:creationId xmlns:a16="http://schemas.microsoft.com/office/drawing/2014/main" id="{DC3CB0E7-253F-6C47-987C-B4ADF2704130}"/>
              </a:ext>
            </a:extLst>
          </p:cNvPr>
          <p:cNvSpPr>
            <a:spLocks noGrp="1"/>
          </p:cNvSpPr>
          <p:nvPr>
            <p:ph type="body" sz="quarter" idx="28" hasCustomPrompt="1"/>
          </p:nvPr>
        </p:nvSpPr>
        <p:spPr>
          <a:xfrm>
            <a:off x="2868953" y="6162943"/>
            <a:ext cx="2388044" cy="177989"/>
          </a:xfrm>
        </p:spPr>
        <p:txBody>
          <a:bodyPr>
            <a:noAutofit/>
          </a:bodyPr>
          <a:lstStyle>
            <a:lvl1pPr marL="0" indent="0" algn="ctr">
              <a:buNone/>
              <a:defRPr sz="1400" b="0" spc="100" baseline="0">
                <a:solidFill>
                  <a:srgbClr val="575756"/>
                </a:solidFill>
                <a:latin typeface="Neo Sans Pro" panose="020B0504030504040204" pitchFamily="34" charset="0"/>
              </a:defRPr>
            </a:lvl1pPr>
          </a:lstStyle>
          <a:p>
            <a:r>
              <a:rPr lang="nl-NL"/>
              <a:t>0000</a:t>
            </a:r>
          </a:p>
        </p:txBody>
      </p:sp>
      <p:sp>
        <p:nvSpPr>
          <p:cNvPr id="51" name="Tijdelijke aanduiding voor tekst 10">
            <a:extLst>
              <a:ext uri="{FF2B5EF4-FFF2-40B4-BE49-F238E27FC236}">
                <a16:creationId xmlns:a16="http://schemas.microsoft.com/office/drawing/2014/main" id="{0D0FC4F8-FC21-CD48-BE11-52DCEA52EA15}"/>
              </a:ext>
            </a:extLst>
          </p:cNvPr>
          <p:cNvSpPr>
            <a:spLocks noGrp="1"/>
          </p:cNvSpPr>
          <p:nvPr>
            <p:ph type="body" sz="quarter" idx="29" hasCustomPrompt="1"/>
          </p:nvPr>
        </p:nvSpPr>
        <p:spPr>
          <a:xfrm>
            <a:off x="6930814" y="6162943"/>
            <a:ext cx="2388044" cy="177989"/>
          </a:xfrm>
        </p:spPr>
        <p:txBody>
          <a:bodyPr>
            <a:noAutofit/>
          </a:bodyPr>
          <a:lstStyle>
            <a:lvl1pPr marL="0" indent="0" algn="ctr">
              <a:buNone/>
              <a:defRPr sz="1400" b="0" spc="100" baseline="0">
                <a:solidFill>
                  <a:srgbClr val="575756"/>
                </a:solidFill>
                <a:latin typeface="Neo Sans Pro" panose="020B0504030504040204" pitchFamily="34" charset="0"/>
              </a:defRPr>
            </a:lvl1pPr>
          </a:lstStyle>
          <a:p>
            <a:r>
              <a:rPr lang="nl-NL"/>
              <a:t>0000</a:t>
            </a:r>
          </a:p>
        </p:txBody>
      </p:sp>
      <p:cxnSp>
        <p:nvCxnSpPr>
          <p:cNvPr id="53" name="Rechte verbindingslijn 52">
            <a:extLst>
              <a:ext uri="{FF2B5EF4-FFF2-40B4-BE49-F238E27FC236}">
                <a16:creationId xmlns:a16="http://schemas.microsoft.com/office/drawing/2014/main" id="{703B9CA1-6868-D348-87C8-344030D1DF8A}"/>
              </a:ext>
            </a:extLst>
          </p:cNvPr>
          <p:cNvCxnSpPr>
            <a:cxnSpLocks/>
          </p:cNvCxnSpPr>
          <p:nvPr userDrawn="1"/>
        </p:nvCxnSpPr>
        <p:spPr>
          <a:xfrm>
            <a:off x="5867266" y="4582342"/>
            <a:ext cx="457200" cy="0"/>
          </a:xfrm>
          <a:prstGeom prst="line">
            <a:avLst/>
          </a:prstGeom>
          <a:ln w="19050">
            <a:solidFill>
              <a:srgbClr val="EB6031"/>
            </a:solidFill>
          </a:ln>
        </p:spPr>
        <p:style>
          <a:lnRef idx="1">
            <a:schemeClr val="accent1"/>
          </a:lnRef>
          <a:fillRef idx="0">
            <a:schemeClr val="accent1"/>
          </a:fillRef>
          <a:effectRef idx="0">
            <a:schemeClr val="accent1"/>
          </a:effectRef>
          <a:fontRef idx="minor">
            <a:schemeClr val="tx1"/>
          </a:fontRef>
        </p:style>
      </p:cxnSp>
      <p:sp>
        <p:nvSpPr>
          <p:cNvPr id="56" name="Tijdelijke aanduiding voor afbeelding 7">
            <a:extLst>
              <a:ext uri="{FF2B5EF4-FFF2-40B4-BE49-F238E27FC236}">
                <a16:creationId xmlns:a16="http://schemas.microsoft.com/office/drawing/2014/main" id="{D7FB4577-8A6B-5E4D-87C4-785536F12A02}"/>
              </a:ext>
            </a:extLst>
          </p:cNvPr>
          <p:cNvSpPr>
            <a:spLocks noGrp="1"/>
          </p:cNvSpPr>
          <p:nvPr>
            <p:ph type="pic" sz="quarter" idx="15"/>
          </p:nvPr>
        </p:nvSpPr>
        <p:spPr>
          <a:xfrm>
            <a:off x="6075466" y="246779"/>
            <a:ext cx="6116534" cy="2960869"/>
          </a:xfrm>
        </p:spPr>
        <p:txBody>
          <a:bodyPr/>
          <a:lstStyle/>
          <a:p>
            <a:endParaRPr lang="nl-NL"/>
          </a:p>
        </p:txBody>
      </p:sp>
      <p:sp>
        <p:nvSpPr>
          <p:cNvPr id="58" name="Tijdelijke aanduiding voor tekst 10">
            <a:extLst>
              <a:ext uri="{FF2B5EF4-FFF2-40B4-BE49-F238E27FC236}">
                <a16:creationId xmlns:a16="http://schemas.microsoft.com/office/drawing/2014/main" id="{22F4098A-F267-8B49-81CA-4E4BEEA7D1A0}"/>
              </a:ext>
            </a:extLst>
          </p:cNvPr>
          <p:cNvSpPr>
            <a:spLocks noGrp="1"/>
          </p:cNvSpPr>
          <p:nvPr>
            <p:ph type="body" sz="quarter" idx="30" hasCustomPrompt="1"/>
          </p:nvPr>
        </p:nvSpPr>
        <p:spPr>
          <a:xfrm>
            <a:off x="6552630" y="5457382"/>
            <a:ext cx="3144412" cy="578960"/>
          </a:xfrm>
        </p:spPr>
        <p:txBody>
          <a:bodyPr>
            <a:noAutofit/>
          </a:bodyPr>
          <a:lstStyle>
            <a:lvl1pPr marL="0" indent="0" algn="ctr">
              <a:buNone/>
              <a:defRPr sz="4400" b="1" spc="100" baseline="0">
                <a:solidFill>
                  <a:srgbClr val="EB6031"/>
                </a:solidFill>
                <a:latin typeface="Neo Sans Pro" panose="020B0504030504040204" pitchFamily="34" charset="0"/>
              </a:defRPr>
            </a:lvl1pPr>
          </a:lstStyle>
          <a:p>
            <a:r>
              <a:rPr lang="nl-NL"/>
              <a:t>00.000</a:t>
            </a:r>
          </a:p>
        </p:txBody>
      </p:sp>
      <p:sp>
        <p:nvSpPr>
          <p:cNvPr id="37" name="Tijdelijke aanduiding voor tekst 10">
            <a:extLst>
              <a:ext uri="{FF2B5EF4-FFF2-40B4-BE49-F238E27FC236}">
                <a16:creationId xmlns:a16="http://schemas.microsoft.com/office/drawing/2014/main" id="{F24D35F4-E9EA-4541-9A04-94F94C2784FE}"/>
              </a:ext>
            </a:extLst>
          </p:cNvPr>
          <p:cNvSpPr>
            <a:spLocks noGrp="1"/>
          </p:cNvSpPr>
          <p:nvPr>
            <p:ph type="body" sz="quarter" idx="31" hasCustomPrompt="1"/>
          </p:nvPr>
        </p:nvSpPr>
        <p:spPr>
          <a:xfrm>
            <a:off x="8959494" y="3595687"/>
            <a:ext cx="2388044" cy="578960"/>
          </a:xfrm>
        </p:spPr>
        <p:txBody>
          <a:bodyPr>
            <a:noAutofit/>
          </a:bodyPr>
          <a:lstStyle>
            <a:lvl1pPr marL="0" indent="0" algn="ctr">
              <a:buNone/>
              <a:defRPr sz="4400" b="1" spc="100" baseline="0">
                <a:solidFill>
                  <a:schemeClr val="bg1"/>
                </a:solidFill>
                <a:latin typeface="Neo Sans Pro" panose="020B0504030504040204" pitchFamily="34" charset="0"/>
              </a:defRPr>
            </a:lvl1pPr>
          </a:lstStyle>
          <a:p>
            <a:r>
              <a:rPr lang="nl-NL"/>
              <a:t>0000</a:t>
            </a:r>
          </a:p>
        </p:txBody>
      </p:sp>
      <p:sp>
        <p:nvSpPr>
          <p:cNvPr id="39" name="Tijdelijke aanduiding voor tekst 10">
            <a:extLst>
              <a:ext uri="{FF2B5EF4-FFF2-40B4-BE49-F238E27FC236}">
                <a16:creationId xmlns:a16="http://schemas.microsoft.com/office/drawing/2014/main" id="{8809F12B-6192-1249-B509-F9E03A580027}"/>
              </a:ext>
            </a:extLst>
          </p:cNvPr>
          <p:cNvSpPr>
            <a:spLocks noGrp="1"/>
          </p:cNvSpPr>
          <p:nvPr>
            <p:ph type="body" sz="quarter" idx="32" hasCustomPrompt="1"/>
          </p:nvPr>
        </p:nvSpPr>
        <p:spPr>
          <a:xfrm>
            <a:off x="8959494" y="4249567"/>
            <a:ext cx="2388044" cy="177989"/>
          </a:xfrm>
        </p:spPr>
        <p:txBody>
          <a:bodyPr>
            <a:noAutofit/>
          </a:bodyPr>
          <a:lstStyle>
            <a:lvl1pPr marL="0" indent="0" algn="ctr">
              <a:buNone/>
              <a:defRPr sz="1400" b="0">
                <a:solidFill>
                  <a:schemeClr val="bg1"/>
                </a:solidFill>
                <a:latin typeface="Neo Sans Pro" panose="020B0504030504040204" pitchFamily="34" charset="0"/>
              </a:defRPr>
            </a:lvl1pPr>
          </a:lstStyle>
          <a:p>
            <a:r>
              <a:rPr lang="nl-NL"/>
              <a:t>0000</a:t>
            </a:r>
          </a:p>
        </p:txBody>
      </p:sp>
      <p:cxnSp>
        <p:nvCxnSpPr>
          <p:cNvPr id="44" name="Rechte verbindingslijn 43">
            <a:extLst>
              <a:ext uri="{FF2B5EF4-FFF2-40B4-BE49-F238E27FC236}">
                <a16:creationId xmlns:a16="http://schemas.microsoft.com/office/drawing/2014/main" id="{A1C50B05-AC26-D744-8307-CAE31B553C59}"/>
              </a:ext>
            </a:extLst>
          </p:cNvPr>
          <p:cNvCxnSpPr>
            <a:cxnSpLocks/>
          </p:cNvCxnSpPr>
          <p:nvPr userDrawn="1"/>
        </p:nvCxnSpPr>
        <p:spPr>
          <a:xfrm>
            <a:off x="9924916" y="4582342"/>
            <a:ext cx="457200" cy="0"/>
          </a:xfrm>
          <a:prstGeom prst="line">
            <a:avLst/>
          </a:prstGeom>
          <a:ln w="19050">
            <a:solidFill>
              <a:srgbClr val="EB6031"/>
            </a:solidFill>
          </a:ln>
        </p:spPr>
        <p:style>
          <a:lnRef idx="1">
            <a:schemeClr val="accent1"/>
          </a:lnRef>
          <a:fillRef idx="0">
            <a:schemeClr val="accent1"/>
          </a:fillRef>
          <a:effectRef idx="0">
            <a:schemeClr val="accent1"/>
          </a:effectRef>
          <a:fontRef idx="minor">
            <a:schemeClr val="tx1"/>
          </a:fontRef>
        </p:style>
      </p:cxnSp>
      <p:sp>
        <p:nvSpPr>
          <p:cNvPr id="47" name="Rechthoek 46">
            <a:extLst>
              <a:ext uri="{FF2B5EF4-FFF2-40B4-BE49-F238E27FC236}">
                <a16:creationId xmlns:a16="http://schemas.microsoft.com/office/drawing/2014/main" id="{7E62122A-6812-E442-B53C-7959B7A3145A}"/>
              </a:ext>
            </a:extLst>
          </p:cNvPr>
          <p:cNvSpPr/>
          <p:nvPr userDrawn="1"/>
        </p:nvSpPr>
        <p:spPr>
          <a:xfrm>
            <a:off x="3175" y="3205223"/>
            <a:ext cx="4064000" cy="185226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pc="100" baseline="0"/>
          </a:p>
        </p:txBody>
      </p:sp>
      <p:sp>
        <p:nvSpPr>
          <p:cNvPr id="49" name="Tijdelijke aanduiding voor tekst 10">
            <a:extLst>
              <a:ext uri="{FF2B5EF4-FFF2-40B4-BE49-F238E27FC236}">
                <a16:creationId xmlns:a16="http://schemas.microsoft.com/office/drawing/2014/main" id="{C57A8910-D34A-D045-B0A5-CF15A8BDD735}"/>
              </a:ext>
            </a:extLst>
          </p:cNvPr>
          <p:cNvSpPr>
            <a:spLocks noGrp="1"/>
          </p:cNvSpPr>
          <p:nvPr>
            <p:ph type="body" sz="quarter" idx="33" hasCustomPrompt="1"/>
          </p:nvPr>
        </p:nvSpPr>
        <p:spPr>
          <a:xfrm>
            <a:off x="834669" y="3595687"/>
            <a:ext cx="2388044" cy="578960"/>
          </a:xfrm>
        </p:spPr>
        <p:txBody>
          <a:bodyPr>
            <a:noAutofit/>
          </a:bodyPr>
          <a:lstStyle>
            <a:lvl1pPr marL="0" indent="0" algn="ctr">
              <a:buNone/>
              <a:defRPr sz="4400" b="1" spc="100" baseline="0">
                <a:solidFill>
                  <a:schemeClr val="bg1"/>
                </a:solidFill>
                <a:latin typeface="Neo Sans Pro" panose="020B0504030504040204" pitchFamily="34" charset="0"/>
              </a:defRPr>
            </a:lvl1pPr>
          </a:lstStyle>
          <a:p>
            <a:r>
              <a:rPr lang="nl-NL"/>
              <a:t>0000</a:t>
            </a:r>
          </a:p>
        </p:txBody>
      </p:sp>
      <p:sp>
        <p:nvSpPr>
          <p:cNvPr id="52" name="Tijdelijke aanduiding voor tekst 10">
            <a:extLst>
              <a:ext uri="{FF2B5EF4-FFF2-40B4-BE49-F238E27FC236}">
                <a16:creationId xmlns:a16="http://schemas.microsoft.com/office/drawing/2014/main" id="{32AC54F8-93BF-274A-8ABF-056B9B99F4A6}"/>
              </a:ext>
            </a:extLst>
          </p:cNvPr>
          <p:cNvSpPr>
            <a:spLocks noGrp="1"/>
          </p:cNvSpPr>
          <p:nvPr>
            <p:ph type="body" sz="quarter" idx="34" hasCustomPrompt="1"/>
          </p:nvPr>
        </p:nvSpPr>
        <p:spPr>
          <a:xfrm>
            <a:off x="834669" y="4249567"/>
            <a:ext cx="2388044" cy="177989"/>
          </a:xfrm>
        </p:spPr>
        <p:txBody>
          <a:bodyPr>
            <a:noAutofit/>
          </a:bodyPr>
          <a:lstStyle>
            <a:lvl1pPr marL="0" indent="0" algn="ctr">
              <a:buNone/>
              <a:defRPr sz="1400" b="0">
                <a:solidFill>
                  <a:schemeClr val="bg1"/>
                </a:solidFill>
                <a:latin typeface="Neo Sans Pro" panose="020B0504030504040204" pitchFamily="34" charset="0"/>
              </a:defRPr>
            </a:lvl1pPr>
          </a:lstStyle>
          <a:p>
            <a:r>
              <a:rPr lang="nl-NL"/>
              <a:t>0000</a:t>
            </a:r>
          </a:p>
        </p:txBody>
      </p:sp>
      <p:cxnSp>
        <p:nvCxnSpPr>
          <p:cNvPr id="54" name="Rechte verbindingslijn 53">
            <a:extLst>
              <a:ext uri="{FF2B5EF4-FFF2-40B4-BE49-F238E27FC236}">
                <a16:creationId xmlns:a16="http://schemas.microsoft.com/office/drawing/2014/main" id="{B0AF7AD5-D96F-E24F-B633-7FA5649A69F7}"/>
              </a:ext>
            </a:extLst>
          </p:cNvPr>
          <p:cNvCxnSpPr>
            <a:cxnSpLocks/>
          </p:cNvCxnSpPr>
          <p:nvPr userDrawn="1"/>
        </p:nvCxnSpPr>
        <p:spPr>
          <a:xfrm>
            <a:off x="1800091" y="4582342"/>
            <a:ext cx="457200" cy="0"/>
          </a:xfrm>
          <a:prstGeom prst="line">
            <a:avLst/>
          </a:prstGeom>
          <a:ln w="19050">
            <a:solidFill>
              <a:srgbClr val="EB60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863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ard 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D2B300-59A0-504A-8A84-1B0370EDB41D}"/>
              </a:ext>
            </a:extLst>
          </p:cNvPr>
          <p:cNvSpPr>
            <a:spLocks noGrp="1"/>
          </p:cNvSpPr>
          <p:nvPr>
            <p:ph type="title" hasCustomPrompt="1"/>
          </p:nvPr>
        </p:nvSpPr>
        <p:spPr>
          <a:xfrm>
            <a:off x="838201" y="480625"/>
            <a:ext cx="10515598" cy="982415"/>
          </a:xfrm>
        </p:spPr>
        <p:txBody>
          <a:bodyPr>
            <a:normAutofit/>
          </a:bodyPr>
          <a:lstStyle>
            <a:lvl1pPr>
              <a:defRPr sz="4000" b="1" spc="100" baseline="0">
                <a:solidFill>
                  <a:srgbClr val="EB6031"/>
                </a:solidFill>
                <a:latin typeface="Neo Sans Pro" panose="020B0504030504040204" pitchFamily="34" charset="0"/>
              </a:defRPr>
            </a:lvl1pPr>
          </a:lstStyle>
          <a:p>
            <a:r>
              <a:rPr lang="nl-NL"/>
              <a:t>Titel</a:t>
            </a:r>
          </a:p>
        </p:txBody>
      </p:sp>
      <p:sp>
        <p:nvSpPr>
          <p:cNvPr id="14" name="Tijdelijke aanduiding voor afbeelding 13">
            <a:extLst>
              <a:ext uri="{FF2B5EF4-FFF2-40B4-BE49-F238E27FC236}">
                <a16:creationId xmlns:a16="http://schemas.microsoft.com/office/drawing/2014/main" id="{D9D6E6C8-4D5D-C34A-B879-E1207E216C6E}"/>
              </a:ext>
            </a:extLst>
          </p:cNvPr>
          <p:cNvSpPr>
            <a:spLocks noGrp="1"/>
          </p:cNvSpPr>
          <p:nvPr>
            <p:ph type="pic" sz="quarter" idx="15"/>
          </p:nvPr>
        </p:nvSpPr>
        <p:spPr>
          <a:xfrm>
            <a:off x="0" y="4634993"/>
            <a:ext cx="6116355" cy="2254523"/>
          </a:xfrm>
        </p:spPr>
        <p:txBody>
          <a:bodyPr/>
          <a:lstStyle/>
          <a:p>
            <a:endParaRPr lang="nl-NL"/>
          </a:p>
        </p:txBody>
      </p:sp>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3" name="Tijdelijke aanduiding voor inhoud 2">
            <a:extLst>
              <a:ext uri="{FF2B5EF4-FFF2-40B4-BE49-F238E27FC236}">
                <a16:creationId xmlns:a16="http://schemas.microsoft.com/office/drawing/2014/main" id="{4E724599-82E3-3449-9198-F400048EE8EE}"/>
              </a:ext>
            </a:extLst>
          </p:cNvPr>
          <p:cNvSpPr>
            <a:spLocks noGrp="1"/>
          </p:cNvSpPr>
          <p:nvPr>
            <p:ph idx="1"/>
          </p:nvPr>
        </p:nvSpPr>
        <p:spPr>
          <a:xfrm>
            <a:off x="838201" y="1761039"/>
            <a:ext cx="10515598" cy="2744286"/>
          </a:xfrm>
        </p:spPr>
        <p:txBody>
          <a:bodyPr>
            <a:normAutofit/>
          </a:bodyPr>
          <a:lstStyle>
            <a:lvl1pPr marL="342900" indent="-342900">
              <a:lnSpc>
                <a:spcPct val="150000"/>
              </a:lnSpc>
              <a:buClr>
                <a:srgbClr val="EB6031"/>
              </a:buClr>
              <a:buFont typeface="Arial" panose="020B0604020202020204" pitchFamily="34" charset="0"/>
              <a:buChar char="•"/>
              <a:defRPr sz="1800" spc="100" baseline="0">
                <a:solidFill>
                  <a:srgbClr val="575756"/>
                </a:solidFill>
                <a:latin typeface="Neo Sans Pro" panose="020B0504030504040204" pitchFamily="34" charset="0"/>
              </a:defRPr>
            </a:lvl1pPr>
            <a:lvl2pPr marL="685800" indent="-228600">
              <a:lnSpc>
                <a:spcPct val="100000"/>
              </a:lnSpc>
              <a:buClr>
                <a:srgbClr val="EB6031"/>
              </a:buClr>
              <a:buFont typeface="Arial" panose="020B0604020202020204" pitchFamily="34" charset="0"/>
              <a:buChar char="•"/>
              <a:defRPr sz="1600" spc="100" baseline="0">
                <a:solidFill>
                  <a:srgbClr val="575756"/>
                </a:solidFill>
                <a:latin typeface="Neo Sans Pro" panose="020B0504030504040204" pitchFamily="34" charset="0"/>
              </a:defRPr>
            </a:lvl2pPr>
            <a:lvl3pPr>
              <a:lnSpc>
                <a:spcPct val="100000"/>
              </a:lnSpc>
              <a:buClr>
                <a:srgbClr val="EB6031"/>
              </a:buClr>
              <a:defRPr sz="1400" spc="100" baseline="0">
                <a:solidFill>
                  <a:srgbClr val="575756"/>
                </a:solidFill>
                <a:latin typeface="Neo Sans Pro" panose="020B0504030504040204" pitchFamily="34" charset="0"/>
              </a:defRPr>
            </a:lvl3pPr>
          </a:lstStyle>
          <a:p>
            <a:r>
              <a:rPr lang="nl-NL"/>
              <a:t>Tekststijl van het model bewerken</a:t>
            </a:r>
          </a:p>
          <a:p>
            <a:pPr lvl="1"/>
            <a:r>
              <a:rPr lang="nl-NL"/>
              <a:t>Tweede niveau</a:t>
            </a:r>
          </a:p>
          <a:p>
            <a:pPr lvl="2"/>
            <a:r>
              <a:rPr lang="nl-NL"/>
              <a:t>Derde niveau</a:t>
            </a:r>
          </a:p>
        </p:txBody>
      </p:sp>
      <p:sp>
        <p:nvSpPr>
          <p:cNvPr id="20" name="Tijdelijke aanduiding voor afbeelding 13">
            <a:extLst>
              <a:ext uri="{FF2B5EF4-FFF2-40B4-BE49-F238E27FC236}">
                <a16:creationId xmlns:a16="http://schemas.microsoft.com/office/drawing/2014/main" id="{60EE0193-41CC-C243-A0E3-B459F908A336}"/>
              </a:ext>
            </a:extLst>
          </p:cNvPr>
          <p:cNvSpPr>
            <a:spLocks noGrp="1"/>
          </p:cNvSpPr>
          <p:nvPr>
            <p:ph type="pic" sz="quarter" idx="16"/>
          </p:nvPr>
        </p:nvSpPr>
        <p:spPr>
          <a:xfrm>
            <a:off x="6116355" y="4634993"/>
            <a:ext cx="6116355" cy="2254523"/>
          </a:xfrm>
        </p:spPr>
        <p:txBody>
          <a:bodyPr/>
          <a:lstStyle/>
          <a:p>
            <a:endParaRPr lang="nl-NL"/>
          </a:p>
        </p:txBody>
      </p:sp>
      <p:pic>
        <p:nvPicPr>
          <p:cNvPr id="22" name="Afbeelding 21">
            <a:extLst>
              <a:ext uri="{FF2B5EF4-FFF2-40B4-BE49-F238E27FC236}">
                <a16:creationId xmlns:a16="http://schemas.microsoft.com/office/drawing/2014/main" id="{74419B54-9AC1-A74E-B717-D8AA8CCA840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58468" y="421943"/>
            <a:ext cx="826616" cy="271993"/>
          </a:xfrm>
          <a:prstGeom prst="rect">
            <a:avLst/>
          </a:prstGeom>
        </p:spPr>
      </p:pic>
    </p:spTree>
    <p:extLst>
      <p:ext uri="{BB962C8B-B14F-4D97-AF65-F5344CB8AC3E}">
        <p14:creationId xmlns:p14="http://schemas.microsoft.com/office/powerpoint/2010/main" val="2880382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nster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D2B300-59A0-504A-8A84-1B0370EDB41D}"/>
              </a:ext>
            </a:extLst>
          </p:cNvPr>
          <p:cNvSpPr>
            <a:spLocks noGrp="1"/>
          </p:cNvSpPr>
          <p:nvPr>
            <p:ph type="title" hasCustomPrompt="1"/>
          </p:nvPr>
        </p:nvSpPr>
        <p:spPr>
          <a:xfrm>
            <a:off x="838201" y="480625"/>
            <a:ext cx="10515598" cy="982415"/>
          </a:xfrm>
        </p:spPr>
        <p:txBody>
          <a:bodyPr>
            <a:normAutofit/>
          </a:bodyPr>
          <a:lstStyle>
            <a:lvl1pPr>
              <a:defRPr sz="4000" b="1" spc="100" baseline="0">
                <a:solidFill>
                  <a:srgbClr val="EB6031"/>
                </a:solidFill>
                <a:latin typeface="Neo Sans Pro" panose="020B0504030504040204" pitchFamily="34" charset="0"/>
              </a:defRPr>
            </a:lvl1pPr>
          </a:lstStyle>
          <a:p>
            <a:r>
              <a:rPr lang="nl-NL"/>
              <a:t>Titel</a:t>
            </a:r>
          </a:p>
        </p:txBody>
      </p:sp>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22" name="Afbeelding 21">
            <a:extLst>
              <a:ext uri="{FF2B5EF4-FFF2-40B4-BE49-F238E27FC236}">
                <a16:creationId xmlns:a16="http://schemas.microsoft.com/office/drawing/2014/main" id="{74419B54-9AC1-A74E-B717-D8AA8CCA840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58468" y="421943"/>
            <a:ext cx="826616" cy="271993"/>
          </a:xfrm>
          <a:prstGeom prst="rect">
            <a:avLst/>
          </a:prstGeom>
        </p:spPr>
      </p:pic>
      <p:sp>
        <p:nvSpPr>
          <p:cNvPr id="3" name="Rechthoek 2">
            <a:extLst>
              <a:ext uri="{FF2B5EF4-FFF2-40B4-BE49-F238E27FC236}">
                <a16:creationId xmlns:a16="http://schemas.microsoft.com/office/drawing/2014/main" id="{A673A198-5F1A-4F4C-9FFF-A203A096E4C1}"/>
              </a:ext>
            </a:extLst>
          </p:cNvPr>
          <p:cNvSpPr/>
          <p:nvPr userDrawn="1"/>
        </p:nvSpPr>
        <p:spPr>
          <a:xfrm>
            <a:off x="1002791" y="1778587"/>
            <a:ext cx="2346771" cy="1745295"/>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nl-NL" sz="1200" spc="100" baseline="0"/>
          </a:p>
        </p:txBody>
      </p:sp>
      <p:sp>
        <p:nvSpPr>
          <p:cNvPr id="23" name="Rechthoek 22">
            <a:extLst>
              <a:ext uri="{FF2B5EF4-FFF2-40B4-BE49-F238E27FC236}">
                <a16:creationId xmlns:a16="http://schemas.microsoft.com/office/drawing/2014/main" id="{D7970E6F-9A8B-4441-BFF7-DB46546BE75F}"/>
              </a:ext>
            </a:extLst>
          </p:cNvPr>
          <p:cNvSpPr/>
          <p:nvPr userDrawn="1"/>
        </p:nvSpPr>
        <p:spPr>
          <a:xfrm>
            <a:off x="1002791" y="3521099"/>
            <a:ext cx="1458637" cy="108032"/>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C0BD125C-465D-2E47-B762-D9A05101598F}"/>
              </a:ext>
            </a:extLst>
          </p:cNvPr>
          <p:cNvSpPr/>
          <p:nvPr userDrawn="1"/>
        </p:nvSpPr>
        <p:spPr>
          <a:xfrm>
            <a:off x="2798459" y="3521099"/>
            <a:ext cx="551104" cy="108031"/>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a:t>
            </a:r>
          </a:p>
        </p:txBody>
      </p:sp>
      <p:sp>
        <p:nvSpPr>
          <p:cNvPr id="25" name="Rechthoek 24">
            <a:extLst>
              <a:ext uri="{FF2B5EF4-FFF2-40B4-BE49-F238E27FC236}">
                <a16:creationId xmlns:a16="http://schemas.microsoft.com/office/drawing/2014/main" id="{BA5767A1-C6A7-C641-9530-78ABB6C61BE3}"/>
              </a:ext>
            </a:extLst>
          </p:cNvPr>
          <p:cNvSpPr/>
          <p:nvPr userDrawn="1"/>
        </p:nvSpPr>
        <p:spPr>
          <a:xfrm>
            <a:off x="2466321" y="3521099"/>
            <a:ext cx="332138" cy="1080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a:t>
            </a:r>
          </a:p>
        </p:txBody>
      </p:sp>
      <p:sp>
        <p:nvSpPr>
          <p:cNvPr id="27" name="Tijdelijke aanduiding voor tekst 10">
            <a:extLst>
              <a:ext uri="{FF2B5EF4-FFF2-40B4-BE49-F238E27FC236}">
                <a16:creationId xmlns:a16="http://schemas.microsoft.com/office/drawing/2014/main" id="{84F93631-2871-7347-9C09-EA8810C8367E}"/>
              </a:ext>
            </a:extLst>
          </p:cNvPr>
          <p:cNvSpPr>
            <a:spLocks noGrp="1"/>
          </p:cNvSpPr>
          <p:nvPr>
            <p:ph type="body" sz="quarter" idx="19" hasCustomPrompt="1"/>
          </p:nvPr>
        </p:nvSpPr>
        <p:spPr>
          <a:xfrm>
            <a:off x="1002615" y="2134013"/>
            <a:ext cx="2342057" cy="1161361"/>
          </a:xfrm>
        </p:spPr>
        <p:txBody>
          <a:bodyPr anchor="ctr">
            <a:noAutofit/>
          </a:bodyPr>
          <a:lstStyle>
            <a:lvl1pPr marL="0" indent="0" algn="ctr">
              <a:lnSpc>
                <a:spcPct val="100000"/>
              </a:lnSpc>
              <a:buNone/>
              <a:defRPr sz="1200" b="0" spc="100" baseline="0">
                <a:solidFill>
                  <a:schemeClr val="bg1"/>
                </a:solidFill>
                <a:latin typeface="Neo Sans Pro" panose="020B0504030504040204" pitchFamily="34" charset="0"/>
              </a:defRPr>
            </a:lvl1pPr>
          </a:lstStyle>
          <a:p>
            <a:r>
              <a:rPr lang="nl-NL"/>
              <a:t>0000</a:t>
            </a:r>
          </a:p>
        </p:txBody>
      </p:sp>
      <p:sp>
        <p:nvSpPr>
          <p:cNvPr id="94" name="Tijdelijke aanduiding voor tekst 10">
            <a:extLst>
              <a:ext uri="{FF2B5EF4-FFF2-40B4-BE49-F238E27FC236}">
                <a16:creationId xmlns:a16="http://schemas.microsoft.com/office/drawing/2014/main" id="{4A73D13B-BBC0-0A47-95F0-99123E7DB01F}"/>
              </a:ext>
            </a:extLst>
          </p:cNvPr>
          <p:cNvSpPr>
            <a:spLocks noGrp="1"/>
          </p:cNvSpPr>
          <p:nvPr>
            <p:ph type="body" sz="quarter" idx="16" hasCustomPrompt="1"/>
          </p:nvPr>
        </p:nvSpPr>
        <p:spPr>
          <a:xfrm>
            <a:off x="838022" y="6238223"/>
            <a:ext cx="4801617" cy="259181"/>
          </a:xfrm>
        </p:spPr>
        <p:txBody>
          <a:bodyPr>
            <a:noAutofit/>
          </a:bodyPr>
          <a:lstStyle>
            <a:lvl1pPr marL="0" indent="0">
              <a:buNone/>
              <a:defRPr sz="1400" b="1">
                <a:solidFill>
                  <a:srgbClr val="575756"/>
                </a:solidFill>
                <a:latin typeface="Neo Sans Pro" panose="020B0504030504040204" pitchFamily="34" charset="0"/>
              </a:defRPr>
            </a:lvl1pPr>
          </a:lstStyle>
          <a:p>
            <a:r>
              <a:rPr lang="nl-NL" err="1"/>
              <a:t>Subtekst</a:t>
            </a:r>
            <a:endParaRPr lang="nl-NL"/>
          </a:p>
        </p:txBody>
      </p:sp>
      <p:sp>
        <p:nvSpPr>
          <p:cNvPr id="95" name="Rechthoek 94">
            <a:extLst>
              <a:ext uri="{FF2B5EF4-FFF2-40B4-BE49-F238E27FC236}">
                <a16:creationId xmlns:a16="http://schemas.microsoft.com/office/drawing/2014/main" id="{29B8F157-E59E-8847-A4AB-E379470F5A28}"/>
              </a:ext>
            </a:extLst>
          </p:cNvPr>
          <p:cNvSpPr/>
          <p:nvPr userDrawn="1"/>
        </p:nvSpPr>
        <p:spPr>
          <a:xfrm>
            <a:off x="3676799" y="1778587"/>
            <a:ext cx="2346594" cy="1745295"/>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nl-NL" sz="1200" spc="100" baseline="0"/>
          </a:p>
        </p:txBody>
      </p:sp>
      <p:sp>
        <p:nvSpPr>
          <p:cNvPr id="96" name="Rechthoek 95">
            <a:extLst>
              <a:ext uri="{FF2B5EF4-FFF2-40B4-BE49-F238E27FC236}">
                <a16:creationId xmlns:a16="http://schemas.microsoft.com/office/drawing/2014/main" id="{4307EBE1-3090-4741-A588-7DA5FFEE7352}"/>
              </a:ext>
            </a:extLst>
          </p:cNvPr>
          <p:cNvSpPr/>
          <p:nvPr userDrawn="1"/>
        </p:nvSpPr>
        <p:spPr>
          <a:xfrm>
            <a:off x="3676798" y="3521099"/>
            <a:ext cx="1458637" cy="108032"/>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7" name="Rechthoek 96">
            <a:extLst>
              <a:ext uri="{FF2B5EF4-FFF2-40B4-BE49-F238E27FC236}">
                <a16:creationId xmlns:a16="http://schemas.microsoft.com/office/drawing/2014/main" id="{691B0B26-3309-C04D-8065-1D45EBF7DFA9}"/>
              </a:ext>
            </a:extLst>
          </p:cNvPr>
          <p:cNvSpPr/>
          <p:nvPr userDrawn="1"/>
        </p:nvSpPr>
        <p:spPr>
          <a:xfrm>
            <a:off x="5472466" y="3521099"/>
            <a:ext cx="551104" cy="108031"/>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a:t>
            </a:r>
          </a:p>
        </p:txBody>
      </p:sp>
      <p:sp>
        <p:nvSpPr>
          <p:cNvPr id="98" name="Rechthoek 97">
            <a:extLst>
              <a:ext uri="{FF2B5EF4-FFF2-40B4-BE49-F238E27FC236}">
                <a16:creationId xmlns:a16="http://schemas.microsoft.com/office/drawing/2014/main" id="{CE014F94-F950-B845-A536-FE88C626A7DB}"/>
              </a:ext>
            </a:extLst>
          </p:cNvPr>
          <p:cNvSpPr/>
          <p:nvPr userDrawn="1"/>
        </p:nvSpPr>
        <p:spPr>
          <a:xfrm>
            <a:off x="5140328" y="3521099"/>
            <a:ext cx="332138" cy="1080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a:t>
            </a:r>
          </a:p>
        </p:txBody>
      </p:sp>
      <p:sp>
        <p:nvSpPr>
          <p:cNvPr id="99" name="Tijdelijke aanduiding voor tekst 10">
            <a:extLst>
              <a:ext uri="{FF2B5EF4-FFF2-40B4-BE49-F238E27FC236}">
                <a16:creationId xmlns:a16="http://schemas.microsoft.com/office/drawing/2014/main" id="{9942C7EE-34EF-6A44-B774-003A08FEC0B1}"/>
              </a:ext>
            </a:extLst>
          </p:cNvPr>
          <p:cNvSpPr>
            <a:spLocks noGrp="1"/>
          </p:cNvSpPr>
          <p:nvPr>
            <p:ph type="body" sz="quarter" idx="27" hasCustomPrompt="1"/>
          </p:nvPr>
        </p:nvSpPr>
        <p:spPr>
          <a:xfrm>
            <a:off x="3676621" y="2134013"/>
            <a:ext cx="2342058" cy="1161361"/>
          </a:xfrm>
        </p:spPr>
        <p:txBody>
          <a:bodyPr anchor="ctr">
            <a:noAutofit/>
          </a:bodyPr>
          <a:lstStyle>
            <a:lvl1pPr marL="0" indent="0" algn="ctr">
              <a:lnSpc>
                <a:spcPct val="100000"/>
              </a:lnSpc>
              <a:buNone/>
              <a:defRPr sz="1200" b="0" spc="100" baseline="0">
                <a:solidFill>
                  <a:schemeClr val="bg1"/>
                </a:solidFill>
                <a:latin typeface="Neo Sans Pro" panose="020B0504030504040204" pitchFamily="34" charset="0"/>
              </a:defRPr>
            </a:lvl1pPr>
          </a:lstStyle>
          <a:p>
            <a:r>
              <a:rPr lang="nl-NL"/>
              <a:t>0000</a:t>
            </a:r>
          </a:p>
        </p:txBody>
      </p:sp>
      <p:sp>
        <p:nvSpPr>
          <p:cNvPr id="101" name="Rechthoek 100">
            <a:extLst>
              <a:ext uri="{FF2B5EF4-FFF2-40B4-BE49-F238E27FC236}">
                <a16:creationId xmlns:a16="http://schemas.microsoft.com/office/drawing/2014/main" id="{F4CE06E5-CD3F-F64F-8078-907083B350BA}"/>
              </a:ext>
            </a:extLst>
          </p:cNvPr>
          <p:cNvSpPr/>
          <p:nvPr userDrawn="1"/>
        </p:nvSpPr>
        <p:spPr>
          <a:xfrm>
            <a:off x="6284503" y="1778587"/>
            <a:ext cx="2341879" cy="1745295"/>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nl-NL" sz="1200" spc="100" baseline="0"/>
          </a:p>
        </p:txBody>
      </p:sp>
      <p:sp>
        <p:nvSpPr>
          <p:cNvPr id="102" name="Rechthoek 101">
            <a:extLst>
              <a:ext uri="{FF2B5EF4-FFF2-40B4-BE49-F238E27FC236}">
                <a16:creationId xmlns:a16="http://schemas.microsoft.com/office/drawing/2014/main" id="{377AB242-06F8-6445-9807-3DF99263608E}"/>
              </a:ext>
            </a:extLst>
          </p:cNvPr>
          <p:cNvSpPr/>
          <p:nvPr userDrawn="1"/>
        </p:nvSpPr>
        <p:spPr>
          <a:xfrm>
            <a:off x="6284502" y="3521099"/>
            <a:ext cx="1458637" cy="108032"/>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 name="Rechthoek 102">
            <a:extLst>
              <a:ext uri="{FF2B5EF4-FFF2-40B4-BE49-F238E27FC236}">
                <a16:creationId xmlns:a16="http://schemas.microsoft.com/office/drawing/2014/main" id="{ADD4B947-D360-724D-A365-06819A1B274F}"/>
              </a:ext>
            </a:extLst>
          </p:cNvPr>
          <p:cNvSpPr/>
          <p:nvPr userDrawn="1"/>
        </p:nvSpPr>
        <p:spPr>
          <a:xfrm>
            <a:off x="8075621" y="3521099"/>
            <a:ext cx="551104" cy="108031"/>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a:t>
            </a:r>
          </a:p>
        </p:txBody>
      </p:sp>
      <p:sp>
        <p:nvSpPr>
          <p:cNvPr id="104" name="Rechthoek 103">
            <a:extLst>
              <a:ext uri="{FF2B5EF4-FFF2-40B4-BE49-F238E27FC236}">
                <a16:creationId xmlns:a16="http://schemas.microsoft.com/office/drawing/2014/main" id="{015A26D5-3F58-0648-B3BA-5289C4BD3E52}"/>
              </a:ext>
            </a:extLst>
          </p:cNvPr>
          <p:cNvSpPr/>
          <p:nvPr userDrawn="1"/>
        </p:nvSpPr>
        <p:spPr>
          <a:xfrm>
            <a:off x="7748032" y="3521099"/>
            <a:ext cx="332138" cy="1080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a:t>
            </a:r>
          </a:p>
        </p:txBody>
      </p:sp>
      <p:sp>
        <p:nvSpPr>
          <p:cNvPr id="105" name="Tijdelijke aanduiding voor tekst 10">
            <a:extLst>
              <a:ext uri="{FF2B5EF4-FFF2-40B4-BE49-F238E27FC236}">
                <a16:creationId xmlns:a16="http://schemas.microsoft.com/office/drawing/2014/main" id="{D80A2313-BF61-FE43-ACBD-236DF757DFCA}"/>
              </a:ext>
            </a:extLst>
          </p:cNvPr>
          <p:cNvSpPr>
            <a:spLocks noGrp="1"/>
          </p:cNvSpPr>
          <p:nvPr>
            <p:ph type="body" sz="quarter" idx="28" hasCustomPrompt="1"/>
          </p:nvPr>
        </p:nvSpPr>
        <p:spPr>
          <a:xfrm>
            <a:off x="6284325" y="2134013"/>
            <a:ext cx="2342057" cy="1161361"/>
          </a:xfrm>
        </p:spPr>
        <p:txBody>
          <a:bodyPr anchor="ctr">
            <a:noAutofit/>
          </a:bodyPr>
          <a:lstStyle>
            <a:lvl1pPr marL="0" indent="0" algn="ctr">
              <a:buNone/>
              <a:defRPr sz="1200" b="0" spc="100" baseline="0">
                <a:solidFill>
                  <a:schemeClr val="bg1"/>
                </a:solidFill>
                <a:latin typeface="Neo Sans Pro" panose="020B0504030504040204" pitchFamily="34" charset="0"/>
              </a:defRPr>
            </a:lvl1pPr>
          </a:lstStyle>
          <a:p>
            <a:r>
              <a:rPr lang="nl-NL"/>
              <a:t>0000</a:t>
            </a:r>
          </a:p>
        </p:txBody>
      </p:sp>
      <p:sp>
        <p:nvSpPr>
          <p:cNvPr id="107" name="Rechthoek 106">
            <a:extLst>
              <a:ext uri="{FF2B5EF4-FFF2-40B4-BE49-F238E27FC236}">
                <a16:creationId xmlns:a16="http://schemas.microsoft.com/office/drawing/2014/main" id="{4AE61BD1-F859-FC44-AB4F-CBE75DFFED7D}"/>
              </a:ext>
            </a:extLst>
          </p:cNvPr>
          <p:cNvSpPr/>
          <p:nvPr userDrawn="1"/>
        </p:nvSpPr>
        <p:spPr>
          <a:xfrm>
            <a:off x="8887304" y="1778588"/>
            <a:ext cx="2341465" cy="1742390"/>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nl-NL" sz="1200" spc="100" baseline="0"/>
          </a:p>
        </p:txBody>
      </p:sp>
      <p:sp>
        <p:nvSpPr>
          <p:cNvPr id="108" name="Rechthoek 107">
            <a:extLst>
              <a:ext uri="{FF2B5EF4-FFF2-40B4-BE49-F238E27FC236}">
                <a16:creationId xmlns:a16="http://schemas.microsoft.com/office/drawing/2014/main" id="{C5A5C45B-B0DE-E147-B698-5F9D82ABD469}"/>
              </a:ext>
            </a:extLst>
          </p:cNvPr>
          <p:cNvSpPr/>
          <p:nvPr userDrawn="1"/>
        </p:nvSpPr>
        <p:spPr>
          <a:xfrm>
            <a:off x="8887303" y="3521099"/>
            <a:ext cx="1458637" cy="108032"/>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9" name="Rechthoek 108">
            <a:extLst>
              <a:ext uri="{FF2B5EF4-FFF2-40B4-BE49-F238E27FC236}">
                <a16:creationId xmlns:a16="http://schemas.microsoft.com/office/drawing/2014/main" id="{D93735C4-1A12-7B4C-8120-855FB761EAC8}"/>
              </a:ext>
            </a:extLst>
          </p:cNvPr>
          <p:cNvSpPr/>
          <p:nvPr userDrawn="1"/>
        </p:nvSpPr>
        <p:spPr>
          <a:xfrm>
            <a:off x="10682971" y="3521099"/>
            <a:ext cx="545798" cy="108031"/>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a:t>
            </a:r>
          </a:p>
        </p:txBody>
      </p:sp>
      <p:sp>
        <p:nvSpPr>
          <p:cNvPr id="110" name="Rechthoek 109">
            <a:extLst>
              <a:ext uri="{FF2B5EF4-FFF2-40B4-BE49-F238E27FC236}">
                <a16:creationId xmlns:a16="http://schemas.microsoft.com/office/drawing/2014/main" id="{C48B11A1-EA0C-AC45-BC5C-19C5D1845772}"/>
              </a:ext>
            </a:extLst>
          </p:cNvPr>
          <p:cNvSpPr/>
          <p:nvPr userDrawn="1"/>
        </p:nvSpPr>
        <p:spPr>
          <a:xfrm>
            <a:off x="10350833" y="3521099"/>
            <a:ext cx="332138" cy="1080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a:t>
            </a:r>
          </a:p>
        </p:txBody>
      </p:sp>
      <p:sp>
        <p:nvSpPr>
          <p:cNvPr id="111" name="Tijdelijke aanduiding voor tekst 10">
            <a:extLst>
              <a:ext uri="{FF2B5EF4-FFF2-40B4-BE49-F238E27FC236}">
                <a16:creationId xmlns:a16="http://schemas.microsoft.com/office/drawing/2014/main" id="{CBC3BF3F-1B6F-2542-A7A2-A7F8513B290B}"/>
              </a:ext>
            </a:extLst>
          </p:cNvPr>
          <p:cNvSpPr>
            <a:spLocks noGrp="1"/>
          </p:cNvSpPr>
          <p:nvPr>
            <p:ph type="body" sz="quarter" idx="29" hasCustomPrompt="1"/>
          </p:nvPr>
        </p:nvSpPr>
        <p:spPr>
          <a:xfrm>
            <a:off x="8887127" y="2134013"/>
            <a:ext cx="2342046" cy="1161361"/>
          </a:xfrm>
        </p:spPr>
        <p:txBody>
          <a:bodyPr anchor="ctr">
            <a:noAutofit/>
          </a:bodyPr>
          <a:lstStyle>
            <a:lvl1pPr marL="0" indent="0" algn="ctr">
              <a:buNone/>
              <a:defRPr sz="1200" b="0" spc="100" baseline="0">
                <a:solidFill>
                  <a:schemeClr val="bg1"/>
                </a:solidFill>
                <a:latin typeface="Neo Sans Pro" panose="020B0504030504040204" pitchFamily="34" charset="0"/>
              </a:defRPr>
            </a:lvl1pPr>
          </a:lstStyle>
          <a:p>
            <a:r>
              <a:rPr lang="nl-NL"/>
              <a:t>0000</a:t>
            </a:r>
          </a:p>
        </p:txBody>
      </p:sp>
      <p:sp>
        <p:nvSpPr>
          <p:cNvPr id="113" name="Rechthoek 112">
            <a:extLst>
              <a:ext uri="{FF2B5EF4-FFF2-40B4-BE49-F238E27FC236}">
                <a16:creationId xmlns:a16="http://schemas.microsoft.com/office/drawing/2014/main" id="{AD889061-C0E9-F247-A626-E463C6D9BF3F}"/>
              </a:ext>
            </a:extLst>
          </p:cNvPr>
          <p:cNvSpPr/>
          <p:nvPr userDrawn="1"/>
        </p:nvSpPr>
        <p:spPr>
          <a:xfrm>
            <a:off x="1002792" y="4149313"/>
            <a:ext cx="2346771" cy="1745295"/>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nl-NL" sz="1200" spc="100" baseline="0"/>
          </a:p>
        </p:txBody>
      </p:sp>
      <p:sp>
        <p:nvSpPr>
          <p:cNvPr id="114" name="Rechthoek 113">
            <a:extLst>
              <a:ext uri="{FF2B5EF4-FFF2-40B4-BE49-F238E27FC236}">
                <a16:creationId xmlns:a16="http://schemas.microsoft.com/office/drawing/2014/main" id="{61E00B8C-0E59-3140-AD4C-36937F66C484}"/>
              </a:ext>
            </a:extLst>
          </p:cNvPr>
          <p:cNvSpPr/>
          <p:nvPr userDrawn="1"/>
        </p:nvSpPr>
        <p:spPr>
          <a:xfrm>
            <a:off x="1002791" y="5891825"/>
            <a:ext cx="1458637" cy="108032"/>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5" name="Rechthoek 114">
            <a:extLst>
              <a:ext uri="{FF2B5EF4-FFF2-40B4-BE49-F238E27FC236}">
                <a16:creationId xmlns:a16="http://schemas.microsoft.com/office/drawing/2014/main" id="{2E2B99C9-A9DF-654F-BB83-76317AEDF541}"/>
              </a:ext>
            </a:extLst>
          </p:cNvPr>
          <p:cNvSpPr/>
          <p:nvPr userDrawn="1"/>
        </p:nvSpPr>
        <p:spPr>
          <a:xfrm>
            <a:off x="2798459" y="5891825"/>
            <a:ext cx="551104" cy="108031"/>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a:t>
            </a:r>
          </a:p>
        </p:txBody>
      </p:sp>
      <p:sp>
        <p:nvSpPr>
          <p:cNvPr id="116" name="Rechthoek 115">
            <a:extLst>
              <a:ext uri="{FF2B5EF4-FFF2-40B4-BE49-F238E27FC236}">
                <a16:creationId xmlns:a16="http://schemas.microsoft.com/office/drawing/2014/main" id="{0FCE0E8A-56B3-DF46-89D5-22A7F35D8E4B}"/>
              </a:ext>
            </a:extLst>
          </p:cNvPr>
          <p:cNvSpPr/>
          <p:nvPr userDrawn="1"/>
        </p:nvSpPr>
        <p:spPr>
          <a:xfrm>
            <a:off x="2466321" y="5891825"/>
            <a:ext cx="332138" cy="1080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a:t>
            </a:r>
          </a:p>
        </p:txBody>
      </p:sp>
      <p:sp>
        <p:nvSpPr>
          <p:cNvPr id="117" name="Tijdelijke aanduiding voor tekst 10">
            <a:extLst>
              <a:ext uri="{FF2B5EF4-FFF2-40B4-BE49-F238E27FC236}">
                <a16:creationId xmlns:a16="http://schemas.microsoft.com/office/drawing/2014/main" id="{37DD9694-6585-E440-8884-38A67D0877C0}"/>
              </a:ext>
            </a:extLst>
          </p:cNvPr>
          <p:cNvSpPr>
            <a:spLocks noGrp="1"/>
          </p:cNvSpPr>
          <p:nvPr>
            <p:ph type="body" sz="quarter" idx="30" hasCustomPrompt="1"/>
          </p:nvPr>
        </p:nvSpPr>
        <p:spPr>
          <a:xfrm>
            <a:off x="1002615" y="4504739"/>
            <a:ext cx="2342057" cy="1161361"/>
          </a:xfrm>
        </p:spPr>
        <p:txBody>
          <a:bodyPr anchor="ctr">
            <a:noAutofit/>
          </a:bodyPr>
          <a:lstStyle>
            <a:lvl1pPr marL="0" indent="0" algn="ctr">
              <a:lnSpc>
                <a:spcPct val="100000"/>
              </a:lnSpc>
              <a:buNone/>
              <a:defRPr sz="1200" b="0" spc="100" baseline="0">
                <a:solidFill>
                  <a:schemeClr val="bg1"/>
                </a:solidFill>
                <a:latin typeface="Neo Sans Pro" panose="020B0504030504040204" pitchFamily="34" charset="0"/>
              </a:defRPr>
            </a:lvl1pPr>
          </a:lstStyle>
          <a:p>
            <a:r>
              <a:rPr lang="nl-NL"/>
              <a:t>0000</a:t>
            </a:r>
          </a:p>
        </p:txBody>
      </p:sp>
      <p:sp>
        <p:nvSpPr>
          <p:cNvPr id="119" name="Rechthoek 118">
            <a:extLst>
              <a:ext uri="{FF2B5EF4-FFF2-40B4-BE49-F238E27FC236}">
                <a16:creationId xmlns:a16="http://schemas.microsoft.com/office/drawing/2014/main" id="{738FAD0A-3971-3E4E-89E1-D9232943FC15}"/>
              </a:ext>
            </a:extLst>
          </p:cNvPr>
          <p:cNvSpPr/>
          <p:nvPr userDrawn="1"/>
        </p:nvSpPr>
        <p:spPr>
          <a:xfrm>
            <a:off x="3676799" y="4149313"/>
            <a:ext cx="2346594" cy="1745295"/>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nl-NL" sz="1200" spc="100" baseline="0"/>
          </a:p>
        </p:txBody>
      </p:sp>
      <p:sp>
        <p:nvSpPr>
          <p:cNvPr id="120" name="Rechthoek 119">
            <a:extLst>
              <a:ext uri="{FF2B5EF4-FFF2-40B4-BE49-F238E27FC236}">
                <a16:creationId xmlns:a16="http://schemas.microsoft.com/office/drawing/2014/main" id="{5A15158E-D551-7548-9465-59D67802957E}"/>
              </a:ext>
            </a:extLst>
          </p:cNvPr>
          <p:cNvSpPr/>
          <p:nvPr userDrawn="1"/>
        </p:nvSpPr>
        <p:spPr>
          <a:xfrm>
            <a:off x="3676798" y="5891825"/>
            <a:ext cx="1458637" cy="108032"/>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1" name="Rechthoek 120">
            <a:extLst>
              <a:ext uri="{FF2B5EF4-FFF2-40B4-BE49-F238E27FC236}">
                <a16:creationId xmlns:a16="http://schemas.microsoft.com/office/drawing/2014/main" id="{B12AAE5A-88DE-0F46-A5ED-C263BEA9DD0B}"/>
              </a:ext>
            </a:extLst>
          </p:cNvPr>
          <p:cNvSpPr/>
          <p:nvPr userDrawn="1"/>
        </p:nvSpPr>
        <p:spPr>
          <a:xfrm>
            <a:off x="5472466" y="5891824"/>
            <a:ext cx="551104" cy="108033"/>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a:t>
            </a:r>
          </a:p>
        </p:txBody>
      </p:sp>
      <p:sp>
        <p:nvSpPr>
          <p:cNvPr id="122" name="Rechthoek 121">
            <a:extLst>
              <a:ext uri="{FF2B5EF4-FFF2-40B4-BE49-F238E27FC236}">
                <a16:creationId xmlns:a16="http://schemas.microsoft.com/office/drawing/2014/main" id="{AD79FA4D-0811-3A47-A195-38BD2931FDC6}"/>
              </a:ext>
            </a:extLst>
          </p:cNvPr>
          <p:cNvSpPr/>
          <p:nvPr userDrawn="1"/>
        </p:nvSpPr>
        <p:spPr>
          <a:xfrm>
            <a:off x="5140328" y="5891825"/>
            <a:ext cx="332138" cy="1080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a:t>
            </a:r>
          </a:p>
        </p:txBody>
      </p:sp>
      <p:sp>
        <p:nvSpPr>
          <p:cNvPr id="123" name="Tijdelijke aanduiding voor tekst 10">
            <a:extLst>
              <a:ext uri="{FF2B5EF4-FFF2-40B4-BE49-F238E27FC236}">
                <a16:creationId xmlns:a16="http://schemas.microsoft.com/office/drawing/2014/main" id="{97129ECD-69BF-E14D-902D-8124F029A970}"/>
              </a:ext>
            </a:extLst>
          </p:cNvPr>
          <p:cNvSpPr>
            <a:spLocks noGrp="1"/>
          </p:cNvSpPr>
          <p:nvPr>
            <p:ph type="body" sz="quarter" idx="31" hasCustomPrompt="1"/>
          </p:nvPr>
        </p:nvSpPr>
        <p:spPr>
          <a:xfrm>
            <a:off x="3676621" y="4504739"/>
            <a:ext cx="2342058" cy="1161361"/>
          </a:xfrm>
        </p:spPr>
        <p:txBody>
          <a:bodyPr anchor="ctr">
            <a:noAutofit/>
          </a:bodyPr>
          <a:lstStyle>
            <a:lvl1pPr marL="0" indent="0" algn="ctr">
              <a:buNone/>
              <a:defRPr sz="1200" b="0" spc="100" baseline="0">
                <a:solidFill>
                  <a:schemeClr val="bg1"/>
                </a:solidFill>
                <a:latin typeface="Neo Sans Pro" panose="020B0504030504040204" pitchFamily="34" charset="0"/>
              </a:defRPr>
            </a:lvl1pPr>
          </a:lstStyle>
          <a:p>
            <a:r>
              <a:rPr lang="nl-NL"/>
              <a:t>0000</a:t>
            </a:r>
          </a:p>
        </p:txBody>
      </p:sp>
      <p:sp>
        <p:nvSpPr>
          <p:cNvPr id="125" name="Rechthoek 124">
            <a:extLst>
              <a:ext uri="{FF2B5EF4-FFF2-40B4-BE49-F238E27FC236}">
                <a16:creationId xmlns:a16="http://schemas.microsoft.com/office/drawing/2014/main" id="{636A124C-5399-BF46-9A0B-8EBE61356711}"/>
              </a:ext>
            </a:extLst>
          </p:cNvPr>
          <p:cNvSpPr/>
          <p:nvPr userDrawn="1"/>
        </p:nvSpPr>
        <p:spPr>
          <a:xfrm>
            <a:off x="6284503" y="4149313"/>
            <a:ext cx="2341880" cy="1745295"/>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nl-NL" sz="1200" spc="100" baseline="0"/>
          </a:p>
        </p:txBody>
      </p:sp>
      <p:sp>
        <p:nvSpPr>
          <p:cNvPr id="126" name="Rechthoek 125">
            <a:extLst>
              <a:ext uri="{FF2B5EF4-FFF2-40B4-BE49-F238E27FC236}">
                <a16:creationId xmlns:a16="http://schemas.microsoft.com/office/drawing/2014/main" id="{AD3A370F-EFFD-E944-9B38-3184F25CDE11}"/>
              </a:ext>
            </a:extLst>
          </p:cNvPr>
          <p:cNvSpPr/>
          <p:nvPr userDrawn="1"/>
        </p:nvSpPr>
        <p:spPr>
          <a:xfrm>
            <a:off x="6284502" y="5891825"/>
            <a:ext cx="1458637" cy="108032"/>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7" name="Rechthoek 126">
            <a:extLst>
              <a:ext uri="{FF2B5EF4-FFF2-40B4-BE49-F238E27FC236}">
                <a16:creationId xmlns:a16="http://schemas.microsoft.com/office/drawing/2014/main" id="{D8DC5075-6EF3-A744-9953-F065F0FA3F53}"/>
              </a:ext>
            </a:extLst>
          </p:cNvPr>
          <p:cNvSpPr/>
          <p:nvPr userDrawn="1"/>
        </p:nvSpPr>
        <p:spPr>
          <a:xfrm>
            <a:off x="8080170" y="5891824"/>
            <a:ext cx="546212" cy="108033"/>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a:t>
            </a:r>
          </a:p>
        </p:txBody>
      </p:sp>
      <p:sp>
        <p:nvSpPr>
          <p:cNvPr id="128" name="Rechthoek 127">
            <a:extLst>
              <a:ext uri="{FF2B5EF4-FFF2-40B4-BE49-F238E27FC236}">
                <a16:creationId xmlns:a16="http://schemas.microsoft.com/office/drawing/2014/main" id="{7BB2EB6B-0B53-794A-BA95-8D52DCCA8DE5}"/>
              </a:ext>
            </a:extLst>
          </p:cNvPr>
          <p:cNvSpPr/>
          <p:nvPr userDrawn="1"/>
        </p:nvSpPr>
        <p:spPr>
          <a:xfrm>
            <a:off x="7748032" y="5891825"/>
            <a:ext cx="332138" cy="1080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a:t>
            </a:r>
          </a:p>
        </p:txBody>
      </p:sp>
      <p:sp>
        <p:nvSpPr>
          <p:cNvPr id="129" name="Tijdelijke aanduiding voor tekst 10">
            <a:extLst>
              <a:ext uri="{FF2B5EF4-FFF2-40B4-BE49-F238E27FC236}">
                <a16:creationId xmlns:a16="http://schemas.microsoft.com/office/drawing/2014/main" id="{D4D1B489-D6E1-B84A-9CFE-8A9ED37588A4}"/>
              </a:ext>
            </a:extLst>
          </p:cNvPr>
          <p:cNvSpPr>
            <a:spLocks noGrp="1"/>
          </p:cNvSpPr>
          <p:nvPr>
            <p:ph type="body" sz="quarter" idx="32" hasCustomPrompt="1"/>
          </p:nvPr>
        </p:nvSpPr>
        <p:spPr>
          <a:xfrm>
            <a:off x="6284325" y="4504739"/>
            <a:ext cx="2342057" cy="1161361"/>
          </a:xfrm>
        </p:spPr>
        <p:txBody>
          <a:bodyPr anchor="ctr">
            <a:noAutofit/>
          </a:bodyPr>
          <a:lstStyle>
            <a:lvl1pPr marL="0" indent="0" algn="ctr">
              <a:buNone/>
              <a:defRPr sz="1200" b="0" spc="100" baseline="0">
                <a:solidFill>
                  <a:schemeClr val="bg1"/>
                </a:solidFill>
                <a:latin typeface="Neo Sans Pro" panose="020B0504030504040204" pitchFamily="34" charset="0"/>
              </a:defRPr>
            </a:lvl1pPr>
          </a:lstStyle>
          <a:p>
            <a:r>
              <a:rPr lang="nl-NL"/>
              <a:t>0000</a:t>
            </a:r>
          </a:p>
        </p:txBody>
      </p:sp>
      <p:sp>
        <p:nvSpPr>
          <p:cNvPr id="132" name="Rechthoek 131">
            <a:extLst>
              <a:ext uri="{FF2B5EF4-FFF2-40B4-BE49-F238E27FC236}">
                <a16:creationId xmlns:a16="http://schemas.microsoft.com/office/drawing/2014/main" id="{4E8CB24B-90EC-8841-965D-F56FE4DF21FF}"/>
              </a:ext>
            </a:extLst>
          </p:cNvPr>
          <p:cNvSpPr/>
          <p:nvPr userDrawn="1"/>
        </p:nvSpPr>
        <p:spPr>
          <a:xfrm>
            <a:off x="8887303" y="5891825"/>
            <a:ext cx="1458637" cy="108032"/>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3" name="Rechthoek 132">
            <a:extLst>
              <a:ext uri="{FF2B5EF4-FFF2-40B4-BE49-F238E27FC236}">
                <a16:creationId xmlns:a16="http://schemas.microsoft.com/office/drawing/2014/main" id="{5D2F3526-B47E-6A47-BB94-19CCA5DBA0D8}"/>
              </a:ext>
            </a:extLst>
          </p:cNvPr>
          <p:cNvSpPr/>
          <p:nvPr userDrawn="1"/>
        </p:nvSpPr>
        <p:spPr>
          <a:xfrm>
            <a:off x="10682971" y="5891825"/>
            <a:ext cx="545798" cy="108031"/>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a:t>
            </a:r>
          </a:p>
        </p:txBody>
      </p:sp>
      <p:sp>
        <p:nvSpPr>
          <p:cNvPr id="134" name="Rechthoek 133">
            <a:extLst>
              <a:ext uri="{FF2B5EF4-FFF2-40B4-BE49-F238E27FC236}">
                <a16:creationId xmlns:a16="http://schemas.microsoft.com/office/drawing/2014/main" id="{E3831FA4-5278-034E-996A-F980EF847AD0}"/>
              </a:ext>
            </a:extLst>
          </p:cNvPr>
          <p:cNvSpPr/>
          <p:nvPr userDrawn="1"/>
        </p:nvSpPr>
        <p:spPr>
          <a:xfrm>
            <a:off x="10350833" y="5891825"/>
            <a:ext cx="332138" cy="1080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a:t>
            </a:r>
          </a:p>
        </p:txBody>
      </p:sp>
      <p:sp>
        <p:nvSpPr>
          <p:cNvPr id="10" name="Tijdelijke aanduiding voor afbeelding 9">
            <a:extLst>
              <a:ext uri="{FF2B5EF4-FFF2-40B4-BE49-F238E27FC236}">
                <a16:creationId xmlns:a16="http://schemas.microsoft.com/office/drawing/2014/main" id="{08A0C523-5274-0240-ADAF-7172AD6E0940}"/>
              </a:ext>
            </a:extLst>
          </p:cNvPr>
          <p:cNvSpPr>
            <a:spLocks noGrp="1"/>
          </p:cNvSpPr>
          <p:nvPr>
            <p:ph type="pic" sz="quarter" idx="33"/>
          </p:nvPr>
        </p:nvSpPr>
        <p:spPr>
          <a:xfrm>
            <a:off x="8887127" y="4148629"/>
            <a:ext cx="2341642" cy="1743075"/>
          </a:xfrm>
        </p:spPr>
        <p:txBody>
          <a:bodyPr/>
          <a:lstStyle/>
          <a:p>
            <a:endParaRPr lang="nl-NL"/>
          </a:p>
        </p:txBody>
      </p:sp>
    </p:spTree>
    <p:extLst>
      <p:ext uri="{BB962C8B-B14F-4D97-AF65-F5344CB8AC3E}">
        <p14:creationId xmlns:p14="http://schemas.microsoft.com/office/powerpoint/2010/main" val="1317149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e dia">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726A4BA1-4FB2-9B4C-B075-9A671F070B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19"/>
            <a:ext cx="1363450" cy="449461"/>
          </a:xfrm>
          <a:prstGeom prst="rect">
            <a:avLst/>
          </a:prstGeom>
          <a:ln w="0">
            <a:noFill/>
          </a:ln>
        </p:spPr>
      </p:pic>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 name="Rechthoek 3">
            <a:extLst>
              <a:ext uri="{FF2B5EF4-FFF2-40B4-BE49-F238E27FC236}">
                <a16:creationId xmlns:a16="http://schemas.microsoft.com/office/drawing/2014/main" id="{3998CE70-64BD-4449-8297-833A4214C16D}"/>
              </a:ext>
            </a:extLst>
          </p:cNvPr>
          <p:cNvSpPr/>
          <p:nvPr userDrawn="1"/>
        </p:nvSpPr>
        <p:spPr>
          <a:xfrm>
            <a:off x="-89" y="3205223"/>
            <a:ext cx="4064000" cy="1092457"/>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pc="100" baseline="0"/>
          </a:p>
        </p:txBody>
      </p:sp>
      <p:sp>
        <p:nvSpPr>
          <p:cNvPr id="22" name="Rechthoek 21">
            <a:extLst>
              <a:ext uri="{FF2B5EF4-FFF2-40B4-BE49-F238E27FC236}">
                <a16:creationId xmlns:a16="http://schemas.microsoft.com/office/drawing/2014/main" id="{5D795996-AB0E-0D47-9083-6D1CD6BE8331}"/>
              </a:ext>
            </a:extLst>
          </p:cNvPr>
          <p:cNvSpPr/>
          <p:nvPr userDrawn="1"/>
        </p:nvSpPr>
        <p:spPr>
          <a:xfrm>
            <a:off x="4063911" y="3205223"/>
            <a:ext cx="4064000" cy="1092457"/>
          </a:xfrm>
          <a:prstGeom prst="rect">
            <a:avLst/>
          </a:prstGeom>
          <a:solidFill>
            <a:srgbClr val="2B458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pc="100" baseline="0"/>
          </a:p>
        </p:txBody>
      </p:sp>
      <p:pic>
        <p:nvPicPr>
          <p:cNvPr id="28" name="Afbeelding 27">
            <a:extLst>
              <a:ext uri="{FF2B5EF4-FFF2-40B4-BE49-F238E27FC236}">
                <a16:creationId xmlns:a16="http://schemas.microsoft.com/office/drawing/2014/main" id="{AB2DB619-5789-2F4A-ACC4-D75029AF687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18"/>
            <a:ext cx="1363450" cy="449461"/>
          </a:xfrm>
          <a:prstGeom prst="rect">
            <a:avLst/>
          </a:prstGeom>
          <a:ln w="0">
            <a:noFill/>
          </a:ln>
        </p:spPr>
      </p:pic>
      <p:sp>
        <p:nvSpPr>
          <p:cNvPr id="35" name="Titel 1">
            <a:extLst>
              <a:ext uri="{FF2B5EF4-FFF2-40B4-BE49-F238E27FC236}">
                <a16:creationId xmlns:a16="http://schemas.microsoft.com/office/drawing/2014/main" id="{90D3E173-F8E7-3D4F-A205-DBAA72AF3A57}"/>
              </a:ext>
            </a:extLst>
          </p:cNvPr>
          <p:cNvSpPr>
            <a:spLocks noGrp="1"/>
          </p:cNvSpPr>
          <p:nvPr>
            <p:ph type="title" hasCustomPrompt="1"/>
          </p:nvPr>
        </p:nvSpPr>
        <p:spPr>
          <a:xfrm>
            <a:off x="838201" y="480625"/>
            <a:ext cx="4780174" cy="982415"/>
          </a:xfrm>
        </p:spPr>
        <p:txBody>
          <a:bodyPr>
            <a:normAutofit/>
          </a:bodyPr>
          <a:lstStyle>
            <a:lvl1pPr>
              <a:defRPr sz="4000" b="1" spc="100" baseline="0">
                <a:solidFill>
                  <a:srgbClr val="EB6031"/>
                </a:solidFill>
                <a:latin typeface="Neo Sans Pro" panose="020B0504030504040204" pitchFamily="34" charset="0"/>
              </a:defRPr>
            </a:lvl1pPr>
          </a:lstStyle>
          <a:p>
            <a:r>
              <a:rPr lang="nl-NL"/>
              <a:t>Titel</a:t>
            </a:r>
          </a:p>
        </p:txBody>
      </p:sp>
      <p:sp>
        <p:nvSpPr>
          <p:cNvPr id="36" name="Tijdelijke aanduiding voor inhoud 2">
            <a:extLst>
              <a:ext uri="{FF2B5EF4-FFF2-40B4-BE49-F238E27FC236}">
                <a16:creationId xmlns:a16="http://schemas.microsoft.com/office/drawing/2014/main" id="{2F78E67A-F292-FE45-B552-DA4DB8609481}"/>
              </a:ext>
            </a:extLst>
          </p:cNvPr>
          <p:cNvSpPr>
            <a:spLocks noGrp="1"/>
          </p:cNvSpPr>
          <p:nvPr>
            <p:ph idx="17"/>
          </p:nvPr>
        </p:nvSpPr>
        <p:spPr>
          <a:xfrm>
            <a:off x="838201" y="1761039"/>
            <a:ext cx="4780174" cy="1048251"/>
          </a:xfrm>
        </p:spPr>
        <p:txBody>
          <a:bodyPr>
            <a:normAutofit/>
          </a:bodyPr>
          <a:lstStyle>
            <a:lvl1pPr marL="285750" indent="-285750">
              <a:lnSpc>
                <a:spcPct val="150000"/>
              </a:lnSpc>
              <a:buClr>
                <a:srgbClr val="EB6031"/>
              </a:buClr>
              <a:buFont typeface="Arial" panose="020B0604020202020204" pitchFamily="34" charset="0"/>
              <a:buChar char="•"/>
              <a:defRPr sz="1800" spc="100" baseline="0">
                <a:solidFill>
                  <a:srgbClr val="575756"/>
                </a:solidFill>
                <a:latin typeface="Neo Sans Pro" panose="020B0504030504040204" pitchFamily="34" charset="0"/>
              </a:defRPr>
            </a:lvl1pPr>
          </a:lstStyle>
          <a:p>
            <a:r>
              <a:rPr lang="nl-NL"/>
              <a:t>Tekststijl van het model bewerken</a:t>
            </a:r>
          </a:p>
        </p:txBody>
      </p:sp>
      <p:sp>
        <p:nvSpPr>
          <p:cNvPr id="40" name="Tijdelijke aanduiding voor tekst 10">
            <a:extLst>
              <a:ext uri="{FF2B5EF4-FFF2-40B4-BE49-F238E27FC236}">
                <a16:creationId xmlns:a16="http://schemas.microsoft.com/office/drawing/2014/main" id="{D1EAD560-569F-1946-8306-D738A31723B2}"/>
              </a:ext>
            </a:extLst>
          </p:cNvPr>
          <p:cNvSpPr>
            <a:spLocks noGrp="1"/>
          </p:cNvSpPr>
          <p:nvPr>
            <p:ph type="body" sz="quarter" idx="19" hasCustomPrompt="1"/>
          </p:nvPr>
        </p:nvSpPr>
        <p:spPr>
          <a:xfrm>
            <a:off x="537501" y="3231523"/>
            <a:ext cx="3029889" cy="1031119"/>
          </a:xfrm>
        </p:spPr>
        <p:txBody>
          <a:bodyPr anchor="ctr">
            <a:noAutofit/>
          </a:bodyPr>
          <a:lstStyle>
            <a:lvl1pPr marL="0" indent="0" algn="ctr">
              <a:buNone/>
              <a:defRPr sz="1400" b="0" spc="100" baseline="0">
                <a:solidFill>
                  <a:schemeClr val="bg1"/>
                </a:solidFill>
                <a:latin typeface="Neo Sans Pro" panose="020B0504030504040204" pitchFamily="34" charset="0"/>
              </a:defRPr>
            </a:lvl1pPr>
          </a:lstStyle>
          <a:p>
            <a:r>
              <a:rPr lang="nl-NL"/>
              <a:t>0000</a:t>
            </a:r>
          </a:p>
        </p:txBody>
      </p:sp>
      <p:sp>
        <p:nvSpPr>
          <p:cNvPr id="56" name="Tijdelijke aanduiding voor afbeelding 7">
            <a:extLst>
              <a:ext uri="{FF2B5EF4-FFF2-40B4-BE49-F238E27FC236}">
                <a16:creationId xmlns:a16="http://schemas.microsoft.com/office/drawing/2014/main" id="{D7FB4577-8A6B-5E4D-87C4-785536F12A02}"/>
              </a:ext>
            </a:extLst>
          </p:cNvPr>
          <p:cNvSpPr>
            <a:spLocks noGrp="1"/>
          </p:cNvSpPr>
          <p:nvPr>
            <p:ph type="pic" sz="quarter" idx="15"/>
          </p:nvPr>
        </p:nvSpPr>
        <p:spPr>
          <a:xfrm>
            <a:off x="6075466" y="246779"/>
            <a:ext cx="6116534" cy="2960869"/>
          </a:xfrm>
        </p:spPr>
        <p:txBody>
          <a:bodyPr/>
          <a:lstStyle/>
          <a:p>
            <a:endParaRPr lang="nl-NL"/>
          </a:p>
        </p:txBody>
      </p:sp>
      <p:sp>
        <p:nvSpPr>
          <p:cNvPr id="31" name="Tijdelijke aanduiding voor tekst 10">
            <a:extLst>
              <a:ext uri="{FF2B5EF4-FFF2-40B4-BE49-F238E27FC236}">
                <a16:creationId xmlns:a16="http://schemas.microsoft.com/office/drawing/2014/main" id="{FF69626B-8BCA-2B42-93CB-9ACF5D76A948}"/>
              </a:ext>
            </a:extLst>
          </p:cNvPr>
          <p:cNvSpPr>
            <a:spLocks noGrp="1"/>
          </p:cNvSpPr>
          <p:nvPr>
            <p:ph type="body" sz="quarter" idx="31" hasCustomPrompt="1"/>
          </p:nvPr>
        </p:nvSpPr>
        <p:spPr>
          <a:xfrm>
            <a:off x="4560521" y="3231523"/>
            <a:ext cx="3029889" cy="1031119"/>
          </a:xfrm>
        </p:spPr>
        <p:txBody>
          <a:bodyPr anchor="ctr">
            <a:noAutofit/>
          </a:bodyPr>
          <a:lstStyle>
            <a:lvl1pPr marL="0" indent="0" algn="ctr">
              <a:buNone/>
              <a:defRPr sz="1400" b="0" spc="100" baseline="0">
                <a:solidFill>
                  <a:schemeClr val="bg1"/>
                </a:solidFill>
                <a:latin typeface="Neo Sans Pro" panose="020B0504030504040204" pitchFamily="34" charset="0"/>
              </a:defRPr>
            </a:lvl1pPr>
          </a:lstStyle>
          <a:p>
            <a:r>
              <a:rPr lang="nl-NL"/>
              <a:t>0000</a:t>
            </a:r>
          </a:p>
        </p:txBody>
      </p:sp>
      <p:sp>
        <p:nvSpPr>
          <p:cNvPr id="39" name="Rechthoek 38">
            <a:extLst>
              <a:ext uri="{FF2B5EF4-FFF2-40B4-BE49-F238E27FC236}">
                <a16:creationId xmlns:a16="http://schemas.microsoft.com/office/drawing/2014/main" id="{D29F8BF2-F422-A544-BD50-D64DA89C81AD}"/>
              </a:ext>
            </a:extLst>
          </p:cNvPr>
          <p:cNvSpPr/>
          <p:nvPr userDrawn="1"/>
        </p:nvSpPr>
        <p:spPr>
          <a:xfrm>
            <a:off x="8128001" y="3205223"/>
            <a:ext cx="4064000" cy="1092457"/>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pc="100" baseline="0"/>
          </a:p>
        </p:txBody>
      </p:sp>
      <p:sp>
        <p:nvSpPr>
          <p:cNvPr id="44" name="Tijdelijke aanduiding voor tekst 10">
            <a:extLst>
              <a:ext uri="{FF2B5EF4-FFF2-40B4-BE49-F238E27FC236}">
                <a16:creationId xmlns:a16="http://schemas.microsoft.com/office/drawing/2014/main" id="{7265DE06-8A4D-7640-8681-37E407F23CB0}"/>
              </a:ext>
            </a:extLst>
          </p:cNvPr>
          <p:cNvSpPr>
            <a:spLocks noGrp="1"/>
          </p:cNvSpPr>
          <p:nvPr>
            <p:ph type="body" sz="quarter" idx="32" hasCustomPrompt="1"/>
          </p:nvPr>
        </p:nvSpPr>
        <p:spPr>
          <a:xfrm>
            <a:off x="8665501" y="3231523"/>
            <a:ext cx="3029889" cy="1031119"/>
          </a:xfrm>
        </p:spPr>
        <p:txBody>
          <a:bodyPr anchor="ctr">
            <a:noAutofit/>
          </a:bodyPr>
          <a:lstStyle>
            <a:lvl1pPr marL="0" indent="0" algn="ctr">
              <a:buNone/>
              <a:defRPr sz="1400" b="0" spc="100" baseline="0">
                <a:solidFill>
                  <a:schemeClr val="bg1"/>
                </a:solidFill>
                <a:latin typeface="Neo Sans Pro" panose="020B0504030504040204" pitchFamily="34" charset="0"/>
              </a:defRPr>
            </a:lvl1pPr>
          </a:lstStyle>
          <a:p>
            <a:r>
              <a:rPr lang="nl-NL"/>
              <a:t>0000</a:t>
            </a:r>
          </a:p>
        </p:txBody>
      </p:sp>
      <p:pic>
        <p:nvPicPr>
          <p:cNvPr id="8" name="Afbeelding 7">
            <a:extLst>
              <a:ext uri="{FF2B5EF4-FFF2-40B4-BE49-F238E27FC236}">
                <a16:creationId xmlns:a16="http://schemas.microsoft.com/office/drawing/2014/main" id="{4E75E5A4-7857-BD49-A9CC-6B3011623CB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88204" y="4460278"/>
            <a:ext cx="1687593" cy="554228"/>
          </a:xfrm>
          <a:prstGeom prst="rect">
            <a:avLst/>
          </a:prstGeom>
        </p:spPr>
      </p:pic>
      <p:pic>
        <p:nvPicPr>
          <p:cNvPr id="49" name="Afbeelding 48">
            <a:extLst>
              <a:ext uri="{FF2B5EF4-FFF2-40B4-BE49-F238E27FC236}">
                <a16:creationId xmlns:a16="http://schemas.microsoft.com/office/drawing/2014/main" id="{38223FB5-765D-B04A-BE3C-11C2AB5BEFF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231668" y="4460278"/>
            <a:ext cx="1687593" cy="554228"/>
          </a:xfrm>
          <a:prstGeom prst="rect">
            <a:avLst/>
          </a:prstGeom>
        </p:spPr>
      </p:pic>
      <p:pic>
        <p:nvPicPr>
          <p:cNvPr id="52" name="Afbeelding 51">
            <a:extLst>
              <a:ext uri="{FF2B5EF4-FFF2-40B4-BE49-F238E27FC236}">
                <a16:creationId xmlns:a16="http://schemas.microsoft.com/office/drawing/2014/main" id="{E04072AB-533F-8E47-85DC-277427E356A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336648" y="4460278"/>
            <a:ext cx="1687593" cy="554228"/>
          </a:xfrm>
          <a:prstGeom prst="rect">
            <a:avLst/>
          </a:prstGeom>
        </p:spPr>
      </p:pic>
      <p:sp>
        <p:nvSpPr>
          <p:cNvPr id="54" name="Tijdelijke aanduiding voor tekst 10">
            <a:extLst>
              <a:ext uri="{FF2B5EF4-FFF2-40B4-BE49-F238E27FC236}">
                <a16:creationId xmlns:a16="http://schemas.microsoft.com/office/drawing/2014/main" id="{557B1A9D-2A59-6B45-BF04-61FFA4D45E78}"/>
              </a:ext>
            </a:extLst>
          </p:cNvPr>
          <p:cNvSpPr>
            <a:spLocks noGrp="1"/>
          </p:cNvSpPr>
          <p:nvPr>
            <p:ph type="body" sz="quarter" idx="33" hasCustomPrompt="1"/>
          </p:nvPr>
        </p:nvSpPr>
        <p:spPr>
          <a:xfrm>
            <a:off x="537501" y="5215771"/>
            <a:ext cx="3029889" cy="1031119"/>
          </a:xfrm>
        </p:spPr>
        <p:txBody>
          <a:bodyPr anchor="ctr">
            <a:noAutofit/>
          </a:bodyPr>
          <a:lstStyle>
            <a:lvl1pPr marL="0" indent="0" algn="ctr">
              <a:buNone/>
              <a:defRPr sz="1400" b="0" spc="100" baseline="0">
                <a:solidFill>
                  <a:srgbClr val="2B4581"/>
                </a:solidFill>
                <a:latin typeface="Neo Sans Pro" panose="020B0504030504040204" pitchFamily="34" charset="0"/>
              </a:defRPr>
            </a:lvl1pPr>
          </a:lstStyle>
          <a:p>
            <a:r>
              <a:rPr lang="nl-NL"/>
              <a:t>0000</a:t>
            </a:r>
          </a:p>
        </p:txBody>
      </p:sp>
      <p:sp>
        <p:nvSpPr>
          <p:cNvPr id="55" name="Tijdelijke aanduiding voor tekst 10">
            <a:extLst>
              <a:ext uri="{FF2B5EF4-FFF2-40B4-BE49-F238E27FC236}">
                <a16:creationId xmlns:a16="http://schemas.microsoft.com/office/drawing/2014/main" id="{4DEBE6FA-6130-7943-A956-351A9CE3B06A}"/>
              </a:ext>
            </a:extLst>
          </p:cNvPr>
          <p:cNvSpPr>
            <a:spLocks noGrp="1"/>
          </p:cNvSpPr>
          <p:nvPr>
            <p:ph type="body" sz="quarter" idx="34" hasCustomPrompt="1"/>
          </p:nvPr>
        </p:nvSpPr>
        <p:spPr>
          <a:xfrm>
            <a:off x="4560521" y="5215771"/>
            <a:ext cx="3029889" cy="1031119"/>
          </a:xfrm>
        </p:spPr>
        <p:txBody>
          <a:bodyPr anchor="ctr">
            <a:noAutofit/>
          </a:bodyPr>
          <a:lstStyle>
            <a:lvl1pPr marL="0" indent="0" algn="ctr">
              <a:buNone/>
              <a:defRPr sz="1400" b="0" spc="100" baseline="0">
                <a:solidFill>
                  <a:srgbClr val="2B4581"/>
                </a:solidFill>
                <a:latin typeface="Neo Sans Pro" panose="020B0504030504040204" pitchFamily="34" charset="0"/>
              </a:defRPr>
            </a:lvl1pPr>
          </a:lstStyle>
          <a:p>
            <a:r>
              <a:rPr lang="nl-NL"/>
              <a:t>0000</a:t>
            </a:r>
          </a:p>
        </p:txBody>
      </p:sp>
      <p:sp>
        <p:nvSpPr>
          <p:cNvPr id="57" name="Tijdelijke aanduiding voor tekst 10">
            <a:extLst>
              <a:ext uri="{FF2B5EF4-FFF2-40B4-BE49-F238E27FC236}">
                <a16:creationId xmlns:a16="http://schemas.microsoft.com/office/drawing/2014/main" id="{A6940AD8-49EB-5343-A297-369A00757F82}"/>
              </a:ext>
            </a:extLst>
          </p:cNvPr>
          <p:cNvSpPr>
            <a:spLocks noGrp="1"/>
          </p:cNvSpPr>
          <p:nvPr>
            <p:ph type="body" sz="quarter" idx="35" hasCustomPrompt="1"/>
          </p:nvPr>
        </p:nvSpPr>
        <p:spPr>
          <a:xfrm>
            <a:off x="8665501" y="5215771"/>
            <a:ext cx="3029889" cy="1031119"/>
          </a:xfrm>
        </p:spPr>
        <p:txBody>
          <a:bodyPr anchor="ctr">
            <a:noAutofit/>
          </a:bodyPr>
          <a:lstStyle>
            <a:lvl1pPr marL="0" indent="0" algn="ctr">
              <a:buNone/>
              <a:defRPr sz="1400" b="0" spc="100" baseline="0">
                <a:solidFill>
                  <a:srgbClr val="2B4581"/>
                </a:solidFill>
                <a:latin typeface="Neo Sans Pro" panose="020B0504030504040204" pitchFamily="34" charset="0"/>
              </a:defRPr>
            </a:lvl1pPr>
          </a:lstStyle>
          <a:p>
            <a:r>
              <a:rPr lang="nl-NL"/>
              <a:t>0000</a:t>
            </a:r>
          </a:p>
        </p:txBody>
      </p:sp>
    </p:spTree>
    <p:extLst>
      <p:ext uri="{BB962C8B-B14F-4D97-AF65-F5344CB8AC3E}">
        <p14:creationId xmlns:p14="http://schemas.microsoft.com/office/powerpoint/2010/main" val="3236898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3F1E7FB1-2379-7149-B761-445DD84A8DFB}"/>
              </a:ext>
            </a:extLst>
          </p:cNvPr>
          <p:cNvGrpSpPr/>
          <p:nvPr userDrawn="1"/>
        </p:nvGrpSpPr>
        <p:grpSpPr>
          <a:xfrm>
            <a:off x="1336307" y="1607419"/>
            <a:ext cx="7634438" cy="1480686"/>
            <a:chOff x="1336307" y="1607419"/>
            <a:chExt cx="7634438" cy="1480686"/>
          </a:xfrm>
        </p:grpSpPr>
        <p:sp>
          <p:nvSpPr>
            <p:cNvPr id="10" name="Rechthoek 9">
              <a:extLst>
                <a:ext uri="{FF2B5EF4-FFF2-40B4-BE49-F238E27FC236}">
                  <a16:creationId xmlns:a16="http://schemas.microsoft.com/office/drawing/2014/main" id="{86320107-E7D2-8D44-946C-947045CA1F0B}"/>
                </a:ext>
              </a:extLst>
            </p:cNvPr>
            <p:cNvSpPr/>
            <p:nvPr userDrawn="1"/>
          </p:nvSpPr>
          <p:spPr>
            <a:xfrm>
              <a:off x="1336307" y="1721318"/>
              <a:ext cx="7546206" cy="1366787"/>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E96C01EA-44DE-5C4F-9DD7-4AD4C772966C}"/>
                </a:ext>
              </a:extLst>
            </p:cNvPr>
            <p:cNvSpPr/>
            <p:nvPr userDrawn="1"/>
          </p:nvSpPr>
          <p:spPr>
            <a:xfrm>
              <a:off x="1424539" y="1607419"/>
              <a:ext cx="7546206" cy="1366787"/>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2" name="Tijdelijke aanduiding voor tekst 11">
            <a:extLst>
              <a:ext uri="{FF2B5EF4-FFF2-40B4-BE49-F238E27FC236}">
                <a16:creationId xmlns:a16="http://schemas.microsoft.com/office/drawing/2014/main" id="{CD338026-A5AD-5448-AA2A-BD5BC0405C3E}"/>
              </a:ext>
            </a:extLst>
          </p:cNvPr>
          <p:cNvSpPr>
            <a:spLocks noGrp="1"/>
          </p:cNvSpPr>
          <p:nvPr>
            <p:ph type="body" sz="quarter" idx="10" hasCustomPrompt="1"/>
          </p:nvPr>
        </p:nvSpPr>
        <p:spPr>
          <a:xfrm>
            <a:off x="1704257" y="1833612"/>
            <a:ext cx="6409840" cy="914400"/>
          </a:xfrm>
        </p:spPr>
        <p:txBody>
          <a:bodyPr>
            <a:noAutofit/>
          </a:bodyPr>
          <a:lstStyle>
            <a:lvl1pPr marL="0" indent="0">
              <a:buNone/>
              <a:defRPr sz="1600">
                <a:solidFill>
                  <a:schemeClr val="bg1"/>
                </a:solidFill>
                <a:latin typeface="Neo Sans Pro" panose="020B0504030504040204" pitchFamily="34" charset="0"/>
              </a:defRPr>
            </a:lvl1pPr>
          </a:lstStyle>
          <a:p>
            <a:r>
              <a:rPr lang="nl-NL"/>
              <a:t>Plaats de tekst in dit venster</a:t>
            </a:r>
          </a:p>
        </p:txBody>
      </p:sp>
      <p:grpSp>
        <p:nvGrpSpPr>
          <p:cNvPr id="19" name="Groep 18">
            <a:extLst>
              <a:ext uri="{FF2B5EF4-FFF2-40B4-BE49-F238E27FC236}">
                <a16:creationId xmlns:a16="http://schemas.microsoft.com/office/drawing/2014/main" id="{EC83F29C-629B-B847-A69C-93376E0DC24B}"/>
              </a:ext>
            </a:extLst>
          </p:cNvPr>
          <p:cNvGrpSpPr/>
          <p:nvPr userDrawn="1"/>
        </p:nvGrpSpPr>
        <p:grpSpPr>
          <a:xfrm>
            <a:off x="1424538" y="3426594"/>
            <a:ext cx="4687504" cy="1366787"/>
            <a:chOff x="1424538" y="3426594"/>
            <a:chExt cx="4687504" cy="1366787"/>
          </a:xfrm>
        </p:grpSpPr>
        <p:sp>
          <p:nvSpPr>
            <p:cNvPr id="15" name="Rechthoek 14">
              <a:extLst>
                <a:ext uri="{FF2B5EF4-FFF2-40B4-BE49-F238E27FC236}">
                  <a16:creationId xmlns:a16="http://schemas.microsoft.com/office/drawing/2014/main" id="{CE261489-BA16-594C-8E21-C9F40F790B07}"/>
                </a:ext>
              </a:extLst>
            </p:cNvPr>
            <p:cNvSpPr/>
            <p:nvPr userDrawn="1"/>
          </p:nvSpPr>
          <p:spPr>
            <a:xfrm>
              <a:off x="1424539" y="3426594"/>
              <a:ext cx="4687503" cy="1366787"/>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BDAF2F87-E5D5-9043-A28F-4CDC3F3E1DF2}"/>
                </a:ext>
              </a:extLst>
            </p:cNvPr>
            <p:cNvSpPr/>
            <p:nvPr userDrawn="1"/>
          </p:nvSpPr>
          <p:spPr>
            <a:xfrm>
              <a:off x="1424538" y="3426594"/>
              <a:ext cx="827773" cy="1366787"/>
            </a:xfrm>
            <a:custGeom>
              <a:avLst/>
              <a:gdLst>
                <a:gd name="connsiteX0" fmla="*/ 0 w 4687503"/>
                <a:gd name="connsiteY0" fmla="*/ 0 h 1366787"/>
                <a:gd name="connsiteX1" fmla="*/ 4687503 w 4687503"/>
                <a:gd name="connsiteY1" fmla="*/ 0 h 1366787"/>
                <a:gd name="connsiteX2" fmla="*/ 4687503 w 4687503"/>
                <a:gd name="connsiteY2" fmla="*/ 1366787 h 1366787"/>
                <a:gd name="connsiteX3" fmla="*/ 0 w 4687503"/>
                <a:gd name="connsiteY3" fmla="*/ 1366787 h 1366787"/>
                <a:gd name="connsiteX4" fmla="*/ 0 w 4687503"/>
                <a:gd name="connsiteY4" fmla="*/ 0 h 1366787"/>
                <a:gd name="connsiteX0" fmla="*/ 0 w 5534535"/>
                <a:gd name="connsiteY0" fmla="*/ 0 h 1366787"/>
                <a:gd name="connsiteX1" fmla="*/ 4687503 w 5534535"/>
                <a:gd name="connsiteY1" fmla="*/ 0 h 1366787"/>
                <a:gd name="connsiteX2" fmla="*/ 5534526 w 5534535"/>
                <a:gd name="connsiteY2" fmla="*/ 702644 h 1366787"/>
                <a:gd name="connsiteX3" fmla="*/ 4687503 w 5534535"/>
                <a:gd name="connsiteY3" fmla="*/ 1366787 h 1366787"/>
                <a:gd name="connsiteX4" fmla="*/ 0 w 5534535"/>
                <a:gd name="connsiteY4" fmla="*/ 1366787 h 1366787"/>
                <a:gd name="connsiteX5" fmla="*/ 0 w 5534535"/>
                <a:gd name="connsiteY5" fmla="*/ 0 h 1366787"/>
                <a:gd name="connsiteX0" fmla="*/ 0 w 5534526"/>
                <a:gd name="connsiteY0" fmla="*/ 0 h 1366787"/>
                <a:gd name="connsiteX1" fmla="*/ 4687503 w 5534526"/>
                <a:gd name="connsiteY1" fmla="*/ 0 h 1366787"/>
                <a:gd name="connsiteX2" fmla="*/ 5534526 w 5534526"/>
                <a:gd name="connsiteY2" fmla="*/ 702644 h 1366787"/>
                <a:gd name="connsiteX3" fmla="*/ 4687503 w 5534526"/>
                <a:gd name="connsiteY3" fmla="*/ 1366787 h 1366787"/>
                <a:gd name="connsiteX4" fmla="*/ 0 w 5534526"/>
                <a:gd name="connsiteY4" fmla="*/ 1366787 h 1366787"/>
                <a:gd name="connsiteX5" fmla="*/ 0 w 5534526"/>
                <a:gd name="connsiteY5" fmla="*/ 0 h 1366787"/>
                <a:gd name="connsiteX0" fmla="*/ 0 w 5534579"/>
                <a:gd name="connsiteY0" fmla="*/ 0 h 1366787"/>
                <a:gd name="connsiteX1" fmla="*/ 4687503 w 5534579"/>
                <a:gd name="connsiteY1" fmla="*/ 0 h 1366787"/>
                <a:gd name="connsiteX2" fmla="*/ 5534526 w 5534579"/>
                <a:gd name="connsiteY2" fmla="*/ 702644 h 1366787"/>
                <a:gd name="connsiteX3" fmla="*/ 4687503 w 5534579"/>
                <a:gd name="connsiteY3" fmla="*/ 1366787 h 1366787"/>
                <a:gd name="connsiteX4" fmla="*/ 0 w 5534579"/>
                <a:gd name="connsiteY4" fmla="*/ 1366787 h 1366787"/>
                <a:gd name="connsiteX5" fmla="*/ 0 w 5534579"/>
                <a:gd name="connsiteY5" fmla="*/ 0 h 1366787"/>
                <a:gd name="connsiteX0" fmla="*/ 0 w 5534579"/>
                <a:gd name="connsiteY0" fmla="*/ 0 h 1366787"/>
                <a:gd name="connsiteX1" fmla="*/ 4687503 w 5534579"/>
                <a:gd name="connsiteY1" fmla="*/ 0 h 1366787"/>
                <a:gd name="connsiteX2" fmla="*/ 5534526 w 5534579"/>
                <a:gd name="connsiteY2" fmla="*/ 702644 h 1366787"/>
                <a:gd name="connsiteX3" fmla="*/ 4687503 w 5534579"/>
                <a:gd name="connsiteY3" fmla="*/ 1366787 h 1366787"/>
                <a:gd name="connsiteX4" fmla="*/ 0 w 5534579"/>
                <a:gd name="connsiteY4" fmla="*/ 1366787 h 1366787"/>
                <a:gd name="connsiteX5" fmla="*/ 0 w 5534579"/>
                <a:gd name="connsiteY5" fmla="*/ 0 h 1366787"/>
                <a:gd name="connsiteX0" fmla="*/ 0 w 5534561"/>
                <a:gd name="connsiteY0" fmla="*/ 0 h 1366787"/>
                <a:gd name="connsiteX1" fmla="*/ 4687503 w 5534561"/>
                <a:gd name="connsiteY1" fmla="*/ 0 h 1366787"/>
                <a:gd name="connsiteX2" fmla="*/ 5534526 w 5534561"/>
                <a:gd name="connsiteY2" fmla="*/ 702644 h 1366787"/>
                <a:gd name="connsiteX3" fmla="*/ 4687503 w 5534561"/>
                <a:gd name="connsiteY3" fmla="*/ 1366787 h 1366787"/>
                <a:gd name="connsiteX4" fmla="*/ 0 w 5534561"/>
                <a:gd name="connsiteY4" fmla="*/ 1366787 h 1366787"/>
                <a:gd name="connsiteX5" fmla="*/ 0 w 5534561"/>
                <a:gd name="connsiteY5" fmla="*/ 0 h 1366787"/>
                <a:gd name="connsiteX0" fmla="*/ 0 w 7359745"/>
                <a:gd name="connsiteY0" fmla="*/ 0 h 1366787"/>
                <a:gd name="connsiteX1" fmla="*/ 4687503 w 7359745"/>
                <a:gd name="connsiteY1" fmla="*/ 0 h 1366787"/>
                <a:gd name="connsiteX2" fmla="*/ 7359734 w 7359745"/>
                <a:gd name="connsiteY2" fmla="*/ 664143 h 1366787"/>
                <a:gd name="connsiteX3" fmla="*/ 4687503 w 7359745"/>
                <a:gd name="connsiteY3" fmla="*/ 1366787 h 1366787"/>
                <a:gd name="connsiteX4" fmla="*/ 0 w 7359745"/>
                <a:gd name="connsiteY4" fmla="*/ 1366787 h 1366787"/>
                <a:gd name="connsiteX5" fmla="*/ 0 w 7359745"/>
                <a:gd name="connsiteY5" fmla="*/ 0 h 1366787"/>
                <a:gd name="connsiteX0" fmla="*/ 0 w 6751348"/>
                <a:gd name="connsiteY0" fmla="*/ 0 h 1366787"/>
                <a:gd name="connsiteX1" fmla="*/ 4687503 w 6751348"/>
                <a:gd name="connsiteY1" fmla="*/ 0 h 1366787"/>
                <a:gd name="connsiteX2" fmla="*/ 6751337 w 6751348"/>
                <a:gd name="connsiteY2" fmla="*/ 693019 h 1366787"/>
                <a:gd name="connsiteX3" fmla="*/ 4687503 w 6751348"/>
                <a:gd name="connsiteY3" fmla="*/ 1366787 h 1366787"/>
                <a:gd name="connsiteX4" fmla="*/ 0 w 6751348"/>
                <a:gd name="connsiteY4" fmla="*/ 1366787 h 1366787"/>
                <a:gd name="connsiteX5" fmla="*/ 0 w 6751348"/>
                <a:gd name="connsiteY5" fmla="*/ 0 h 13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1348" h="1366787">
                  <a:moveTo>
                    <a:pt x="0" y="0"/>
                  </a:moveTo>
                  <a:lnTo>
                    <a:pt x="4687503" y="0"/>
                  </a:lnTo>
                  <a:cubicBezTo>
                    <a:pt x="4684295" y="0"/>
                    <a:pt x="6744920" y="693019"/>
                    <a:pt x="6751337" y="693019"/>
                  </a:cubicBezTo>
                  <a:cubicBezTo>
                    <a:pt x="6757754" y="693019"/>
                    <a:pt x="4681086" y="1366787"/>
                    <a:pt x="4687503" y="1366787"/>
                  </a:cubicBezTo>
                  <a:lnTo>
                    <a:pt x="0" y="1366787"/>
                  </a:lnTo>
                  <a:lnTo>
                    <a:pt x="0" y="0"/>
                  </a:lnTo>
                  <a:close/>
                </a:path>
              </a:pathLst>
            </a:cu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8" name="Tijdelijke aanduiding voor tekst 11">
            <a:extLst>
              <a:ext uri="{FF2B5EF4-FFF2-40B4-BE49-F238E27FC236}">
                <a16:creationId xmlns:a16="http://schemas.microsoft.com/office/drawing/2014/main" id="{47D3C60E-ACDF-0342-B821-49A1E06EBC5A}"/>
              </a:ext>
            </a:extLst>
          </p:cNvPr>
          <p:cNvSpPr>
            <a:spLocks noGrp="1"/>
          </p:cNvSpPr>
          <p:nvPr>
            <p:ph type="body" sz="quarter" idx="11" hasCustomPrompt="1"/>
          </p:nvPr>
        </p:nvSpPr>
        <p:spPr>
          <a:xfrm>
            <a:off x="2472673" y="4172551"/>
            <a:ext cx="3369862" cy="394636"/>
          </a:xfrm>
        </p:spPr>
        <p:txBody>
          <a:bodyPr>
            <a:noAutofit/>
          </a:bodyPr>
          <a:lstStyle>
            <a:lvl1pPr marL="0" indent="0">
              <a:buNone/>
              <a:defRPr sz="1600">
                <a:solidFill>
                  <a:schemeClr val="bg1"/>
                </a:solidFill>
                <a:latin typeface="Neo Sans Pro" panose="020B0504030504040204" pitchFamily="34" charset="0"/>
              </a:defRPr>
            </a:lvl1pPr>
          </a:lstStyle>
          <a:p>
            <a:r>
              <a:rPr lang="nl-NL"/>
              <a:t>Plaats de tekst in dit venster</a:t>
            </a:r>
          </a:p>
        </p:txBody>
      </p:sp>
      <p:sp>
        <p:nvSpPr>
          <p:cNvPr id="20" name="Tijdelijke aanduiding voor tekst 11">
            <a:extLst>
              <a:ext uri="{FF2B5EF4-FFF2-40B4-BE49-F238E27FC236}">
                <a16:creationId xmlns:a16="http://schemas.microsoft.com/office/drawing/2014/main" id="{BBCA1710-5FB3-D341-962A-5BE14BF92786}"/>
              </a:ext>
            </a:extLst>
          </p:cNvPr>
          <p:cNvSpPr>
            <a:spLocks noGrp="1"/>
          </p:cNvSpPr>
          <p:nvPr>
            <p:ph type="body" sz="quarter" idx="12" hasCustomPrompt="1"/>
          </p:nvPr>
        </p:nvSpPr>
        <p:spPr>
          <a:xfrm>
            <a:off x="2472673" y="3667225"/>
            <a:ext cx="3369862" cy="505326"/>
          </a:xfrm>
        </p:spPr>
        <p:txBody>
          <a:bodyPr>
            <a:noAutofit/>
          </a:bodyPr>
          <a:lstStyle>
            <a:lvl1pPr marL="0" indent="0">
              <a:buNone/>
              <a:defRPr sz="1600" b="1" spc="100" baseline="0">
                <a:solidFill>
                  <a:srgbClr val="EB6031"/>
                </a:solidFill>
                <a:latin typeface="Neo Sans Pro" panose="020B0504030504040204" pitchFamily="34" charset="0"/>
              </a:defRPr>
            </a:lvl1pPr>
          </a:lstStyle>
          <a:p>
            <a:r>
              <a:rPr lang="nl-NL"/>
              <a:t>PLAATS DE TEKST IN DIT VENSTER</a:t>
            </a:r>
          </a:p>
        </p:txBody>
      </p:sp>
      <p:grpSp>
        <p:nvGrpSpPr>
          <p:cNvPr id="21" name="Groep 20">
            <a:extLst>
              <a:ext uri="{FF2B5EF4-FFF2-40B4-BE49-F238E27FC236}">
                <a16:creationId xmlns:a16="http://schemas.microsoft.com/office/drawing/2014/main" id="{DDC59585-96C9-C74A-8A4D-697FB106971A}"/>
              </a:ext>
            </a:extLst>
          </p:cNvPr>
          <p:cNvGrpSpPr/>
          <p:nvPr userDrawn="1"/>
        </p:nvGrpSpPr>
        <p:grpSpPr>
          <a:xfrm>
            <a:off x="1" y="0"/>
            <a:ext cx="12192000" cy="246778"/>
            <a:chOff x="0" y="253736"/>
            <a:chExt cx="11675448" cy="246778"/>
          </a:xfrm>
        </p:grpSpPr>
        <p:sp>
          <p:nvSpPr>
            <p:cNvPr id="22" name="Rechthoek 21">
              <a:extLst>
                <a:ext uri="{FF2B5EF4-FFF2-40B4-BE49-F238E27FC236}">
                  <a16:creationId xmlns:a16="http://schemas.microsoft.com/office/drawing/2014/main" id="{A9CA2A0E-7D3A-1A40-87AC-73FBE6EE0502}"/>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3E6B1FDD-FCDF-EB43-8B15-DA7AC3B854BD}"/>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3EA75C73-2E80-2343-8DDE-4167D046A106}"/>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26" name="Afbeelding 25">
            <a:extLst>
              <a:ext uri="{FF2B5EF4-FFF2-40B4-BE49-F238E27FC236}">
                <a16:creationId xmlns:a16="http://schemas.microsoft.com/office/drawing/2014/main" id="{AF0A886D-5450-EB44-853C-3D3A3DF8B99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58468" y="421943"/>
            <a:ext cx="826616" cy="271993"/>
          </a:xfrm>
          <a:prstGeom prst="rect">
            <a:avLst/>
          </a:prstGeom>
        </p:spPr>
      </p:pic>
    </p:spTree>
    <p:extLst>
      <p:ext uri="{BB962C8B-B14F-4D97-AF65-F5344CB8AC3E}">
        <p14:creationId xmlns:p14="http://schemas.microsoft.com/office/powerpoint/2010/main" val="134420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e dia afbeeldingen">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726A4BA1-4FB2-9B4C-B075-9A671F070B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19"/>
            <a:ext cx="1363450" cy="449461"/>
          </a:xfrm>
          <a:prstGeom prst="rect">
            <a:avLst/>
          </a:prstGeom>
          <a:ln w="0">
            <a:noFill/>
          </a:ln>
        </p:spPr>
      </p:pic>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 name="Rechthoek 3">
            <a:extLst>
              <a:ext uri="{FF2B5EF4-FFF2-40B4-BE49-F238E27FC236}">
                <a16:creationId xmlns:a16="http://schemas.microsoft.com/office/drawing/2014/main" id="{3998CE70-64BD-4449-8297-833A4214C16D}"/>
              </a:ext>
            </a:extLst>
          </p:cNvPr>
          <p:cNvSpPr/>
          <p:nvPr userDrawn="1"/>
        </p:nvSpPr>
        <p:spPr>
          <a:xfrm>
            <a:off x="1" y="1836845"/>
            <a:ext cx="4064000" cy="1092457"/>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5D795996-AB0E-0D47-9083-6D1CD6BE8331}"/>
              </a:ext>
            </a:extLst>
          </p:cNvPr>
          <p:cNvSpPr/>
          <p:nvPr userDrawn="1"/>
        </p:nvSpPr>
        <p:spPr>
          <a:xfrm>
            <a:off x="4063911" y="1836845"/>
            <a:ext cx="4064000" cy="1092457"/>
          </a:xfrm>
          <a:prstGeom prst="rect">
            <a:avLst/>
          </a:prstGeom>
          <a:solidFill>
            <a:srgbClr val="2B458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Afbeelding 27">
            <a:extLst>
              <a:ext uri="{FF2B5EF4-FFF2-40B4-BE49-F238E27FC236}">
                <a16:creationId xmlns:a16="http://schemas.microsoft.com/office/drawing/2014/main" id="{AB2DB619-5789-2F4A-ACC4-D75029AF687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18"/>
            <a:ext cx="1363450" cy="449461"/>
          </a:xfrm>
          <a:prstGeom prst="rect">
            <a:avLst/>
          </a:prstGeom>
          <a:ln w="0">
            <a:noFill/>
          </a:ln>
        </p:spPr>
      </p:pic>
      <p:sp>
        <p:nvSpPr>
          <p:cNvPr id="35" name="Titel 1">
            <a:extLst>
              <a:ext uri="{FF2B5EF4-FFF2-40B4-BE49-F238E27FC236}">
                <a16:creationId xmlns:a16="http://schemas.microsoft.com/office/drawing/2014/main" id="{90D3E173-F8E7-3D4F-A205-DBAA72AF3A57}"/>
              </a:ext>
            </a:extLst>
          </p:cNvPr>
          <p:cNvSpPr>
            <a:spLocks noGrp="1"/>
          </p:cNvSpPr>
          <p:nvPr>
            <p:ph type="title" hasCustomPrompt="1"/>
          </p:nvPr>
        </p:nvSpPr>
        <p:spPr>
          <a:xfrm>
            <a:off x="838201" y="480625"/>
            <a:ext cx="4780174" cy="982415"/>
          </a:xfrm>
        </p:spPr>
        <p:txBody>
          <a:bodyPr>
            <a:normAutofit/>
          </a:bodyPr>
          <a:lstStyle>
            <a:lvl1pPr>
              <a:defRPr sz="4000" b="1" spc="100" baseline="0">
                <a:solidFill>
                  <a:srgbClr val="EB6031"/>
                </a:solidFill>
                <a:latin typeface="Neo Sans Pro" panose="020B0504030504040204" pitchFamily="34" charset="0"/>
              </a:defRPr>
            </a:lvl1pPr>
          </a:lstStyle>
          <a:p>
            <a:r>
              <a:rPr lang="nl-NL"/>
              <a:t>Titel</a:t>
            </a:r>
          </a:p>
        </p:txBody>
      </p:sp>
      <p:sp>
        <p:nvSpPr>
          <p:cNvPr id="40" name="Tijdelijke aanduiding voor tekst 10">
            <a:extLst>
              <a:ext uri="{FF2B5EF4-FFF2-40B4-BE49-F238E27FC236}">
                <a16:creationId xmlns:a16="http://schemas.microsoft.com/office/drawing/2014/main" id="{D1EAD560-569F-1946-8306-D738A31723B2}"/>
              </a:ext>
            </a:extLst>
          </p:cNvPr>
          <p:cNvSpPr>
            <a:spLocks noGrp="1"/>
          </p:cNvSpPr>
          <p:nvPr>
            <p:ph type="body" sz="quarter" idx="19" hasCustomPrompt="1"/>
          </p:nvPr>
        </p:nvSpPr>
        <p:spPr>
          <a:xfrm>
            <a:off x="537501" y="1863145"/>
            <a:ext cx="3029889" cy="1031119"/>
          </a:xfrm>
        </p:spPr>
        <p:txBody>
          <a:bodyPr anchor="ctr">
            <a:noAutofit/>
          </a:bodyPr>
          <a:lstStyle>
            <a:lvl1pPr marL="0" indent="0" algn="ctr">
              <a:buNone/>
              <a:defRPr sz="1400" b="0" spc="100" baseline="0">
                <a:solidFill>
                  <a:schemeClr val="bg1"/>
                </a:solidFill>
                <a:latin typeface="Neo Sans Pro" panose="020B0504030504040204" pitchFamily="34" charset="0"/>
              </a:defRPr>
            </a:lvl1pPr>
          </a:lstStyle>
          <a:p>
            <a:r>
              <a:rPr lang="nl-NL"/>
              <a:t>0000</a:t>
            </a:r>
          </a:p>
        </p:txBody>
      </p:sp>
      <p:sp>
        <p:nvSpPr>
          <p:cNvPr id="31" name="Tijdelijke aanduiding voor tekst 10">
            <a:extLst>
              <a:ext uri="{FF2B5EF4-FFF2-40B4-BE49-F238E27FC236}">
                <a16:creationId xmlns:a16="http://schemas.microsoft.com/office/drawing/2014/main" id="{FF69626B-8BCA-2B42-93CB-9ACF5D76A948}"/>
              </a:ext>
            </a:extLst>
          </p:cNvPr>
          <p:cNvSpPr>
            <a:spLocks noGrp="1"/>
          </p:cNvSpPr>
          <p:nvPr>
            <p:ph type="body" sz="quarter" idx="31" hasCustomPrompt="1"/>
          </p:nvPr>
        </p:nvSpPr>
        <p:spPr>
          <a:xfrm>
            <a:off x="4560521" y="1863145"/>
            <a:ext cx="3029889" cy="1031119"/>
          </a:xfrm>
        </p:spPr>
        <p:txBody>
          <a:bodyPr anchor="ctr">
            <a:noAutofit/>
          </a:bodyPr>
          <a:lstStyle>
            <a:lvl1pPr marL="0" indent="0" algn="ctr">
              <a:buNone/>
              <a:defRPr sz="1400" b="0">
                <a:solidFill>
                  <a:schemeClr val="bg1"/>
                </a:solidFill>
                <a:latin typeface="Neo Sans Pro" panose="020B0504030504040204" pitchFamily="34" charset="0"/>
              </a:defRPr>
            </a:lvl1pPr>
          </a:lstStyle>
          <a:p>
            <a:r>
              <a:rPr lang="nl-NL"/>
              <a:t>0000</a:t>
            </a:r>
          </a:p>
        </p:txBody>
      </p:sp>
      <p:sp>
        <p:nvSpPr>
          <p:cNvPr id="39" name="Rechthoek 38">
            <a:extLst>
              <a:ext uri="{FF2B5EF4-FFF2-40B4-BE49-F238E27FC236}">
                <a16:creationId xmlns:a16="http://schemas.microsoft.com/office/drawing/2014/main" id="{D29F8BF2-F422-A544-BD50-D64DA89C81AD}"/>
              </a:ext>
            </a:extLst>
          </p:cNvPr>
          <p:cNvSpPr/>
          <p:nvPr userDrawn="1"/>
        </p:nvSpPr>
        <p:spPr>
          <a:xfrm>
            <a:off x="8128001" y="1836845"/>
            <a:ext cx="4064000" cy="1092457"/>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Tijdelijke aanduiding voor tekst 10">
            <a:extLst>
              <a:ext uri="{FF2B5EF4-FFF2-40B4-BE49-F238E27FC236}">
                <a16:creationId xmlns:a16="http://schemas.microsoft.com/office/drawing/2014/main" id="{7265DE06-8A4D-7640-8681-37E407F23CB0}"/>
              </a:ext>
            </a:extLst>
          </p:cNvPr>
          <p:cNvSpPr>
            <a:spLocks noGrp="1"/>
          </p:cNvSpPr>
          <p:nvPr>
            <p:ph type="body" sz="quarter" idx="32" hasCustomPrompt="1"/>
          </p:nvPr>
        </p:nvSpPr>
        <p:spPr>
          <a:xfrm>
            <a:off x="8665501" y="1863145"/>
            <a:ext cx="3029889" cy="1031119"/>
          </a:xfrm>
        </p:spPr>
        <p:txBody>
          <a:bodyPr anchor="ctr">
            <a:noAutofit/>
          </a:bodyPr>
          <a:lstStyle>
            <a:lvl1pPr marL="0" indent="0" algn="ctr">
              <a:buNone/>
              <a:defRPr sz="1400" b="0" spc="100" baseline="0">
                <a:solidFill>
                  <a:schemeClr val="bg1"/>
                </a:solidFill>
                <a:latin typeface="Neo Sans Pro" panose="020B0504030504040204" pitchFamily="34" charset="0"/>
              </a:defRPr>
            </a:lvl1pPr>
          </a:lstStyle>
          <a:p>
            <a:r>
              <a:rPr lang="nl-NL"/>
              <a:t>0000</a:t>
            </a:r>
          </a:p>
        </p:txBody>
      </p:sp>
      <p:pic>
        <p:nvPicPr>
          <p:cNvPr id="23" name="Afbeelding 22">
            <a:extLst>
              <a:ext uri="{FF2B5EF4-FFF2-40B4-BE49-F238E27FC236}">
                <a16:creationId xmlns:a16="http://schemas.microsoft.com/office/drawing/2014/main" id="{B419A3FF-CEA2-9B44-94E6-1D7E6F85AB0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158468" y="421943"/>
            <a:ext cx="826616" cy="271993"/>
          </a:xfrm>
          <a:prstGeom prst="rect">
            <a:avLst/>
          </a:prstGeom>
        </p:spPr>
      </p:pic>
      <p:sp>
        <p:nvSpPr>
          <p:cNvPr id="9" name="Tijdelijke aanduiding voor afbeelding 8">
            <a:extLst>
              <a:ext uri="{FF2B5EF4-FFF2-40B4-BE49-F238E27FC236}">
                <a16:creationId xmlns:a16="http://schemas.microsoft.com/office/drawing/2014/main" id="{7FC4E965-9F16-9741-AF0C-BBE2004704BF}"/>
              </a:ext>
            </a:extLst>
          </p:cNvPr>
          <p:cNvSpPr>
            <a:spLocks noGrp="1"/>
          </p:cNvSpPr>
          <p:nvPr>
            <p:ph type="pic" sz="quarter" idx="33"/>
          </p:nvPr>
        </p:nvSpPr>
        <p:spPr>
          <a:xfrm>
            <a:off x="0" y="2928938"/>
            <a:ext cx="4064000" cy="1966912"/>
          </a:xfrm>
        </p:spPr>
        <p:txBody>
          <a:bodyPr/>
          <a:lstStyle/>
          <a:p>
            <a:endParaRPr lang="nl-NL"/>
          </a:p>
        </p:txBody>
      </p:sp>
      <p:sp>
        <p:nvSpPr>
          <p:cNvPr id="37" name="Tijdelijke aanduiding voor afbeelding 8">
            <a:extLst>
              <a:ext uri="{FF2B5EF4-FFF2-40B4-BE49-F238E27FC236}">
                <a16:creationId xmlns:a16="http://schemas.microsoft.com/office/drawing/2014/main" id="{831FA6AF-5468-7148-9BCE-7D8C6008005F}"/>
              </a:ext>
            </a:extLst>
          </p:cNvPr>
          <p:cNvSpPr>
            <a:spLocks noGrp="1"/>
          </p:cNvSpPr>
          <p:nvPr>
            <p:ph type="pic" sz="quarter" idx="34"/>
          </p:nvPr>
        </p:nvSpPr>
        <p:spPr>
          <a:xfrm>
            <a:off x="0" y="4893948"/>
            <a:ext cx="4064000" cy="1966912"/>
          </a:xfrm>
        </p:spPr>
        <p:txBody>
          <a:bodyPr/>
          <a:lstStyle/>
          <a:p>
            <a:endParaRPr lang="nl-NL"/>
          </a:p>
        </p:txBody>
      </p:sp>
      <p:sp>
        <p:nvSpPr>
          <p:cNvPr id="38" name="Tijdelijke aanduiding voor afbeelding 8">
            <a:extLst>
              <a:ext uri="{FF2B5EF4-FFF2-40B4-BE49-F238E27FC236}">
                <a16:creationId xmlns:a16="http://schemas.microsoft.com/office/drawing/2014/main" id="{AC883ECA-7D62-DC45-84C3-BDAA182D9A8C}"/>
              </a:ext>
            </a:extLst>
          </p:cNvPr>
          <p:cNvSpPr>
            <a:spLocks noGrp="1"/>
          </p:cNvSpPr>
          <p:nvPr>
            <p:ph type="pic" sz="quarter" idx="35"/>
          </p:nvPr>
        </p:nvSpPr>
        <p:spPr>
          <a:xfrm>
            <a:off x="4063956" y="2928938"/>
            <a:ext cx="4064000" cy="1966912"/>
          </a:xfrm>
        </p:spPr>
        <p:txBody>
          <a:bodyPr/>
          <a:lstStyle/>
          <a:p>
            <a:endParaRPr lang="nl-NL"/>
          </a:p>
        </p:txBody>
      </p:sp>
      <p:sp>
        <p:nvSpPr>
          <p:cNvPr id="41" name="Tijdelijke aanduiding voor afbeelding 8">
            <a:extLst>
              <a:ext uri="{FF2B5EF4-FFF2-40B4-BE49-F238E27FC236}">
                <a16:creationId xmlns:a16="http://schemas.microsoft.com/office/drawing/2014/main" id="{D32B8DAA-EF7D-9B4D-9624-264BBA81DA81}"/>
              </a:ext>
            </a:extLst>
          </p:cNvPr>
          <p:cNvSpPr>
            <a:spLocks noGrp="1"/>
          </p:cNvSpPr>
          <p:nvPr>
            <p:ph type="pic" sz="quarter" idx="36"/>
          </p:nvPr>
        </p:nvSpPr>
        <p:spPr>
          <a:xfrm>
            <a:off x="4063956" y="4893948"/>
            <a:ext cx="4064000" cy="1966912"/>
          </a:xfrm>
        </p:spPr>
        <p:txBody>
          <a:bodyPr/>
          <a:lstStyle/>
          <a:p>
            <a:endParaRPr lang="nl-NL"/>
          </a:p>
        </p:txBody>
      </p:sp>
      <p:sp>
        <p:nvSpPr>
          <p:cNvPr id="42" name="Tijdelijke aanduiding voor afbeelding 8">
            <a:extLst>
              <a:ext uri="{FF2B5EF4-FFF2-40B4-BE49-F238E27FC236}">
                <a16:creationId xmlns:a16="http://schemas.microsoft.com/office/drawing/2014/main" id="{8672A30A-5178-F343-9469-8EE5DDC3B117}"/>
              </a:ext>
            </a:extLst>
          </p:cNvPr>
          <p:cNvSpPr>
            <a:spLocks noGrp="1"/>
          </p:cNvSpPr>
          <p:nvPr>
            <p:ph type="pic" sz="quarter" idx="37"/>
          </p:nvPr>
        </p:nvSpPr>
        <p:spPr>
          <a:xfrm>
            <a:off x="8128000" y="2928938"/>
            <a:ext cx="4064000" cy="1966912"/>
          </a:xfrm>
        </p:spPr>
        <p:txBody>
          <a:bodyPr/>
          <a:lstStyle/>
          <a:p>
            <a:endParaRPr lang="nl-NL"/>
          </a:p>
        </p:txBody>
      </p:sp>
      <p:sp>
        <p:nvSpPr>
          <p:cNvPr id="43" name="Tijdelijke aanduiding voor afbeelding 8">
            <a:extLst>
              <a:ext uri="{FF2B5EF4-FFF2-40B4-BE49-F238E27FC236}">
                <a16:creationId xmlns:a16="http://schemas.microsoft.com/office/drawing/2014/main" id="{067151BC-E675-6143-B9DB-876298F18C85}"/>
              </a:ext>
            </a:extLst>
          </p:cNvPr>
          <p:cNvSpPr>
            <a:spLocks noGrp="1"/>
          </p:cNvSpPr>
          <p:nvPr>
            <p:ph type="pic" sz="quarter" idx="38"/>
          </p:nvPr>
        </p:nvSpPr>
        <p:spPr>
          <a:xfrm>
            <a:off x="8128000" y="4893948"/>
            <a:ext cx="4064000" cy="1966912"/>
          </a:xfrm>
        </p:spPr>
        <p:txBody>
          <a:bodyPr/>
          <a:lstStyle/>
          <a:p>
            <a:endParaRPr lang="nl-NL"/>
          </a:p>
        </p:txBody>
      </p:sp>
    </p:spTree>
    <p:extLst>
      <p:ext uri="{BB962C8B-B14F-4D97-AF65-F5344CB8AC3E}">
        <p14:creationId xmlns:p14="http://schemas.microsoft.com/office/powerpoint/2010/main" val="723788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e dia afbeeldingen">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726A4BA1-4FB2-9B4C-B075-9A671F070B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19"/>
            <a:ext cx="1363450" cy="449461"/>
          </a:xfrm>
          <a:prstGeom prst="rect">
            <a:avLst/>
          </a:prstGeom>
          <a:ln w="0">
            <a:noFill/>
          </a:ln>
        </p:spPr>
      </p:pic>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 name="Rechthoek 3">
            <a:extLst>
              <a:ext uri="{FF2B5EF4-FFF2-40B4-BE49-F238E27FC236}">
                <a16:creationId xmlns:a16="http://schemas.microsoft.com/office/drawing/2014/main" id="{3998CE70-64BD-4449-8297-833A4214C16D}"/>
              </a:ext>
            </a:extLst>
          </p:cNvPr>
          <p:cNvSpPr/>
          <p:nvPr userDrawn="1"/>
        </p:nvSpPr>
        <p:spPr>
          <a:xfrm>
            <a:off x="1" y="1836845"/>
            <a:ext cx="4064000" cy="1092457"/>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5D795996-AB0E-0D47-9083-6D1CD6BE8331}"/>
              </a:ext>
            </a:extLst>
          </p:cNvPr>
          <p:cNvSpPr/>
          <p:nvPr userDrawn="1"/>
        </p:nvSpPr>
        <p:spPr>
          <a:xfrm>
            <a:off x="4063911" y="1836845"/>
            <a:ext cx="4064000" cy="1092457"/>
          </a:xfrm>
          <a:prstGeom prst="rect">
            <a:avLst/>
          </a:prstGeom>
          <a:solidFill>
            <a:srgbClr val="2B458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Afbeelding 27">
            <a:extLst>
              <a:ext uri="{FF2B5EF4-FFF2-40B4-BE49-F238E27FC236}">
                <a16:creationId xmlns:a16="http://schemas.microsoft.com/office/drawing/2014/main" id="{AB2DB619-5789-2F4A-ACC4-D75029AF687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18"/>
            <a:ext cx="1363450" cy="449461"/>
          </a:xfrm>
          <a:prstGeom prst="rect">
            <a:avLst/>
          </a:prstGeom>
          <a:ln w="0">
            <a:noFill/>
          </a:ln>
        </p:spPr>
      </p:pic>
      <p:sp>
        <p:nvSpPr>
          <p:cNvPr id="35" name="Titel 1">
            <a:extLst>
              <a:ext uri="{FF2B5EF4-FFF2-40B4-BE49-F238E27FC236}">
                <a16:creationId xmlns:a16="http://schemas.microsoft.com/office/drawing/2014/main" id="{90D3E173-F8E7-3D4F-A205-DBAA72AF3A57}"/>
              </a:ext>
            </a:extLst>
          </p:cNvPr>
          <p:cNvSpPr>
            <a:spLocks noGrp="1"/>
          </p:cNvSpPr>
          <p:nvPr>
            <p:ph type="title" hasCustomPrompt="1"/>
          </p:nvPr>
        </p:nvSpPr>
        <p:spPr>
          <a:xfrm>
            <a:off x="838201" y="480625"/>
            <a:ext cx="4780174" cy="982415"/>
          </a:xfrm>
        </p:spPr>
        <p:txBody>
          <a:bodyPr>
            <a:normAutofit/>
          </a:bodyPr>
          <a:lstStyle>
            <a:lvl1pPr>
              <a:defRPr sz="4000" b="1" spc="100" baseline="0">
                <a:solidFill>
                  <a:srgbClr val="EB6031"/>
                </a:solidFill>
                <a:latin typeface="Neo Sans Pro" panose="020B0504030504040204" pitchFamily="34" charset="0"/>
              </a:defRPr>
            </a:lvl1pPr>
          </a:lstStyle>
          <a:p>
            <a:r>
              <a:rPr lang="nl-NL"/>
              <a:t>Titel</a:t>
            </a:r>
          </a:p>
        </p:txBody>
      </p:sp>
      <p:sp>
        <p:nvSpPr>
          <p:cNvPr id="40" name="Tijdelijke aanduiding voor tekst 10">
            <a:extLst>
              <a:ext uri="{FF2B5EF4-FFF2-40B4-BE49-F238E27FC236}">
                <a16:creationId xmlns:a16="http://schemas.microsoft.com/office/drawing/2014/main" id="{D1EAD560-569F-1946-8306-D738A31723B2}"/>
              </a:ext>
            </a:extLst>
          </p:cNvPr>
          <p:cNvSpPr>
            <a:spLocks noGrp="1"/>
          </p:cNvSpPr>
          <p:nvPr>
            <p:ph type="body" sz="quarter" idx="19" hasCustomPrompt="1"/>
          </p:nvPr>
        </p:nvSpPr>
        <p:spPr>
          <a:xfrm>
            <a:off x="537501" y="1863145"/>
            <a:ext cx="3029889" cy="1031119"/>
          </a:xfrm>
        </p:spPr>
        <p:txBody>
          <a:bodyPr anchor="ctr">
            <a:noAutofit/>
          </a:bodyPr>
          <a:lstStyle>
            <a:lvl1pPr marL="0" indent="0" algn="ctr">
              <a:buNone/>
              <a:defRPr sz="1800" b="0" spc="100" baseline="0">
                <a:solidFill>
                  <a:schemeClr val="bg1"/>
                </a:solidFill>
                <a:latin typeface="Neo Sans Pro" panose="020B0504030504040204" pitchFamily="34" charset="0"/>
              </a:defRPr>
            </a:lvl1pPr>
          </a:lstStyle>
          <a:p>
            <a:r>
              <a:rPr lang="nl-NL"/>
              <a:t>Titel</a:t>
            </a:r>
          </a:p>
        </p:txBody>
      </p:sp>
      <p:sp>
        <p:nvSpPr>
          <p:cNvPr id="31" name="Tijdelijke aanduiding voor tekst 10">
            <a:extLst>
              <a:ext uri="{FF2B5EF4-FFF2-40B4-BE49-F238E27FC236}">
                <a16:creationId xmlns:a16="http://schemas.microsoft.com/office/drawing/2014/main" id="{FF69626B-8BCA-2B42-93CB-9ACF5D76A948}"/>
              </a:ext>
            </a:extLst>
          </p:cNvPr>
          <p:cNvSpPr>
            <a:spLocks noGrp="1"/>
          </p:cNvSpPr>
          <p:nvPr>
            <p:ph type="body" sz="quarter" idx="31" hasCustomPrompt="1"/>
          </p:nvPr>
        </p:nvSpPr>
        <p:spPr>
          <a:xfrm>
            <a:off x="4560521" y="1863145"/>
            <a:ext cx="3029889" cy="1031119"/>
          </a:xfrm>
        </p:spPr>
        <p:txBody>
          <a:bodyPr anchor="ctr">
            <a:noAutofit/>
          </a:bodyPr>
          <a:lstStyle>
            <a:lvl1pPr marL="0" indent="0" algn="ctr">
              <a:buNone/>
              <a:defRPr sz="1800" b="0">
                <a:solidFill>
                  <a:schemeClr val="bg1"/>
                </a:solidFill>
                <a:latin typeface="Neo Sans Pro" panose="020B0504030504040204" pitchFamily="34" charset="0"/>
              </a:defRPr>
            </a:lvl1pPr>
          </a:lstStyle>
          <a:p>
            <a:r>
              <a:rPr lang="nl-NL"/>
              <a:t>Titel</a:t>
            </a:r>
          </a:p>
        </p:txBody>
      </p:sp>
      <p:sp>
        <p:nvSpPr>
          <p:cNvPr id="39" name="Rechthoek 38">
            <a:extLst>
              <a:ext uri="{FF2B5EF4-FFF2-40B4-BE49-F238E27FC236}">
                <a16:creationId xmlns:a16="http://schemas.microsoft.com/office/drawing/2014/main" id="{D29F8BF2-F422-A544-BD50-D64DA89C81AD}"/>
              </a:ext>
            </a:extLst>
          </p:cNvPr>
          <p:cNvSpPr/>
          <p:nvPr userDrawn="1"/>
        </p:nvSpPr>
        <p:spPr>
          <a:xfrm>
            <a:off x="8128001" y="1836845"/>
            <a:ext cx="4064000" cy="1092457"/>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Tijdelijke aanduiding voor tekst 10">
            <a:extLst>
              <a:ext uri="{FF2B5EF4-FFF2-40B4-BE49-F238E27FC236}">
                <a16:creationId xmlns:a16="http://schemas.microsoft.com/office/drawing/2014/main" id="{7265DE06-8A4D-7640-8681-37E407F23CB0}"/>
              </a:ext>
            </a:extLst>
          </p:cNvPr>
          <p:cNvSpPr>
            <a:spLocks noGrp="1"/>
          </p:cNvSpPr>
          <p:nvPr>
            <p:ph type="body" sz="quarter" idx="32" hasCustomPrompt="1"/>
          </p:nvPr>
        </p:nvSpPr>
        <p:spPr>
          <a:xfrm>
            <a:off x="8665501" y="1863145"/>
            <a:ext cx="3029889" cy="1031119"/>
          </a:xfrm>
        </p:spPr>
        <p:txBody>
          <a:bodyPr anchor="ctr">
            <a:noAutofit/>
          </a:bodyPr>
          <a:lstStyle>
            <a:lvl1pPr marL="0" indent="0" algn="ctr">
              <a:buNone/>
              <a:defRPr sz="1800" b="0" spc="100" baseline="0">
                <a:solidFill>
                  <a:schemeClr val="bg1"/>
                </a:solidFill>
                <a:latin typeface="Neo Sans Pro" panose="020B0504030504040204" pitchFamily="34" charset="0"/>
              </a:defRPr>
            </a:lvl1pPr>
          </a:lstStyle>
          <a:p>
            <a:r>
              <a:rPr lang="nl-NL"/>
              <a:t>Titel</a:t>
            </a:r>
          </a:p>
        </p:txBody>
      </p:sp>
      <p:pic>
        <p:nvPicPr>
          <p:cNvPr id="23" name="Afbeelding 22">
            <a:extLst>
              <a:ext uri="{FF2B5EF4-FFF2-40B4-BE49-F238E27FC236}">
                <a16:creationId xmlns:a16="http://schemas.microsoft.com/office/drawing/2014/main" id="{B419A3FF-CEA2-9B44-94E6-1D7E6F85AB0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158468" y="421943"/>
            <a:ext cx="826616" cy="271993"/>
          </a:xfrm>
          <a:prstGeom prst="rect">
            <a:avLst/>
          </a:prstGeom>
        </p:spPr>
      </p:pic>
      <p:sp>
        <p:nvSpPr>
          <p:cNvPr id="24" name="Tijdelijke aanduiding voor tekst 10">
            <a:extLst>
              <a:ext uri="{FF2B5EF4-FFF2-40B4-BE49-F238E27FC236}">
                <a16:creationId xmlns:a16="http://schemas.microsoft.com/office/drawing/2014/main" id="{D47CB178-E4A0-2945-9CD2-A2A74E16492A}"/>
              </a:ext>
            </a:extLst>
          </p:cNvPr>
          <p:cNvSpPr>
            <a:spLocks noGrp="1"/>
          </p:cNvSpPr>
          <p:nvPr>
            <p:ph type="body" sz="quarter" idx="33"/>
          </p:nvPr>
        </p:nvSpPr>
        <p:spPr>
          <a:xfrm>
            <a:off x="537501" y="3415057"/>
            <a:ext cx="3029889" cy="2928593"/>
          </a:xfrm>
        </p:spPr>
        <p:txBody>
          <a:bodyPr anchor="t">
            <a:noAutofit/>
          </a:bodyPr>
          <a:lstStyle>
            <a:lvl1pPr marL="285750" indent="-285750" algn="l">
              <a:buClr>
                <a:srgbClr val="EB6031"/>
              </a:buClr>
              <a:buFont typeface="Arial" panose="020B0604020202020204" pitchFamily="34" charset="0"/>
              <a:buChar char="•"/>
              <a:defRPr sz="1400" b="0" spc="40" baseline="0">
                <a:solidFill>
                  <a:srgbClr val="575756"/>
                </a:solidFill>
                <a:latin typeface="Neo Sans Pro" panose="020B0504030504040204" pitchFamily="34" charset="0"/>
              </a:defRPr>
            </a:lvl1pPr>
          </a:lstStyle>
          <a:p>
            <a:r>
              <a:rPr lang="nl-NL"/>
              <a:t>Tekst</a:t>
            </a:r>
          </a:p>
          <a:p>
            <a:endParaRPr lang="nl-NL"/>
          </a:p>
        </p:txBody>
      </p:sp>
      <p:sp>
        <p:nvSpPr>
          <p:cNvPr id="25" name="Tijdelijke aanduiding voor tekst 10">
            <a:extLst>
              <a:ext uri="{FF2B5EF4-FFF2-40B4-BE49-F238E27FC236}">
                <a16:creationId xmlns:a16="http://schemas.microsoft.com/office/drawing/2014/main" id="{D85093FC-EB3F-7245-AA07-4843E8C53ED3}"/>
              </a:ext>
            </a:extLst>
          </p:cNvPr>
          <p:cNvSpPr>
            <a:spLocks noGrp="1"/>
          </p:cNvSpPr>
          <p:nvPr>
            <p:ph type="body" sz="quarter" idx="34"/>
          </p:nvPr>
        </p:nvSpPr>
        <p:spPr>
          <a:xfrm>
            <a:off x="4560520" y="3415057"/>
            <a:ext cx="3029889" cy="2928593"/>
          </a:xfrm>
        </p:spPr>
        <p:txBody>
          <a:bodyPr anchor="t">
            <a:noAutofit/>
          </a:bodyPr>
          <a:lstStyle>
            <a:lvl1pPr marL="285750" indent="-285750" algn="l">
              <a:buClr>
                <a:srgbClr val="EB6031"/>
              </a:buClr>
              <a:buFont typeface="Arial" panose="020B0604020202020204" pitchFamily="34" charset="0"/>
              <a:buChar char="•"/>
              <a:defRPr sz="1400" b="0" spc="40" baseline="0">
                <a:solidFill>
                  <a:srgbClr val="575756"/>
                </a:solidFill>
                <a:latin typeface="Neo Sans Pro" panose="020B0504030504040204" pitchFamily="34" charset="0"/>
              </a:defRPr>
            </a:lvl1pPr>
          </a:lstStyle>
          <a:p>
            <a:r>
              <a:rPr lang="nl-NL"/>
              <a:t>Tekst</a:t>
            </a:r>
          </a:p>
          <a:p>
            <a:endParaRPr lang="nl-NL"/>
          </a:p>
        </p:txBody>
      </p:sp>
      <p:sp>
        <p:nvSpPr>
          <p:cNvPr id="26" name="Tijdelijke aanduiding voor tekst 10">
            <a:extLst>
              <a:ext uri="{FF2B5EF4-FFF2-40B4-BE49-F238E27FC236}">
                <a16:creationId xmlns:a16="http://schemas.microsoft.com/office/drawing/2014/main" id="{FFBDFAD3-7CDD-F44C-A22A-B7A3ADF702DD}"/>
              </a:ext>
            </a:extLst>
          </p:cNvPr>
          <p:cNvSpPr>
            <a:spLocks noGrp="1"/>
          </p:cNvSpPr>
          <p:nvPr>
            <p:ph type="body" sz="quarter" idx="35"/>
          </p:nvPr>
        </p:nvSpPr>
        <p:spPr>
          <a:xfrm>
            <a:off x="8665501" y="3415057"/>
            <a:ext cx="3029889" cy="2928593"/>
          </a:xfrm>
        </p:spPr>
        <p:txBody>
          <a:bodyPr anchor="t">
            <a:noAutofit/>
          </a:bodyPr>
          <a:lstStyle>
            <a:lvl1pPr marL="285750" indent="-285750" algn="l">
              <a:buClr>
                <a:srgbClr val="EB6031"/>
              </a:buClr>
              <a:buFont typeface="Arial" panose="020B0604020202020204" pitchFamily="34" charset="0"/>
              <a:buChar char="•"/>
              <a:defRPr sz="1400" b="0" spc="40" baseline="0">
                <a:solidFill>
                  <a:srgbClr val="575756"/>
                </a:solidFill>
                <a:latin typeface="Neo Sans Pro" panose="020B0504030504040204" pitchFamily="34" charset="0"/>
              </a:defRPr>
            </a:lvl1pPr>
          </a:lstStyle>
          <a:p>
            <a:r>
              <a:rPr lang="nl-NL"/>
              <a:t>Tekst</a:t>
            </a:r>
          </a:p>
          <a:p>
            <a:endParaRPr lang="nl-NL"/>
          </a:p>
        </p:txBody>
      </p:sp>
    </p:spTree>
    <p:extLst>
      <p:ext uri="{BB962C8B-B14F-4D97-AF65-F5344CB8AC3E}">
        <p14:creationId xmlns:p14="http://schemas.microsoft.com/office/powerpoint/2010/main" val="3509050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screen afbeelding dia">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726A4BA1-4FB2-9B4C-B075-9A671F070B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19"/>
            <a:ext cx="1363450" cy="449461"/>
          </a:xfrm>
          <a:prstGeom prst="rect">
            <a:avLst/>
          </a:prstGeom>
          <a:ln w="0">
            <a:noFill/>
          </a:ln>
        </p:spPr>
      </p:pic>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28" name="Afbeelding 27">
            <a:extLst>
              <a:ext uri="{FF2B5EF4-FFF2-40B4-BE49-F238E27FC236}">
                <a16:creationId xmlns:a16="http://schemas.microsoft.com/office/drawing/2014/main" id="{AB2DB619-5789-2F4A-ACC4-D75029AF687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18"/>
            <a:ext cx="1363450" cy="449461"/>
          </a:xfrm>
          <a:prstGeom prst="rect">
            <a:avLst/>
          </a:prstGeom>
          <a:ln w="0">
            <a:noFill/>
          </a:ln>
        </p:spPr>
      </p:pic>
      <p:sp>
        <p:nvSpPr>
          <p:cNvPr id="3" name="Tijdelijke aanduiding voor afbeelding 2">
            <a:extLst>
              <a:ext uri="{FF2B5EF4-FFF2-40B4-BE49-F238E27FC236}">
                <a16:creationId xmlns:a16="http://schemas.microsoft.com/office/drawing/2014/main" id="{F246EF9F-F67F-864C-AC18-48DDD457B181}"/>
              </a:ext>
            </a:extLst>
          </p:cNvPr>
          <p:cNvSpPr>
            <a:spLocks noGrp="1"/>
          </p:cNvSpPr>
          <p:nvPr>
            <p:ph type="pic" sz="quarter" idx="10"/>
          </p:nvPr>
        </p:nvSpPr>
        <p:spPr>
          <a:xfrm>
            <a:off x="0" y="246062"/>
            <a:ext cx="12192000" cy="6611937"/>
          </a:xfrm>
        </p:spPr>
        <p:txBody>
          <a:bodyPr/>
          <a:lstStyle/>
          <a:p>
            <a:endParaRPr lang="nl-NL"/>
          </a:p>
        </p:txBody>
      </p:sp>
    </p:spTree>
    <p:extLst>
      <p:ext uri="{BB962C8B-B14F-4D97-AF65-F5344CB8AC3E}">
        <p14:creationId xmlns:p14="http://schemas.microsoft.com/office/powerpoint/2010/main" val="3464467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e dia complex">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726A4BA1-4FB2-9B4C-B075-9A671F070B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19"/>
            <a:ext cx="1363450" cy="449461"/>
          </a:xfrm>
          <a:prstGeom prst="rect">
            <a:avLst/>
          </a:prstGeom>
          <a:ln w="0">
            <a:noFill/>
          </a:ln>
        </p:spPr>
      </p:pic>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 name="Rechthoek 3">
            <a:extLst>
              <a:ext uri="{FF2B5EF4-FFF2-40B4-BE49-F238E27FC236}">
                <a16:creationId xmlns:a16="http://schemas.microsoft.com/office/drawing/2014/main" id="{3998CE70-64BD-4449-8297-833A4214C16D}"/>
              </a:ext>
            </a:extLst>
          </p:cNvPr>
          <p:cNvSpPr/>
          <p:nvPr userDrawn="1"/>
        </p:nvSpPr>
        <p:spPr>
          <a:xfrm>
            <a:off x="1" y="2656056"/>
            <a:ext cx="4064000" cy="902466"/>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5D795996-AB0E-0D47-9083-6D1CD6BE8331}"/>
              </a:ext>
            </a:extLst>
          </p:cNvPr>
          <p:cNvSpPr/>
          <p:nvPr userDrawn="1"/>
        </p:nvSpPr>
        <p:spPr>
          <a:xfrm>
            <a:off x="4063911" y="2656056"/>
            <a:ext cx="4064000" cy="902466"/>
          </a:xfrm>
          <a:prstGeom prst="rect">
            <a:avLst/>
          </a:prstGeom>
          <a:solidFill>
            <a:srgbClr val="2B458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Afbeelding 27">
            <a:extLst>
              <a:ext uri="{FF2B5EF4-FFF2-40B4-BE49-F238E27FC236}">
                <a16:creationId xmlns:a16="http://schemas.microsoft.com/office/drawing/2014/main" id="{AB2DB619-5789-2F4A-ACC4-D75029AF687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18"/>
            <a:ext cx="1363450" cy="449461"/>
          </a:xfrm>
          <a:prstGeom prst="rect">
            <a:avLst/>
          </a:prstGeom>
          <a:ln w="0">
            <a:noFill/>
          </a:ln>
        </p:spPr>
      </p:pic>
      <p:sp>
        <p:nvSpPr>
          <p:cNvPr id="35" name="Titel 1">
            <a:extLst>
              <a:ext uri="{FF2B5EF4-FFF2-40B4-BE49-F238E27FC236}">
                <a16:creationId xmlns:a16="http://schemas.microsoft.com/office/drawing/2014/main" id="{90D3E173-F8E7-3D4F-A205-DBAA72AF3A57}"/>
              </a:ext>
            </a:extLst>
          </p:cNvPr>
          <p:cNvSpPr>
            <a:spLocks noGrp="1"/>
          </p:cNvSpPr>
          <p:nvPr>
            <p:ph type="title" hasCustomPrompt="1"/>
          </p:nvPr>
        </p:nvSpPr>
        <p:spPr>
          <a:xfrm>
            <a:off x="838201" y="480625"/>
            <a:ext cx="4780174" cy="982415"/>
          </a:xfrm>
        </p:spPr>
        <p:txBody>
          <a:bodyPr>
            <a:normAutofit/>
          </a:bodyPr>
          <a:lstStyle>
            <a:lvl1pPr>
              <a:defRPr sz="4000" b="1" spc="100" baseline="0">
                <a:solidFill>
                  <a:srgbClr val="EB6031"/>
                </a:solidFill>
                <a:latin typeface="Neo Sans Pro" panose="020B0504030504040204" pitchFamily="34" charset="0"/>
              </a:defRPr>
            </a:lvl1pPr>
          </a:lstStyle>
          <a:p>
            <a:r>
              <a:rPr lang="nl-NL"/>
              <a:t>Titel</a:t>
            </a:r>
          </a:p>
        </p:txBody>
      </p:sp>
      <p:sp>
        <p:nvSpPr>
          <p:cNvPr id="36" name="Tijdelijke aanduiding voor inhoud 2">
            <a:extLst>
              <a:ext uri="{FF2B5EF4-FFF2-40B4-BE49-F238E27FC236}">
                <a16:creationId xmlns:a16="http://schemas.microsoft.com/office/drawing/2014/main" id="{2F78E67A-F292-FE45-B552-DA4DB8609481}"/>
              </a:ext>
            </a:extLst>
          </p:cNvPr>
          <p:cNvSpPr>
            <a:spLocks noGrp="1"/>
          </p:cNvSpPr>
          <p:nvPr>
            <p:ph idx="17"/>
          </p:nvPr>
        </p:nvSpPr>
        <p:spPr>
          <a:xfrm>
            <a:off x="838201" y="1566035"/>
            <a:ext cx="4780174" cy="895017"/>
          </a:xfrm>
        </p:spPr>
        <p:txBody>
          <a:bodyPr>
            <a:normAutofit/>
          </a:bodyPr>
          <a:lstStyle>
            <a:lvl1pPr marL="285750" indent="-285750">
              <a:lnSpc>
                <a:spcPct val="150000"/>
              </a:lnSpc>
              <a:buClr>
                <a:srgbClr val="EB6031"/>
              </a:buClr>
              <a:buFont typeface="Arial" panose="020B0604020202020204" pitchFamily="34" charset="0"/>
              <a:buChar char="•"/>
              <a:defRPr sz="1800" spc="80" baseline="0">
                <a:solidFill>
                  <a:srgbClr val="575756"/>
                </a:solidFill>
                <a:latin typeface="Neo Sans Pro" panose="020B0504030504040204" pitchFamily="34" charset="0"/>
              </a:defRPr>
            </a:lvl1pPr>
          </a:lstStyle>
          <a:p>
            <a:r>
              <a:rPr lang="nl-NL"/>
              <a:t>Tekststijl van het model bewerken</a:t>
            </a:r>
          </a:p>
        </p:txBody>
      </p:sp>
      <p:sp>
        <p:nvSpPr>
          <p:cNvPr id="40" name="Tijdelijke aanduiding voor tekst 10">
            <a:extLst>
              <a:ext uri="{FF2B5EF4-FFF2-40B4-BE49-F238E27FC236}">
                <a16:creationId xmlns:a16="http://schemas.microsoft.com/office/drawing/2014/main" id="{D1EAD560-569F-1946-8306-D738A31723B2}"/>
              </a:ext>
            </a:extLst>
          </p:cNvPr>
          <p:cNvSpPr>
            <a:spLocks noGrp="1"/>
          </p:cNvSpPr>
          <p:nvPr>
            <p:ph type="body" sz="quarter" idx="19" hasCustomPrompt="1"/>
          </p:nvPr>
        </p:nvSpPr>
        <p:spPr>
          <a:xfrm>
            <a:off x="537501" y="2682356"/>
            <a:ext cx="3029889" cy="851795"/>
          </a:xfrm>
        </p:spPr>
        <p:txBody>
          <a:bodyPr anchor="ctr">
            <a:noAutofit/>
          </a:bodyPr>
          <a:lstStyle>
            <a:lvl1pPr marL="0" indent="0" algn="ctr">
              <a:buNone/>
              <a:defRPr sz="1400" b="0" spc="100" baseline="0">
                <a:solidFill>
                  <a:schemeClr val="bg1"/>
                </a:solidFill>
                <a:latin typeface="Neo Sans Pro" panose="020B0504030504040204" pitchFamily="34" charset="0"/>
              </a:defRPr>
            </a:lvl1pPr>
          </a:lstStyle>
          <a:p>
            <a:r>
              <a:rPr lang="nl-NL"/>
              <a:t>0000</a:t>
            </a:r>
          </a:p>
        </p:txBody>
      </p:sp>
      <p:sp>
        <p:nvSpPr>
          <p:cNvPr id="56" name="Tijdelijke aanduiding voor afbeelding 7">
            <a:extLst>
              <a:ext uri="{FF2B5EF4-FFF2-40B4-BE49-F238E27FC236}">
                <a16:creationId xmlns:a16="http://schemas.microsoft.com/office/drawing/2014/main" id="{D7FB4577-8A6B-5E4D-87C4-785536F12A02}"/>
              </a:ext>
            </a:extLst>
          </p:cNvPr>
          <p:cNvSpPr>
            <a:spLocks noGrp="1"/>
          </p:cNvSpPr>
          <p:nvPr>
            <p:ph type="pic" sz="quarter" idx="15"/>
          </p:nvPr>
        </p:nvSpPr>
        <p:spPr>
          <a:xfrm>
            <a:off x="6075466" y="246779"/>
            <a:ext cx="6116534" cy="2409277"/>
          </a:xfrm>
        </p:spPr>
        <p:txBody>
          <a:bodyPr/>
          <a:lstStyle/>
          <a:p>
            <a:endParaRPr lang="nl-NL"/>
          </a:p>
        </p:txBody>
      </p:sp>
      <p:sp>
        <p:nvSpPr>
          <p:cNvPr id="31" name="Tijdelijke aanduiding voor tekst 10">
            <a:extLst>
              <a:ext uri="{FF2B5EF4-FFF2-40B4-BE49-F238E27FC236}">
                <a16:creationId xmlns:a16="http://schemas.microsoft.com/office/drawing/2014/main" id="{FF69626B-8BCA-2B42-93CB-9ACF5D76A948}"/>
              </a:ext>
            </a:extLst>
          </p:cNvPr>
          <p:cNvSpPr>
            <a:spLocks noGrp="1"/>
          </p:cNvSpPr>
          <p:nvPr>
            <p:ph type="body" sz="quarter" idx="31" hasCustomPrompt="1"/>
          </p:nvPr>
        </p:nvSpPr>
        <p:spPr>
          <a:xfrm>
            <a:off x="4560521" y="2682356"/>
            <a:ext cx="3029889" cy="851795"/>
          </a:xfrm>
        </p:spPr>
        <p:txBody>
          <a:bodyPr anchor="ctr">
            <a:noAutofit/>
          </a:bodyPr>
          <a:lstStyle>
            <a:lvl1pPr marL="0" indent="0" algn="ctr">
              <a:buNone/>
              <a:defRPr sz="1400" b="0" spc="100" baseline="0">
                <a:solidFill>
                  <a:schemeClr val="bg1"/>
                </a:solidFill>
                <a:latin typeface="Neo Sans Pro" panose="020B0504030504040204" pitchFamily="34" charset="0"/>
              </a:defRPr>
            </a:lvl1pPr>
          </a:lstStyle>
          <a:p>
            <a:r>
              <a:rPr lang="nl-NL"/>
              <a:t>0000</a:t>
            </a:r>
          </a:p>
        </p:txBody>
      </p:sp>
      <p:sp>
        <p:nvSpPr>
          <p:cNvPr id="39" name="Rechthoek 38">
            <a:extLst>
              <a:ext uri="{FF2B5EF4-FFF2-40B4-BE49-F238E27FC236}">
                <a16:creationId xmlns:a16="http://schemas.microsoft.com/office/drawing/2014/main" id="{D29F8BF2-F422-A544-BD50-D64DA89C81AD}"/>
              </a:ext>
            </a:extLst>
          </p:cNvPr>
          <p:cNvSpPr/>
          <p:nvPr userDrawn="1"/>
        </p:nvSpPr>
        <p:spPr>
          <a:xfrm>
            <a:off x="8128001" y="2656056"/>
            <a:ext cx="4064000" cy="902466"/>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Tijdelijke aanduiding voor tekst 10">
            <a:extLst>
              <a:ext uri="{FF2B5EF4-FFF2-40B4-BE49-F238E27FC236}">
                <a16:creationId xmlns:a16="http://schemas.microsoft.com/office/drawing/2014/main" id="{7265DE06-8A4D-7640-8681-37E407F23CB0}"/>
              </a:ext>
            </a:extLst>
          </p:cNvPr>
          <p:cNvSpPr>
            <a:spLocks noGrp="1"/>
          </p:cNvSpPr>
          <p:nvPr>
            <p:ph type="body" sz="quarter" idx="32" hasCustomPrompt="1"/>
          </p:nvPr>
        </p:nvSpPr>
        <p:spPr>
          <a:xfrm>
            <a:off x="8665501" y="2682356"/>
            <a:ext cx="3029889" cy="851795"/>
          </a:xfrm>
        </p:spPr>
        <p:txBody>
          <a:bodyPr anchor="ctr">
            <a:noAutofit/>
          </a:bodyPr>
          <a:lstStyle>
            <a:lvl1pPr marL="0" indent="0" algn="ctr">
              <a:buNone/>
              <a:defRPr sz="1400" b="0" spc="100" baseline="0">
                <a:solidFill>
                  <a:schemeClr val="bg1"/>
                </a:solidFill>
                <a:latin typeface="Neo Sans Pro" panose="020B0504030504040204" pitchFamily="34" charset="0"/>
              </a:defRPr>
            </a:lvl1pPr>
          </a:lstStyle>
          <a:p>
            <a:r>
              <a:rPr lang="nl-NL"/>
              <a:t>0000</a:t>
            </a:r>
          </a:p>
        </p:txBody>
      </p:sp>
      <p:pic>
        <p:nvPicPr>
          <p:cNvPr id="8" name="Afbeelding 7">
            <a:extLst>
              <a:ext uri="{FF2B5EF4-FFF2-40B4-BE49-F238E27FC236}">
                <a16:creationId xmlns:a16="http://schemas.microsoft.com/office/drawing/2014/main" id="{4E75E5A4-7857-BD49-A9CC-6B3011623CB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88204" y="3704307"/>
            <a:ext cx="1687593" cy="554228"/>
          </a:xfrm>
          <a:prstGeom prst="rect">
            <a:avLst/>
          </a:prstGeom>
        </p:spPr>
      </p:pic>
      <p:pic>
        <p:nvPicPr>
          <p:cNvPr id="49" name="Afbeelding 48">
            <a:extLst>
              <a:ext uri="{FF2B5EF4-FFF2-40B4-BE49-F238E27FC236}">
                <a16:creationId xmlns:a16="http://schemas.microsoft.com/office/drawing/2014/main" id="{38223FB5-765D-B04A-BE3C-11C2AB5BEFF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231668" y="3704307"/>
            <a:ext cx="1687593" cy="554228"/>
          </a:xfrm>
          <a:prstGeom prst="rect">
            <a:avLst/>
          </a:prstGeom>
        </p:spPr>
      </p:pic>
      <p:pic>
        <p:nvPicPr>
          <p:cNvPr id="52" name="Afbeelding 51">
            <a:extLst>
              <a:ext uri="{FF2B5EF4-FFF2-40B4-BE49-F238E27FC236}">
                <a16:creationId xmlns:a16="http://schemas.microsoft.com/office/drawing/2014/main" id="{E04072AB-533F-8E47-85DC-277427E356A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336648" y="3704307"/>
            <a:ext cx="1687593" cy="554228"/>
          </a:xfrm>
          <a:prstGeom prst="rect">
            <a:avLst/>
          </a:prstGeom>
        </p:spPr>
      </p:pic>
      <p:sp>
        <p:nvSpPr>
          <p:cNvPr id="54" name="Tijdelijke aanduiding voor tekst 10">
            <a:extLst>
              <a:ext uri="{FF2B5EF4-FFF2-40B4-BE49-F238E27FC236}">
                <a16:creationId xmlns:a16="http://schemas.microsoft.com/office/drawing/2014/main" id="{557B1A9D-2A59-6B45-BF04-61FFA4D45E78}"/>
              </a:ext>
            </a:extLst>
          </p:cNvPr>
          <p:cNvSpPr>
            <a:spLocks noGrp="1"/>
          </p:cNvSpPr>
          <p:nvPr>
            <p:ph type="body" sz="quarter" idx="33" hasCustomPrompt="1"/>
          </p:nvPr>
        </p:nvSpPr>
        <p:spPr>
          <a:xfrm>
            <a:off x="537501" y="4338439"/>
            <a:ext cx="3029889" cy="531890"/>
          </a:xfrm>
        </p:spPr>
        <p:txBody>
          <a:bodyPr anchor="ctr">
            <a:noAutofit/>
          </a:bodyPr>
          <a:lstStyle>
            <a:lvl1pPr marL="0" indent="0" algn="ctr">
              <a:buNone/>
              <a:defRPr sz="1400" b="0" spc="100" baseline="0">
                <a:solidFill>
                  <a:srgbClr val="2B4581"/>
                </a:solidFill>
                <a:latin typeface="Neo Sans Pro" panose="020B0504030504040204" pitchFamily="34" charset="0"/>
              </a:defRPr>
            </a:lvl1pPr>
          </a:lstStyle>
          <a:p>
            <a:r>
              <a:rPr lang="nl-NL"/>
              <a:t>0000</a:t>
            </a:r>
          </a:p>
        </p:txBody>
      </p:sp>
      <p:sp>
        <p:nvSpPr>
          <p:cNvPr id="55" name="Tijdelijke aanduiding voor tekst 10">
            <a:extLst>
              <a:ext uri="{FF2B5EF4-FFF2-40B4-BE49-F238E27FC236}">
                <a16:creationId xmlns:a16="http://schemas.microsoft.com/office/drawing/2014/main" id="{4DEBE6FA-6130-7943-A956-351A9CE3B06A}"/>
              </a:ext>
            </a:extLst>
          </p:cNvPr>
          <p:cNvSpPr>
            <a:spLocks noGrp="1"/>
          </p:cNvSpPr>
          <p:nvPr>
            <p:ph type="body" sz="quarter" idx="34" hasCustomPrompt="1"/>
          </p:nvPr>
        </p:nvSpPr>
        <p:spPr>
          <a:xfrm>
            <a:off x="4560521" y="4338439"/>
            <a:ext cx="3029889" cy="531890"/>
          </a:xfrm>
        </p:spPr>
        <p:txBody>
          <a:bodyPr anchor="ctr">
            <a:noAutofit/>
          </a:bodyPr>
          <a:lstStyle>
            <a:lvl1pPr marL="0" indent="0" algn="ctr">
              <a:buNone/>
              <a:defRPr sz="1400" b="0" spc="100" baseline="0">
                <a:solidFill>
                  <a:srgbClr val="2B4581"/>
                </a:solidFill>
                <a:latin typeface="Neo Sans Pro" panose="020B0504030504040204" pitchFamily="34" charset="0"/>
              </a:defRPr>
            </a:lvl1pPr>
          </a:lstStyle>
          <a:p>
            <a:r>
              <a:rPr lang="nl-NL"/>
              <a:t>0000</a:t>
            </a:r>
          </a:p>
        </p:txBody>
      </p:sp>
      <p:sp>
        <p:nvSpPr>
          <p:cNvPr id="57" name="Tijdelijke aanduiding voor tekst 10">
            <a:extLst>
              <a:ext uri="{FF2B5EF4-FFF2-40B4-BE49-F238E27FC236}">
                <a16:creationId xmlns:a16="http://schemas.microsoft.com/office/drawing/2014/main" id="{A6940AD8-49EB-5343-A297-369A00757F82}"/>
              </a:ext>
            </a:extLst>
          </p:cNvPr>
          <p:cNvSpPr>
            <a:spLocks noGrp="1"/>
          </p:cNvSpPr>
          <p:nvPr>
            <p:ph type="body" sz="quarter" idx="35" hasCustomPrompt="1"/>
          </p:nvPr>
        </p:nvSpPr>
        <p:spPr>
          <a:xfrm>
            <a:off x="8665501" y="4338439"/>
            <a:ext cx="3029889" cy="531890"/>
          </a:xfrm>
        </p:spPr>
        <p:txBody>
          <a:bodyPr anchor="ctr">
            <a:noAutofit/>
          </a:bodyPr>
          <a:lstStyle>
            <a:lvl1pPr marL="0" indent="0" algn="ctr">
              <a:buNone/>
              <a:defRPr sz="1400" b="0" spc="100" baseline="0">
                <a:solidFill>
                  <a:srgbClr val="2B4581"/>
                </a:solidFill>
                <a:latin typeface="Neo Sans Pro" panose="020B0504030504040204" pitchFamily="34" charset="0"/>
              </a:defRPr>
            </a:lvl1pPr>
          </a:lstStyle>
          <a:p>
            <a:r>
              <a:rPr lang="nl-NL"/>
              <a:t>0000</a:t>
            </a:r>
          </a:p>
        </p:txBody>
      </p:sp>
      <p:sp>
        <p:nvSpPr>
          <p:cNvPr id="3" name="Tijdelijke aanduiding voor afbeelding 2">
            <a:extLst>
              <a:ext uri="{FF2B5EF4-FFF2-40B4-BE49-F238E27FC236}">
                <a16:creationId xmlns:a16="http://schemas.microsoft.com/office/drawing/2014/main" id="{1A2675A1-EAF0-9D4C-8710-E80EB9D82A3C}"/>
              </a:ext>
            </a:extLst>
          </p:cNvPr>
          <p:cNvSpPr>
            <a:spLocks noGrp="1"/>
          </p:cNvSpPr>
          <p:nvPr>
            <p:ph type="pic" sz="quarter" idx="36"/>
          </p:nvPr>
        </p:nvSpPr>
        <p:spPr>
          <a:xfrm>
            <a:off x="538163" y="4870329"/>
            <a:ext cx="3028950" cy="1987671"/>
          </a:xfrm>
        </p:spPr>
        <p:txBody>
          <a:bodyPr/>
          <a:lstStyle/>
          <a:p>
            <a:endParaRPr lang="nl-NL"/>
          </a:p>
        </p:txBody>
      </p:sp>
      <p:sp>
        <p:nvSpPr>
          <p:cNvPr id="25" name="Tijdelijke aanduiding voor afbeelding 2">
            <a:extLst>
              <a:ext uri="{FF2B5EF4-FFF2-40B4-BE49-F238E27FC236}">
                <a16:creationId xmlns:a16="http://schemas.microsoft.com/office/drawing/2014/main" id="{46C3A36B-6283-8B45-AB75-CD3CAA4981BA}"/>
              </a:ext>
            </a:extLst>
          </p:cNvPr>
          <p:cNvSpPr>
            <a:spLocks noGrp="1"/>
          </p:cNvSpPr>
          <p:nvPr>
            <p:ph type="pic" sz="quarter" idx="37"/>
          </p:nvPr>
        </p:nvSpPr>
        <p:spPr>
          <a:xfrm>
            <a:off x="4558833" y="4870329"/>
            <a:ext cx="3028950" cy="1987671"/>
          </a:xfrm>
        </p:spPr>
        <p:txBody>
          <a:bodyPr/>
          <a:lstStyle/>
          <a:p>
            <a:endParaRPr lang="nl-NL"/>
          </a:p>
        </p:txBody>
      </p:sp>
      <p:sp>
        <p:nvSpPr>
          <p:cNvPr id="26" name="Tijdelijke aanduiding voor afbeelding 2">
            <a:extLst>
              <a:ext uri="{FF2B5EF4-FFF2-40B4-BE49-F238E27FC236}">
                <a16:creationId xmlns:a16="http://schemas.microsoft.com/office/drawing/2014/main" id="{1DB3336E-1908-0F4D-B686-774B913EEEC1}"/>
              </a:ext>
            </a:extLst>
          </p:cNvPr>
          <p:cNvSpPr>
            <a:spLocks noGrp="1"/>
          </p:cNvSpPr>
          <p:nvPr>
            <p:ph type="pic" sz="quarter" idx="38"/>
          </p:nvPr>
        </p:nvSpPr>
        <p:spPr>
          <a:xfrm>
            <a:off x="8660186" y="4870329"/>
            <a:ext cx="3028950" cy="1987671"/>
          </a:xfrm>
        </p:spPr>
        <p:txBody>
          <a:bodyPr/>
          <a:lstStyle/>
          <a:p>
            <a:endParaRPr lang="nl-NL"/>
          </a:p>
        </p:txBody>
      </p:sp>
    </p:spTree>
    <p:extLst>
      <p:ext uri="{BB962C8B-B14F-4D97-AF65-F5344CB8AC3E}">
        <p14:creationId xmlns:p14="http://schemas.microsoft.com/office/powerpoint/2010/main" val="2337746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e dia complex">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726A4BA1-4FB2-9B4C-B075-9A671F070B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19"/>
            <a:ext cx="1363450" cy="449461"/>
          </a:xfrm>
          <a:prstGeom prst="rect">
            <a:avLst/>
          </a:prstGeom>
          <a:ln w="0">
            <a:noFill/>
          </a:ln>
        </p:spPr>
      </p:pic>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 name="Rechthoek 3">
            <a:extLst>
              <a:ext uri="{FF2B5EF4-FFF2-40B4-BE49-F238E27FC236}">
                <a16:creationId xmlns:a16="http://schemas.microsoft.com/office/drawing/2014/main" id="{3998CE70-64BD-4449-8297-833A4214C16D}"/>
              </a:ext>
            </a:extLst>
          </p:cNvPr>
          <p:cNvSpPr/>
          <p:nvPr userDrawn="1"/>
        </p:nvSpPr>
        <p:spPr>
          <a:xfrm>
            <a:off x="1" y="2120471"/>
            <a:ext cx="4064000" cy="902466"/>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5D795996-AB0E-0D47-9083-6D1CD6BE8331}"/>
              </a:ext>
            </a:extLst>
          </p:cNvPr>
          <p:cNvSpPr/>
          <p:nvPr userDrawn="1"/>
        </p:nvSpPr>
        <p:spPr>
          <a:xfrm>
            <a:off x="4063911" y="2120471"/>
            <a:ext cx="4064000" cy="902466"/>
          </a:xfrm>
          <a:prstGeom prst="rect">
            <a:avLst/>
          </a:prstGeom>
          <a:solidFill>
            <a:srgbClr val="2B458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Afbeelding 27">
            <a:extLst>
              <a:ext uri="{FF2B5EF4-FFF2-40B4-BE49-F238E27FC236}">
                <a16:creationId xmlns:a16="http://schemas.microsoft.com/office/drawing/2014/main" id="{AB2DB619-5789-2F4A-ACC4-D75029AF687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18"/>
            <a:ext cx="1363450" cy="449461"/>
          </a:xfrm>
          <a:prstGeom prst="rect">
            <a:avLst/>
          </a:prstGeom>
          <a:ln w="0">
            <a:noFill/>
          </a:ln>
        </p:spPr>
      </p:pic>
      <p:sp>
        <p:nvSpPr>
          <p:cNvPr id="35" name="Titel 1">
            <a:extLst>
              <a:ext uri="{FF2B5EF4-FFF2-40B4-BE49-F238E27FC236}">
                <a16:creationId xmlns:a16="http://schemas.microsoft.com/office/drawing/2014/main" id="{90D3E173-F8E7-3D4F-A205-DBAA72AF3A57}"/>
              </a:ext>
            </a:extLst>
          </p:cNvPr>
          <p:cNvSpPr>
            <a:spLocks noGrp="1"/>
          </p:cNvSpPr>
          <p:nvPr>
            <p:ph type="title" hasCustomPrompt="1"/>
          </p:nvPr>
        </p:nvSpPr>
        <p:spPr>
          <a:xfrm>
            <a:off x="838201" y="480625"/>
            <a:ext cx="4780174" cy="982415"/>
          </a:xfrm>
        </p:spPr>
        <p:txBody>
          <a:bodyPr>
            <a:normAutofit/>
          </a:bodyPr>
          <a:lstStyle>
            <a:lvl1pPr>
              <a:defRPr sz="4000" b="1" spc="100" baseline="0">
                <a:solidFill>
                  <a:srgbClr val="EB6031"/>
                </a:solidFill>
                <a:latin typeface="Neo Sans Pro" panose="020B0504030504040204" pitchFamily="34" charset="0"/>
              </a:defRPr>
            </a:lvl1pPr>
          </a:lstStyle>
          <a:p>
            <a:r>
              <a:rPr lang="nl-NL"/>
              <a:t>Titel</a:t>
            </a:r>
          </a:p>
        </p:txBody>
      </p:sp>
      <p:sp>
        <p:nvSpPr>
          <p:cNvPr id="36" name="Tijdelijke aanduiding voor inhoud 2">
            <a:extLst>
              <a:ext uri="{FF2B5EF4-FFF2-40B4-BE49-F238E27FC236}">
                <a16:creationId xmlns:a16="http://schemas.microsoft.com/office/drawing/2014/main" id="{2F78E67A-F292-FE45-B552-DA4DB8609481}"/>
              </a:ext>
            </a:extLst>
          </p:cNvPr>
          <p:cNvSpPr>
            <a:spLocks noGrp="1"/>
          </p:cNvSpPr>
          <p:nvPr>
            <p:ph idx="17"/>
          </p:nvPr>
        </p:nvSpPr>
        <p:spPr>
          <a:xfrm>
            <a:off x="838201" y="1566035"/>
            <a:ext cx="4780174" cy="895017"/>
          </a:xfrm>
        </p:spPr>
        <p:txBody>
          <a:bodyPr>
            <a:normAutofit/>
          </a:bodyPr>
          <a:lstStyle>
            <a:lvl1pPr marL="285750" indent="-285750">
              <a:lnSpc>
                <a:spcPct val="150000"/>
              </a:lnSpc>
              <a:buClr>
                <a:srgbClr val="EB6031"/>
              </a:buClr>
              <a:buFont typeface="Arial" panose="020B0604020202020204" pitchFamily="34" charset="0"/>
              <a:buChar char="•"/>
              <a:defRPr sz="1800" spc="80" baseline="0">
                <a:solidFill>
                  <a:srgbClr val="575756"/>
                </a:solidFill>
                <a:latin typeface="Neo Sans Pro" panose="020B0504030504040204" pitchFamily="34" charset="0"/>
              </a:defRPr>
            </a:lvl1pPr>
          </a:lstStyle>
          <a:p>
            <a:r>
              <a:rPr lang="nl-NL"/>
              <a:t>Tekststijl van het model bewerken</a:t>
            </a:r>
          </a:p>
        </p:txBody>
      </p:sp>
      <p:sp>
        <p:nvSpPr>
          <p:cNvPr id="40" name="Tijdelijke aanduiding voor tekst 10">
            <a:extLst>
              <a:ext uri="{FF2B5EF4-FFF2-40B4-BE49-F238E27FC236}">
                <a16:creationId xmlns:a16="http://schemas.microsoft.com/office/drawing/2014/main" id="{D1EAD560-569F-1946-8306-D738A31723B2}"/>
              </a:ext>
            </a:extLst>
          </p:cNvPr>
          <p:cNvSpPr>
            <a:spLocks noGrp="1"/>
          </p:cNvSpPr>
          <p:nvPr>
            <p:ph type="body" sz="quarter" idx="19" hasCustomPrompt="1"/>
          </p:nvPr>
        </p:nvSpPr>
        <p:spPr>
          <a:xfrm>
            <a:off x="1" y="2307255"/>
            <a:ext cx="4063078" cy="528897"/>
          </a:xfrm>
        </p:spPr>
        <p:txBody>
          <a:bodyPr anchor="ctr">
            <a:noAutofit/>
          </a:bodyPr>
          <a:lstStyle>
            <a:lvl1pPr marL="0" indent="0" algn="ctr">
              <a:buNone/>
              <a:defRPr sz="1400" b="0" spc="100" baseline="0">
                <a:solidFill>
                  <a:schemeClr val="bg1"/>
                </a:solidFill>
                <a:latin typeface="Neo Sans Pro" panose="020B0504030504040204" pitchFamily="34" charset="0"/>
              </a:defRPr>
            </a:lvl1pPr>
          </a:lstStyle>
          <a:p>
            <a:r>
              <a:rPr lang="nl-NL"/>
              <a:t>0000</a:t>
            </a:r>
          </a:p>
        </p:txBody>
      </p:sp>
      <p:sp>
        <p:nvSpPr>
          <p:cNvPr id="39" name="Rechthoek 38">
            <a:extLst>
              <a:ext uri="{FF2B5EF4-FFF2-40B4-BE49-F238E27FC236}">
                <a16:creationId xmlns:a16="http://schemas.microsoft.com/office/drawing/2014/main" id="{D29F8BF2-F422-A544-BD50-D64DA89C81AD}"/>
              </a:ext>
            </a:extLst>
          </p:cNvPr>
          <p:cNvSpPr/>
          <p:nvPr userDrawn="1"/>
        </p:nvSpPr>
        <p:spPr>
          <a:xfrm>
            <a:off x="8128001" y="2120471"/>
            <a:ext cx="4064000" cy="902466"/>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afbeelding 2">
            <a:extLst>
              <a:ext uri="{FF2B5EF4-FFF2-40B4-BE49-F238E27FC236}">
                <a16:creationId xmlns:a16="http://schemas.microsoft.com/office/drawing/2014/main" id="{1A2675A1-EAF0-9D4C-8710-E80EB9D82A3C}"/>
              </a:ext>
            </a:extLst>
          </p:cNvPr>
          <p:cNvSpPr>
            <a:spLocks noGrp="1"/>
          </p:cNvSpPr>
          <p:nvPr>
            <p:ph type="pic" sz="quarter" idx="36"/>
          </p:nvPr>
        </p:nvSpPr>
        <p:spPr>
          <a:xfrm>
            <a:off x="-276" y="3925403"/>
            <a:ext cx="4063632" cy="2932597"/>
          </a:xfrm>
        </p:spPr>
        <p:txBody>
          <a:bodyPr/>
          <a:lstStyle>
            <a:lvl1pPr marL="0" indent="0">
              <a:buNone/>
              <a:defRPr/>
            </a:lvl1pPr>
          </a:lstStyle>
          <a:p>
            <a:endParaRPr lang="nl-NL"/>
          </a:p>
        </p:txBody>
      </p:sp>
      <p:sp>
        <p:nvSpPr>
          <p:cNvPr id="25" name="Tijdelijke aanduiding voor afbeelding 2">
            <a:extLst>
              <a:ext uri="{FF2B5EF4-FFF2-40B4-BE49-F238E27FC236}">
                <a16:creationId xmlns:a16="http://schemas.microsoft.com/office/drawing/2014/main" id="{46C3A36B-6283-8B45-AB75-CD3CAA4981BA}"/>
              </a:ext>
            </a:extLst>
          </p:cNvPr>
          <p:cNvSpPr>
            <a:spLocks noGrp="1"/>
          </p:cNvSpPr>
          <p:nvPr>
            <p:ph type="pic" sz="quarter" idx="37"/>
          </p:nvPr>
        </p:nvSpPr>
        <p:spPr>
          <a:xfrm>
            <a:off x="4063634" y="3925403"/>
            <a:ext cx="4063999" cy="2932597"/>
          </a:xfrm>
        </p:spPr>
        <p:txBody>
          <a:bodyPr/>
          <a:lstStyle>
            <a:lvl1pPr marL="0" indent="0">
              <a:buNone/>
              <a:defRPr/>
            </a:lvl1pPr>
          </a:lstStyle>
          <a:p>
            <a:endParaRPr lang="nl-NL"/>
          </a:p>
          <a:p>
            <a:endParaRPr lang="nl-NL"/>
          </a:p>
          <a:p>
            <a:endParaRPr lang="nl-NL"/>
          </a:p>
          <a:p>
            <a:endParaRPr lang="nl-NL"/>
          </a:p>
          <a:p>
            <a:endParaRPr lang="nl-NL"/>
          </a:p>
        </p:txBody>
      </p:sp>
      <p:sp>
        <p:nvSpPr>
          <p:cNvPr id="26" name="Tijdelijke aanduiding voor afbeelding 2">
            <a:extLst>
              <a:ext uri="{FF2B5EF4-FFF2-40B4-BE49-F238E27FC236}">
                <a16:creationId xmlns:a16="http://schemas.microsoft.com/office/drawing/2014/main" id="{1DB3336E-1908-0F4D-B686-774B913EEEC1}"/>
              </a:ext>
            </a:extLst>
          </p:cNvPr>
          <p:cNvSpPr>
            <a:spLocks noGrp="1"/>
          </p:cNvSpPr>
          <p:nvPr>
            <p:ph type="pic" sz="quarter" idx="38"/>
          </p:nvPr>
        </p:nvSpPr>
        <p:spPr>
          <a:xfrm>
            <a:off x="8127911" y="3925403"/>
            <a:ext cx="4063910" cy="2932597"/>
          </a:xfrm>
        </p:spPr>
        <p:txBody>
          <a:bodyPr/>
          <a:lstStyle>
            <a:lvl1pPr marL="0" indent="0">
              <a:buNone/>
              <a:defRPr/>
            </a:lvl1pPr>
          </a:lstStyle>
          <a:p>
            <a:endParaRPr lang="nl-NL"/>
          </a:p>
        </p:txBody>
      </p:sp>
      <p:sp>
        <p:nvSpPr>
          <p:cNvPr id="29" name="Rechthoek 28">
            <a:extLst>
              <a:ext uri="{FF2B5EF4-FFF2-40B4-BE49-F238E27FC236}">
                <a16:creationId xmlns:a16="http://schemas.microsoft.com/office/drawing/2014/main" id="{DD8ABA3F-7081-F34C-90CC-95188E6639C4}"/>
              </a:ext>
            </a:extLst>
          </p:cNvPr>
          <p:cNvSpPr/>
          <p:nvPr userDrawn="1"/>
        </p:nvSpPr>
        <p:spPr>
          <a:xfrm>
            <a:off x="1" y="3022937"/>
            <a:ext cx="4064000" cy="902466"/>
          </a:xfrm>
          <a:prstGeom prst="rect">
            <a:avLst/>
          </a:prstGeom>
          <a:solidFill>
            <a:srgbClr val="2B45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5CC69BC9-3C82-C24C-8379-2A64B07C2D1E}"/>
              </a:ext>
            </a:extLst>
          </p:cNvPr>
          <p:cNvSpPr/>
          <p:nvPr userDrawn="1"/>
        </p:nvSpPr>
        <p:spPr>
          <a:xfrm>
            <a:off x="4063911" y="3022937"/>
            <a:ext cx="4064000" cy="902466"/>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7FFFD63C-B9E5-E448-9131-B0341B4CEB31}"/>
              </a:ext>
            </a:extLst>
          </p:cNvPr>
          <p:cNvSpPr/>
          <p:nvPr userDrawn="1"/>
        </p:nvSpPr>
        <p:spPr>
          <a:xfrm>
            <a:off x="8128001" y="3022937"/>
            <a:ext cx="4064000" cy="902466"/>
          </a:xfrm>
          <a:prstGeom prst="rect">
            <a:avLst/>
          </a:prstGeom>
          <a:solidFill>
            <a:srgbClr val="2B45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Tijdelijke aanduiding voor tekst 10">
            <a:extLst>
              <a:ext uri="{FF2B5EF4-FFF2-40B4-BE49-F238E27FC236}">
                <a16:creationId xmlns:a16="http://schemas.microsoft.com/office/drawing/2014/main" id="{E43ADAAB-7DF9-774D-BB0C-A78C82E25088}"/>
              </a:ext>
            </a:extLst>
          </p:cNvPr>
          <p:cNvSpPr>
            <a:spLocks noGrp="1"/>
          </p:cNvSpPr>
          <p:nvPr>
            <p:ph type="body" sz="quarter" idx="39" hasCustomPrompt="1"/>
          </p:nvPr>
        </p:nvSpPr>
        <p:spPr>
          <a:xfrm>
            <a:off x="4063356" y="2307255"/>
            <a:ext cx="4064277" cy="528897"/>
          </a:xfrm>
        </p:spPr>
        <p:txBody>
          <a:bodyPr anchor="ctr">
            <a:noAutofit/>
          </a:bodyPr>
          <a:lstStyle>
            <a:lvl1pPr marL="0" indent="0" algn="ctr">
              <a:buNone/>
              <a:defRPr sz="1400" b="0" spc="100" baseline="0">
                <a:solidFill>
                  <a:schemeClr val="bg1"/>
                </a:solidFill>
                <a:latin typeface="Neo Sans Pro" panose="020B0504030504040204" pitchFamily="34" charset="0"/>
              </a:defRPr>
            </a:lvl1pPr>
          </a:lstStyle>
          <a:p>
            <a:r>
              <a:rPr lang="nl-NL"/>
              <a:t>0000</a:t>
            </a:r>
          </a:p>
        </p:txBody>
      </p:sp>
      <p:sp>
        <p:nvSpPr>
          <p:cNvPr id="45" name="Tijdelijke aanduiding voor tekst 10">
            <a:extLst>
              <a:ext uri="{FF2B5EF4-FFF2-40B4-BE49-F238E27FC236}">
                <a16:creationId xmlns:a16="http://schemas.microsoft.com/office/drawing/2014/main" id="{9C730A2C-5F8F-B849-8A63-BCFBA67379AA}"/>
              </a:ext>
            </a:extLst>
          </p:cNvPr>
          <p:cNvSpPr>
            <a:spLocks noGrp="1"/>
          </p:cNvSpPr>
          <p:nvPr>
            <p:ph type="body" sz="quarter" idx="40" hasCustomPrompt="1"/>
          </p:nvPr>
        </p:nvSpPr>
        <p:spPr>
          <a:xfrm>
            <a:off x="8126989" y="2307255"/>
            <a:ext cx="4064277" cy="528897"/>
          </a:xfrm>
        </p:spPr>
        <p:txBody>
          <a:bodyPr anchor="ctr">
            <a:noAutofit/>
          </a:bodyPr>
          <a:lstStyle>
            <a:lvl1pPr marL="0" indent="0" algn="ctr">
              <a:buNone/>
              <a:defRPr sz="1400" b="0" spc="100" baseline="0">
                <a:solidFill>
                  <a:schemeClr val="bg1"/>
                </a:solidFill>
                <a:latin typeface="Neo Sans Pro" panose="020B0504030504040204" pitchFamily="34" charset="0"/>
              </a:defRPr>
            </a:lvl1pPr>
          </a:lstStyle>
          <a:p>
            <a:r>
              <a:rPr lang="nl-NL"/>
              <a:t>0000</a:t>
            </a:r>
          </a:p>
        </p:txBody>
      </p:sp>
      <p:sp>
        <p:nvSpPr>
          <p:cNvPr id="46" name="Tijdelijke aanduiding voor tekst 10">
            <a:extLst>
              <a:ext uri="{FF2B5EF4-FFF2-40B4-BE49-F238E27FC236}">
                <a16:creationId xmlns:a16="http://schemas.microsoft.com/office/drawing/2014/main" id="{69C0BA9D-DB2A-4740-A656-91A1FA6AFBFA}"/>
              </a:ext>
            </a:extLst>
          </p:cNvPr>
          <p:cNvSpPr>
            <a:spLocks noGrp="1"/>
          </p:cNvSpPr>
          <p:nvPr>
            <p:ph type="body" sz="quarter" idx="41" hasCustomPrompt="1"/>
          </p:nvPr>
        </p:nvSpPr>
        <p:spPr>
          <a:xfrm>
            <a:off x="1" y="3205029"/>
            <a:ext cx="4063078" cy="528897"/>
          </a:xfrm>
        </p:spPr>
        <p:txBody>
          <a:bodyPr anchor="ctr">
            <a:noAutofit/>
          </a:bodyPr>
          <a:lstStyle>
            <a:lvl1pPr marL="0" indent="0" algn="ctr">
              <a:buNone/>
              <a:defRPr sz="1400" b="0" spc="100" baseline="0">
                <a:solidFill>
                  <a:schemeClr val="bg1"/>
                </a:solidFill>
                <a:latin typeface="Neo Sans Pro" panose="020B0504030504040204" pitchFamily="34" charset="0"/>
              </a:defRPr>
            </a:lvl1pPr>
          </a:lstStyle>
          <a:p>
            <a:r>
              <a:rPr lang="nl-NL"/>
              <a:t>0000</a:t>
            </a:r>
          </a:p>
        </p:txBody>
      </p:sp>
      <p:sp>
        <p:nvSpPr>
          <p:cNvPr id="47" name="Tijdelijke aanduiding voor tekst 10">
            <a:extLst>
              <a:ext uri="{FF2B5EF4-FFF2-40B4-BE49-F238E27FC236}">
                <a16:creationId xmlns:a16="http://schemas.microsoft.com/office/drawing/2014/main" id="{2215246E-FA57-3341-9EFF-4D51998CA0F1}"/>
              </a:ext>
            </a:extLst>
          </p:cNvPr>
          <p:cNvSpPr>
            <a:spLocks noGrp="1"/>
          </p:cNvSpPr>
          <p:nvPr>
            <p:ph type="body" sz="quarter" idx="42" hasCustomPrompt="1"/>
          </p:nvPr>
        </p:nvSpPr>
        <p:spPr>
          <a:xfrm>
            <a:off x="4063356" y="3205029"/>
            <a:ext cx="4064277" cy="528897"/>
          </a:xfrm>
        </p:spPr>
        <p:txBody>
          <a:bodyPr anchor="ctr">
            <a:noAutofit/>
          </a:bodyPr>
          <a:lstStyle>
            <a:lvl1pPr marL="0" indent="0" algn="ctr">
              <a:buNone/>
              <a:defRPr sz="1400" b="0" spc="100" baseline="0">
                <a:solidFill>
                  <a:schemeClr val="bg1"/>
                </a:solidFill>
                <a:latin typeface="Neo Sans Pro" panose="020B0504030504040204" pitchFamily="34" charset="0"/>
              </a:defRPr>
            </a:lvl1pPr>
          </a:lstStyle>
          <a:p>
            <a:r>
              <a:rPr lang="nl-NL"/>
              <a:t>0000</a:t>
            </a:r>
          </a:p>
        </p:txBody>
      </p:sp>
      <p:sp>
        <p:nvSpPr>
          <p:cNvPr id="48" name="Tijdelijke aanduiding voor tekst 10">
            <a:extLst>
              <a:ext uri="{FF2B5EF4-FFF2-40B4-BE49-F238E27FC236}">
                <a16:creationId xmlns:a16="http://schemas.microsoft.com/office/drawing/2014/main" id="{3EDC1400-48A4-D845-932C-62B7A0CB808A}"/>
              </a:ext>
            </a:extLst>
          </p:cNvPr>
          <p:cNvSpPr>
            <a:spLocks noGrp="1"/>
          </p:cNvSpPr>
          <p:nvPr>
            <p:ph type="body" sz="quarter" idx="43" hasCustomPrompt="1"/>
          </p:nvPr>
        </p:nvSpPr>
        <p:spPr>
          <a:xfrm>
            <a:off x="8126989" y="3205029"/>
            <a:ext cx="4064277" cy="528897"/>
          </a:xfrm>
        </p:spPr>
        <p:txBody>
          <a:bodyPr anchor="ctr">
            <a:noAutofit/>
          </a:bodyPr>
          <a:lstStyle>
            <a:lvl1pPr marL="0" indent="0" algn="ctr">
              <a:buNone/>
              <a:defRPr sz="1400" b="0" spc="100" baseline="0">
                <a:solidFill>
                  <a:schemeClr val="bg1"/>
                </a:solidFill>
                <a:latin typeface="Neo Sans Pro" panose="020B0504030504040204" pitchFamily="34" charset="0"/>
              </a:defRPr>
            </a:lvl1pPr>
          </a:lstStyle>
          <a:p>
            <a:r>
              <a:rPr lang="nl-NL"/>
              <a:t>0000</a:t>
            </a:r>
          </a:p>
        </p:txBody>
      </p:sp>
    </p:spTree>
    <p:extLst>
      <p:ext uri="{BB962C8B-B14F-4D97-AF65-F5344CB8AC3E}">
        <p14:creationId xmlns:p14="http://schemas.microsoft.com/office/powerpoint/2010/main" val="846186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derwerp dia links">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2ED557A0-38D2-8D48-86A6-E72E3F9CB6DA}"/>
              </a:ext>
            </a:extLst>
          </p:cNvPr>
          <p:cNvSpPr>
            <a:spLocks noGrp="1"/>
          </p:cNvSpPr>
          <p:nvPr>
            <p:ph type="body" sz="quarter" idx="14" hasCustomPrompt="1"/>
          </p:nvPr>
        </p:nvSpPr>
        <p:spPr>
          <a:xfrm>
            <a:off x="838201" y="1761039"/>
            <a:ext cx="6451600" cy="259181"/>
          </a:xfrm>
        </p:spPr>
        <p:txBody>
          <a:bodyPr>
            <a:noAutofit/>
          </a:bodyPr>
          <a:lstStyle>
            <a:lvl1pPr marL="0" indent="0">
              <a:buNone/>
              <a:defRPr sz="1800" b="1" spc="100" baseline="0">
                <a:solidFill>
                  <a:srgbClr val="2B4581"/>
                </a:solidFill>
                <a:latin typeface="Neo Sans Pro" panose="020B0504030504040204" pitchFamily="34" charset="0"/>
              </a:defRPr>
            </a:lvl1pPr>
          </a:lstStyle>
          <a:p>
            <a:r>
              <a:rPr lang="nl-NL"/>
              <a:t>Kop</a:t>
            </a:r>
          </a:p>
        </p:txBody>
      </p:sp>
      <p:sp>
        <p:nvSpPr>
          <p:cNvPr id="12" name="Rechthoek 11">
            <a:extLst>
              <a:ext uri="{FF2B5EF4-FFF2-40B4-BE49-F238E27FC236}">
                <a16:creationId xmlns:a16="http://schemas.microsoft.com/office/drawing/2014/main" id="{BAD2A4B7-65B6-464C-9E3C-7F154774B95A}"/>
              </a:ext>
            </a:extLst>
          </p:cNvPr>
          <p:cNvSpPr/>
          <p:nvPr userDrawn="1"/>
        </p:nvSpPr>
        <p:spPr>
          <a:xfrm>
            <a:off x="8128281" y="5404338"/>
            <a:ext cx="4063719" cy="1453662"/>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afbeelding 13">
            <a:extLst>
              <a:ext uri="{FF2B5EF4-FFF2-40B4-BE49-F238E27FC236}">
                <a16:creationId xmlns:a16="http://schemas.microsoft.com/office/drawing/2014/main" id="{D9D6E6C8-4D5D-C34A-B879-E1207E216C6E}"/>
              </a:ext>
            </a:extLst>
          </p:cNvPr>
          <p:cNvSpPr>
            <a:spLocks noGrp="1"/>
          </p:cNvSpPr>
          <p:nvPr>
            <p:ph type="pic" sz="quarter" idx="15"/>
          </p:nvPr>
        </p:nvSpPr>
        <p:spPr>
          <a:xfrm>
            <a:off x="8128001" y="246778"/>
            <a:ext cx="4064000" cy="5157559"/>
          </a:xfrm>
        </p:spPr>
        <p:txBody>
          <a:bodyPr/>
          <a:lstStyle/>
          <a:p>
            <a:endParaRPr lang="nl-NL"/>
          </a:p>
        </p:txBody>
      </p:sp>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0" name="Titel 1">
            <a:extLst>
              <a:ext uri="{FF2B5EF4-FFF2-40B4-BE49-F238E27FC236}">
                <a16:creationId xmlns:a16="http://schemas.microsoft.com/office/drawing/2014/main" id="{13D0B75C-5F58-8D46-8A43-29B9A997D06D}"/>
              </a:ext>
            </a:extLst>
          </p:cNvPr>
          <p:cNvSpPr>
            <a:spLocks noGrp="1"/>
          </p:cNvSpPr>
          <p:nvPr>
            <p:ph type="title" hasCustomPrompt="1"/>
          </p:nvPr>
        </p:nvSpPr>
        <p:spPr>
          <a:xfrm>
            <a:off x="838201" y="480625"/>
            <a:ext cx="6451600" cy="982415"/>
          </a:xfrm>
        </p:spPr>
        <p:txBody>
          <a:bodyPr>
            <a:normAutofit/>
          </a:bodyPr>
          <a:lstStyle>
            <a:lvl1pPr>
              <a:defRPr sz="4000" b="1" spc="100" baseline="0">
                <a:solidFill>
                  <a:srgbClr val="EB6031"/>
                </a:solidFill>
                <a:latin typeface="Neo Sans Pro" panose="020B0504030504040204" pitchFamily="34" charset="0"/>
              </a:defRPr>
            </a:lvl1pPr>
          </a:lstStyle>
          <a:p>
            <a:r>
              <a:rPr lang="nl-NL"/>
              <a:t>Titel</a:t>
            </a:r>
          </a:p>
        </p:txBody>
      </p:sp>
      <p:sp>
        <p:nvSpPr>
          <p:cNvPr id="22" name="Tijdelijke aanduiding voor inhoud 2">
            <a:extLst>
              <a:ext uri="{FF2B5EF4-FFF2-40B4-BE49-F238E27FC236}">
                <a16:creationId xmlns:a16="http://schemas.microsoft.com/office/drawing/2014/main" id="{F1EF2BA9-EA3C-1C4E-AD1C-E0BFFC65EA45}"/>
              </a:ext>
            </a:extLst>
          </p:cNvPr>
          <p:cNvSpPr>
            <a:spLocks noGrp="1"/>
          </p:cNvSpPr>
          <p:nvPr>
            <p:ph idx="16"/>
          </p:nvPr>
        </p:nvSpPr>
        <p:spPr>
          <a:xfrm>
            <a:off x="838201" y="2194176"/>
            <a:ext cx="6451600" cy="1822867"/>
          </a:xfrm>
        </p:spPr>
        <p:txBody>
          <a:bodyPr>
            <a:normAutofit/>
          </a:bodyPr>
          <a:lstStyle>
            <a:lvl1pPr marL="342900" indent="-342900">
              <a:lnSpc>
                <a:spcPct val="150000"/>
              </a:lnSpc>
              <a:buClr>
                <a:srgbClr val="EB6031"/>
              </a:buClr>
              <a:buFont typeface="Arial" panose="020B0604020202020204" pitchFamily="34" charset="0"/>
              <a:buChar char="•"/>
              <a:defRPr sz="1800" spc="80" baseline="0">
                <a:solidFill>
                  <a:srgbClr val="575756"/>
                </a:solidFill>
                <a:latin typeface="Neo Sans Pro" panose="020B0504030504040204" pitchFamily="34" charset="0"/>
              </a:defRPr>
            </a:lvl1pPr>
            <a:lvl2pPr>
              <a:buClr>
                <a:srgbClr val="EB6031"/>
              </a:buClr>
              <a:defRPr sz="1600" spc="40" baseline="0">
                <a:solidFill>
                  <a:srgbClr val="575756"/>
                </a:solidFill>
                <a:latin typeface="Neo Sans Pro" panose="020B0504030504040204" pitchFamily="34" charset="0"/>
              </a:defRPr>
            </a:lvl2pPr>
            <a:lvl3pPr>
              <a:lnSpc>
                <a:spcPct val="100000"/>
              </a:lnSpc>
              <a:buClr>
                <a:srgbClr val="EB6031"/>
              </a:buClr>
              <a:defRPr sz="1400" spc="40" baseline="0">
                <a:solidFill>
                  <a:srgbClr val="575756"/>
                </a:solidFill>
                <a:latin typeface="Neo Sans Pro" panose="020B0504030504040204" pitchFamily="34" charset="0"/>
              </a:defRPr>
            </a:lvl3pPr>
            <a:lvl4pPr>
              <a:buClr>
                <a:srgbClr val="EB6031"/>
              </a:buClr>
              <a:defRPr spc="60" baseline="0">
                <a:solidFill>
                  <a:srgbClr val="575756"/>
                </a:solidFill>
              </a:defRPr>
            </a:lvl4pPr>
            <a:lvl5pPr>
              <a:buClr>
                <a:srgbClr val="EB6031"/>
              </a:buClr>
              <a:defRPr spc="40" baseline="0">
                <a:solidFill>
                  <a:srgbClr val="575756"/>
                </a:solidFill>
              </a:defRPr>
            </a:lvl5pPr>
          </a:lstStyle>
          <a:p>
            <a:r>
              <a:rPr lang="nl-NL"/>
              <a:t>Tekststijl van het model bewerken</a:t>
            </a:r>
          </a:p>
          <a:p>
            <a:pPr lvl="1"/>
            <a:r>
              <a:rPr lang="nl-NL"/>
              <a:t>Tweede niveau</a:t>
            </a:r>
          </a:p>
          <a:p>
            <a:pPr lvl="2"/>
            <a:r>
              <a:rPr lang="nl-NL"/>
              <a:t>Derde niveau</a:t>
            </a:r>
          </a:p>
        </p:txBody>
      </p:sp>
    </p:spTree>
    <p:extLst>
      <p:ext uri="{BB962C8B-B14F-4D97-AF65-F5344CB8AC3E}">
        <p14:creationId xmlns:p14="http://schemas.microsoft.com/office/powerpoint/2010/main" val="2622867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e dia opsomming">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726A4BA1-4FB2-9B4C-B075-9A671F070B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19"/>
            <a:ext cx="1363450" cy="449461"/>
          </a:xfrm>
          <a:prstGeom prst="rect">
            <a:avLst/>
          </a:prstGeom>
          <a:ln w="0">
            <a:noFill/>
          </a:ln>
        </p:spPr>
      </p:pic>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 name="Rechthoek 3">
            <a:extLst>
              <a:ext uri="{FF2B5EF4-FFF2-40B4-BE49-F238E27FC236}">
                <a16:creationId xmlns:a16="http://schemas.microsoft.com/office/drawing/2014/main" id="{3998CE70-64BD-4449-8297-833A4214C16D}"/>
              </a:ext>
            </a:extLst>
          </p:cNvPr>
          <p:cNvSpPr/>
          <p:nvPr userDrawn="1"/>
        </p:nvSpPr>
        <p:spPr>
          <a:xfrm>
            <a:off x="1" y="1794571"/>
            <a:ext cx="4064000" cy="1092457"/>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5D795996-AB0E-0D47-9083-6D1CD6BE8331}"/>
              </a:ext>
            </a:extLst>
          </p:cNvPr>
          <p:cNvSpPr/>
          <p:nvPr userDrawn="1"/>
        </p:nvSpPr>
        <p:spPr>
          <a:xfrm>
            <a:off x="4063911" y="1794571"/>
            <a:ext cx="8128088" cy="1092457"/>
          </a:xfrm>
          <a:prstGeom prst="rect">
            <a:avLst/>
          </a:prstGeom>
          <a:solidFill>
            <a:srgbClr val="2B458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Afbeelding 27">
            <a:extLst>
              <a:ext uri="{FF2B5EF4-FFF2-40B4-BE49-F238E27FC236}">
                <a16:creationId xmlns:a16="http://schemas.microsoft.com/office/drawing/2014/main" id="{AB2DB619-5789-2F4A-ACC4-D75029AF687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18"/>
            <a:ext cx="1363450" cy="449461"/>
          </a:xfrm>
          <a:prstGeom prst="rect">
            <a:avLst/>
          </a:prstGeom>
          <a:ln w="0">
            <a:noFill/>
          </a:ln>
        </p:spPr>
      </p:pic>
      <p:sp>
        <p:nvSpPr>
          <p:cNvPr id="35" name="Titel 1">
            <a:extLst>
              <a:ext uri="{FF2B5EF4-FFF2-40B4-BE49-F238E27FC236}">
                <a16:creationId xmlns:a16="http://schemas.microsoft.com/office/drawing/2014/main" id="{90D3E173-F8E7-3D4F-A205-DBAA72AF3A57}"/>
              </a:ext>
            </a:extLst>
          </p:cNvPr>
          <p:cNvSpPr>
            <a:spLocks noGrp="1"/>
          </p:cNvSpPr>
          <p:nvPr>
            <p:ph type="title" hasCustomPrompt="1"/>
          </p:nvPr>
        </p:nvSpPr>
        <p:spPr>
          <a:xfrm>
            <a:off x="838201" y="480625"/>
            <a:ext cx="4780174" cy="982415"/>
          </a:xfrm>
        </p:spPr>
        <p:txBody>
          <a:bodyPr>
            <a:normAutofit/>
          </a:bodyPr>
          <a:lstStyle>
            <a:lvl1pPr>
              <a:defRPr sz="4000" b="1" spc="100" baseline="0">
                <a:solidFill>
                  <a:srgbClr val="EB6031"/>
                </a:solidFill>
                <a:latin typeface="Neo Sans Pro" panose="020B0504030504040204" pitchFamily="34" charset="0"/>
              </a:defRPr>
            </a:lvl1pPr>
          </a:lstStyle>
          <a:p>
            <a:r>
              <a:rPr lang="nl-NL"/>
              <a:t>Titel</a:t>
            </a:r>
          </a:p>
        </p:txBody>
      </p:sp>
      <p:sp>
        <p:nvSpPr>
          <p:cNvPr id="40" name="Tijdelijke aanduiding voor tekst 10">
            <a:extLst>
              <a:ext uri="{FF2B5EF4-FFF2-40B4-BE49-F238E27FC236}">
                <a16:creationId xmlns:a16="http://schemas.microsoft.com/office/drawing/2014/main" id="{D1EAD560-569F-1946-8306-D738A31723B2}"/>
              </a:ext>
            </a:extLst>
          </p:cNvPr>
          <p:cNvSpPr>
            <a:spLocks noGrp="1"/>
          </p:cNvSpPr>
          <p:nvPr>
            <p:ph type="body" sz="quarter" idx="19" hasCustomPrompt="1"/>
          </p:nvPr>
        </p:nvSpPr>
        <p:spPr>
          <a:xfrm>
            <a:off x="537501" y="1820872"/>
            <a:ext cx="3029889" cy="785742"/>
          </a:xfrm>
        </p:spPr>
        <p:txBody>
          <a:bodyPr anchor="ctr">
            <a:noAutofit/>
          </a:bodyPr>
          <a:lstStyle>
            <a:lvl1pPr marL="0" indent="0" algn="ctr">
              <a:buNone/>
              <a:defRPr sz="1400" b="0" spc="100" baseline="0">
                <a:solidFill>
                  <a:schemeClr val="bg1"/>
                </a:solidFill>
                <a:latin typeface="Neo Sans Pro" panose="020B0504030504040204" pitchFamily="34" charset="0"/>
              </a:defRPr>
            </a:lvl1pPr>
          </a:lstStyle>
          <a:p>
            <a:r>
              <a:rPr lang="nl-NL"/>
              <a:t>0000</a:t>
            </a:r>
          </a:p>
        </p:txBody>
      </p:sp>
      <p:sp>
        <p:nvSpPr>
          <p:cNvPr id="31" name="Tijdelijke aanduiding voor tekst 10">
            <a:extLst>
              <a:ext uri="{FF2B5EF4-FFF2-40B4-BE49-F238E27FC236}">
                <a16:creationId xmlns:a16="http://schemas.microsoft.com/office/drawing/2014/main" id="{FF69626B-8BCA-2B42-93CB-9ACF5D76A948}"/>
              </a:ext>
            </a:extLst>
          </p:cNvPr>
          <p:cNvSpPr>
            <a:spLocks noGrp="1"/>
          </p:cNvSpPr>
          <p:nvPr>
            <p:ph type="body" sz="quarter" idx="31" hasCustomPrompt="1"/>
          </p:nvPr>
        </p:nvSpPr>
        <p:spPr>
          <a:xfrm>
            <a:off x="4560521" y="1820872"/>
            <a:ext cx="3029889" cy="785742"/>
          </a:xfrm>
        </p:spPr>
        <p:txBody>
          <a:bodyPr anchor="ctr">
            <a:noAutofit/>
          </a:bodyPr>
          <a:lstStyle>
            <a:lvl1pPr marL="0" indent="0" algn="ctr">
              <a:buNone/>
              <a:defRPr sz="1400" b="0">
                <a:solidFill>
                  <a:schemeClr val="bg1"/>
                </a:solidFill>
                <a:latin typeface="Neo Sans Pro" panose="020B0504030504040204" pitchFamily="34" charset="0"/>
              </a:defRPr>
            </a:lvl1pPr>
          </a:lstStyle>
          <a:p>
            <a:r>
              <a:rPr lang="nl-NL"/>
              <a:t>0000</a:t>
            </a:r>
          </a:p>
        </p:txBody>
      </p:sp>
      <p:sp>
        <p:nvSpPr>
          <p:cNvPr id="54" name="Tijdelijke aanduiding voor tekst 10">
            <a:extLst>
              <a:ext uri="{FF2B5EF4-FFF2-40B4-BE49-F238E27FC236}">
                <a16:creationId xmlns:a16="http://schemas.microsoft.com/office/drawing/2014/main" id="{557B1A9D-2A59-6B45-BF04-61FFA4D45E78}"/>
              </a:ext>
            </a:extLst>
          </p:cNvPr>
          <p:cNvSpPr>
            <a:spLocks noGrp="1"/>
          </p:cNvSpPr>
          <p:nvPr>
            <p:ph type="body" sz="quarter" idx="33" hasCustomPrompt="1"/>
          </p:nvPr>
        </p:nvSpPr>
        <p:spPr>
          <a:xfrm>
            <a:off x="838201" y="4477248"/>
            <a:ext cx="2729189" cy="2147072"/>
          </a:xfrm>
        </p:spPr>
        <p:txBody>
          <a:bodyPr anchor="ctr">
            <a:noAutofit/>
          </a:bodyPr>
          <a:lstStyle>
            <a:lvl1pPr marL="285750" indent="-285750" algn="l">
              <a:buFont typeface="Arial" panose="020B0604020202020204" pitchFamily="34" charset="0"/>
              <a:buChar char="•"/>
              <a:defRPr sz="1400" b="0" spc="100" baseline="0">
                <a:solidFill>
                  <a:srgbClr val="2B4581"/>
                </a:solidFill>
                <a:latin typeface="Neo Sans Pro" panose="020B0504030504040204" pitchFamily="34" charset="0"/>
              </a:defRPr>
            </a:lvl1pPr>
          </a:lstStyle>
          <a:p>
            <a:r>
              <a:rPr lang="nl-NL"/>
              <a:t>0000</a:t>
            </a:r>
          </a:p>
        </p:txBody>
      </p:sp>
      <p:cxnSp>
        <p:nvCxnSpPr>
          <p:cNvPr id="23" name="Rechte verbindingslijn 22">
            <a:extLst>
              <a:ext uri="{FF2B5EF4-FFF2-40B4-BE49-F238E27FC236}">
                <a16:creationId xmlns:a16="http://schemas.microsoft.com/office/drawing/2014/main" id="{E44EF5C8-EE07-3D43-A0C0-19E50B62E55C}"/>
              </a:ext>
            </a:extLst>
          </p:cNvPr>
          <p:cNvCxnSpPr>
            <a:cxnSpLocks/>
          </p:cNvCxnSpPr>
          <p:nvPr userDrawn="1"/>
        </p:nvCxnSpPr>
        <p:spPr>
          <a:xfrm flipV="1">
            <a:off x="7762107" y="2632733"/>
            <a:ext cx="1204094" cy="182"/>
          </a:xfrm>
          <a:prstGeom prst="line">
            <a:avLst/>
          </a:prstGeom>
          <a:ln w="38100">
            <a:solidFill>
              <a:srgbClr val="EB603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C158D601-4364-E749-B489-2BFA42C15B6F}"/>
              </a:ext>
            </a:extLst>
          </p:cNvPr>
          <p:cNvCxnSpPr>
            <a:cxnSpLocks/>
          </p:cNvCxnSpPr>
          <p:nvPr userDrawn="1"/>
        </p:nvCxnSpPr>
        <p:spPr>
          <a:xfrm flipV="1">
            <a:off x="1450398" y="2632733"/>
            <a:ext cx="1204094" cy="18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9" name="Tijdelijke aanduiding voor tekst 10">
            <a:extLst>
              <a:ext uri="{FF2B5EF4-FFF2-40B4-BE49-F238E27FC236}">
                <a16:creationId xmlns:a16="http://schemas.microsoft.com/office/drawing/2014/main" id="{C318DF2C-1AAF-0445-8F18-3CAF9E540C1C}"/>
              </a:ext>
            </a:extLst>
          </p:cNvPr>
          <p:cNvSpPr>
            <a:spLocks noGrp="1"/>
          </p:cNvSpPr>
          <p:nvPr>
            <p:ph type="body" sz="quarter" idx="36" hasCustomPrompt="1"/>
          </p:nvPr>
        </p:nvSpPr>
        <p:spPr>
          <a:xfrm>
            <a:off x="4861561" y="4477248"/>
            <a:ext cx="2729189" cy="2147072"/>
          </a:xfrm>
        </p:spPr>
        <p:txBody>
          <a:bodyPr anchor="ctr">
            <a:noAutofit/>
          </a:bodyPr>
          <a:lstStyle>
            <a:lvl1pPr marL="285750" indent="-285750" algn="l">
              <a:buFont typeface="Arial" panose="020B0604020202020204" pitchFamily="34" charset="0"/>
              <a:buChar char="•"/>
              <a:defRPr sz="1400" b="0" spc="100" baseline="0">
                <a:solidFill>
                  <a:srgbClr val="2B4581"/>
                </a:solidFill>
                <a:latin typeface="Neo Sans Pro" panose="020B0504030504040204" pitchFamily="34" charset="0"/>
              </a:defRPr>
            </a:lvl1pPr>
          </a:lstStyle>
          <a:p>
            <a:r>
              <a:rPr lang="nl-NL"/>
              <a:t>0000</a:t>
            </a:r>
          </a:p>
        </p:txBody>
      </p:sp>
      <p:sp>
        <p:nvSpPr>
          <p:cNvPr id="30" name="Tijdelijke aanduiding voor tekst 10">
            <a:extLst>
              <a:ext uri="{FF2B5EF4-FFF2-40B4-BE49-F238E27FC236}">
                <a16:creationId xmlns:a16="http://schemas.microsoft.com/office/drawing/2014/main" id="{A3FEB5FF-6C12-1B40-8413-E143B79B6E37}"/>
              </a:ext>
            </a:extLst>
          </p:cNvPr>
          <p:cNvSpPr>
            <a:spLocks noGrp="1"/>
          </p:cNvSpPr>
          <p:nvPr>
            <p:ph type="body" sz="quarter" idx="37" hasCustomPrompt="1"/>
          </p:nvPr>
        </p:nvSpPr>
        <p:spPr>
          <a:xfrm>
            <a:off x="8966201" y="4477248"/>
            <a:ext cx="2729189" cy="2147072"/>
          </a:xfrm>
        </p:spPr>
        <p:txBody>
          <a:bodyPr anchor="ctr">
            <a:noAutofit/>
          </a:bodyPr>
          <a:lstStyle>
            <a:lvl1pPr marL="285750" indent="-285750" algn="l">
              <a:buFont typeface="Arial" panose="020B0604020202020204" pitchFamily="34" charset="0"/>
              <a:buChar char="•"/>
              <a:defRPr sz="1400" b="0" spc="100" baseline="0">
                <a:solidFill>
                  <a:srgbClr val="2B4581"/>
                </a:solidFill>
                <a:latin typeface="Neo Sans Pro" panose="020B0504030504040204" pitchFamily="34" charset="0"/>
              </a:defRPr>
            </a:lvl1pPr>
          </a:lstStyle>
          <a:p>
            <a:r>
              <a:rPr lang="nl-NL"/>
              <a:t>0000</a:t>
            </a:r>
          </a:p>
        </p:txBody>
      </p:sp>
    </p:spTree>
    <p:extLst>
      <p:ext uri="{BB962C8B-B14F-4D97-AF65-F5344CB8AC3E}">
        <p14:creationId xmlns:p14="http://schemas.microsoft.com/office/powerpoint/2010/main" val="183048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e dia opsomming">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726A4BA1-4FB2-9B4C-B075-9A671F070B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19"/>
            <a:ext cx="1363450" cy="449461"/>
          </a:xfrm>
          <a:prstGeom prst="rect">
            <a:avLst/>
          </a:prstGeom>
          <a:ln w="0">
            <a:noFill/>
          </a:ln>
        </p:spPr>
      </p:pic>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 name="Rechthoek 3">
            <a:extLst>
              <a:ext uri="{FF2B5EF4-FFF2-40B4-BE49-F238E27FC236}">
                <a16:creationId xmlns:a16="http://schemas.microsoft.com/office/drawing/2014/main" id="{3998CE70-64BD-4449-8297-833A4214C16D}"/>
              </a:ext>
            </a:extLst>
          </p:cNvPr>
          <p:cNvSpPr/>
          <p:nvPr userDrawn="1"/>
        </p:nvSpPr>
        <p:spPr>
          <a:xfrm>
            <a:off x="1" y="1794571"/>
            <a:ext cx="4064000" cy="1092457"/>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5D795996-AB0E-0D47-9083-6D1CD6BE8331}"/>
              </a:ext>
            </a:extLst>
          </p:cNvPr>
          <p:cNvSpPr/>
          <p:nvPr userDrawn="1"/>
        </p:nvSpPr>
        <p:spPr>
          <a:xfrm>
            <a:off x="4063911" y="1794571"/>
            <a:ext cx="4064000" cy="1092457"/>
          </a:xfrm>
          <a:prstGeom prst="rect">
            <a:avLst/>
          </a:prstGeom>
          <a:solidFill>
            <a:srgbClr val="2B458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Afbeelding 27">
            <a:extLst>
              <a:ext uri="{FF2B5EF4-FFF2-40B4-BE49-F238E27FC236}">
                <a16:creationId xmlns:a16="http://schemas.microsoft.com/office/drawing/2014/main" id="{AB2DB619-5789-2F4A-ACC4-D75029AF687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18"/>
            <a:ext cx="1363450" cy="449461"/>
          </a:xfrm>
          <a:prstGeom prst="rect">
            <a:avLst/>
          </a:prstGeom>
          <a:ln w="0">
            <a:noFill/>
          </a:ln>
        </p:spPr>
      </p:pic>
      <p:sp>
        <p:nvSpPr>
          <p:cNvPr id="35" name="Titel 1">
            <a:extLst>
              <a:ext uri="{FF2B5EF4-FFF2-40B4-BE49-F238E27FC236}">
                <a16:creationId xmlns:a16="http://schemas.microsoft.com/office/drawing/2014/main" id="{90D3E173-F8E7-3D4F-A205-DBAA72AF3A57}"/>
              </a:ext>
            </a:extLst>
          </p:cNvPr>
          <p:cNvSpPr>
            <a:spLocks noGrp="1"/>
          </p:cNvSpPr>
          <p:nvPr>
            <p:ph type="title" hasCustomPrompt="1"/>
          </p:nvPr>
        </p:nvSpPr>
        <p:spPr>
          <a:xfrm>
            <a:off x="838201" y="480625"/>
            <a:ext cx="4780174" cy="982415"/>
          </a:xfrm>
        </p:spPr>
        <p:txBody>
          <a:bodyPr>
            <a:normAutofit/>
          </a:bodyPr>
          <a:lstStyle>
            <a:lvl1pPr>
              <a:defRPr sz="4000" b="1" spc="100" baseline="0">
                <a:solidFill>
                  <a:srgbClr val="EB6031"/>
                </a:solidFill>
                <a:latin typeface="Neo Sans Pro" panose="020B0504030504040204" pitchFamily="34" charset="0"/>
              </a:defRPr>
            </a:lvl1pPr>
          </a:lstStyle>
          <a:p>
            <a:r>
              <a:rPr lang="nl-NL"/>
              <a:t>Titel</a:t>
            </a:r>
          </a:p>
        </p:txBody>
      </p:sp>
      <p:sp>
        <p:nvSpPr>
          <p:cNvPr id="40" name="Tijdelijke aanduiding voor tekst 10">
            <a:extLst>
              <a:ext uri="{FF2B5EF4-FFF2-40B4-BE49-F238E27FC236}">
                <a16:creationId xmlns:a16="http://schemas.microsoft.com/office/drawing/2014/main" id="{D1EAD560-569F-1946-8306-D738A31723B2}"/>
              </a:ext>
            </a:extLst>
          </p:cNvPr>
          <p:cNvSpPr>
            <a:spLocks noGrp="1"/>
          </p:cNvSpPr>
          <p:nvPr>
            <p:ph type="body" sz="quarter" idx="19" hasCustomPrompt="1"/>
          </p:nvPr>
        </p:nvSpPr>
        <p:spPr>
          <a:xfrm>
            <a:off x="537501" y="1820872"/>
            <a:ext cx="3029889" cy="785742"/>
          </a:xfrm>
        </p:spPr>
        <p:txBody>
          <a:bodyPr anchor="ctr">
            <a:noAutofit/>
          </a:bodyPr>
          <a:lstStyle>
            <a:lvl1pPr marL="0" indent="0" algn="ctr">
              <a:buNone/>
              <a:defRPr sz="1400" b="0" spc="100" baseline="0">
                <a:solidFill>
                  <a:schemeClr val="bg1"/>
                </a:solidFill>
                <a:latin typeface="Neo Sans Pro" panose="020B0504030504040204" pitchFamily="34" charset="0"/>
              </a:defRPr>
            </a:lvl1pPr>
          </a:lstStyle>
          <a:p>
            <a:r>
              <a:rPr lang="nl-NL"/>
              <a:t>0000</a:t>
            </a:r>
          </a:p>
        </p:txBody>
      </p:sp>
      <p:sp>
        <p:nvSpPr>
          <p:cNvPr id="31" name="Tijdelijke aanduiding voor tekst 10">
            <a:extLst>
              <a:ext uri="{FF2B5EF4-FFF2-40B4-BE49-F238E27FC236}">
                <a16:creationId xmlns:a16="http://schemas.microsoft.com/office/drawing/2014/main" id="{FF69626B-8BCA-2B42-93CB-9ACF5D76A948}"/>
              </a:ext>
            </a:extLst>
          </p:cNvPr>
          <p:cNvSpPr>
            <a:spLocks noGrp="1"/>
          </p:cNvSpPr>
          <p:nvPr>
            <p:ph type="body" sz="quarter" idx="31" hasCustomPrompt="1"/>
          </p:nvPr>
        </p:nvSpPr>
        <p:spPr>
          <a:xfrm>
            <a:off x="4560521" y="1820872"/>
            <a:ext cx="3029889" cy="785742"/>
          </a:xfrm>
        </p:spPr>
        <p:txBody>
          <a:bodyPr anchor="ctr">
            <a:noAutofit/>
          </a:bodyPr>
          <a:lstStyle>
            <a:lvl1pPr marL="0" indent="0" algn="ctr">
              <a:buNone/>
              <a:defRPr sz="1400" b="0">
                <a:solidFill>
                  <a:schemeClr val="bg1"/>
                </a:solidFill>
                <a:latin typeface="Neo Sans Pro" panose="020B0504030504040204" pitchFamily="34" charset="0"/>
              </a:defRPr>
            </a:lvl1pPr>
          </a:lstStyle>
          <a:p>
            <a:r>
              <a:rPr lang="nl-NL"/>
              <a:t>0000</a:t>
            </a:r>
          </a:p>
        </p:txBody>
      </p:sp>
      <p:sp>
        <p:nvSpPr>
          <p:cNvPr id="39" name="Rechthoek 38">
            <a:extLst>
              <a:ext uri="{FF2B5EF4-FFF2-40B4-BE49-F238E27FC236}">
                <a16:creationId xmlns:a16="http://schemas.microsoft.com/office/drawing/2014/main" id="{D29F8BF2-F422-A544-BD50-D64DA89C81AD}"/>
              </a:ext>
            </a:extLst>
          </p:cNvPr>
          <p:cNvSpPr/>
          <p:nvPr userDrawn="1"/>
        </p:nvSpPr>
        <p:spPr>
          <a:xfrm>
            <a:off x="8128001" y="1794571"/>
            <a:ext cx="4064000" cy="1092457"/>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Tijdelijke aanduiding voor tekst 10">
            <a:extLst>
              <a:ext uri="{FF2B5EF4-FFF2-40B4-BE49-F238E27FC236}">
                <a16:creationId xmlns:a16="http://schemas.microsoft.com/office/drawing/2014/main" id="{7265DE06-8A4D-7640-8681-37E407F23CB0}"/>
              </a:ext>
            </a:extLst>
          </p:cNvPr>
          <p:cNvSpPr>
            <a:spLocks noGrp="1"/>
          </p:cNvSpPr>
          <p:nvPr>
            <p:ph type="body" sz="quarter" idx="32" hasCustomPrompt="1"/>
          </p:nvPr>
        </p:nvSpPr>
        <p:spPr>
          <a:xfrm>
            <a:off x="8665501" y="1820872"/>
            <a:ext cx="3029889" cy="785742"/>
          </a:xfrm>
        </p:spPr>
        <p:txBody>
          <a:bodyPr anchor="ctr">
            <a:noAutofit/>
          </a:bodyPr>
          <a:lstStyle>
            <a:lvl1pPr marL="0" indent="0" algn="ctr">
              <a:buNone/>
              <a:defRPr sz="1400" b="0" spc="100" baseline="0">
                <a:solidFill>
                  <a:schemeClr val="bg1"/>
                </a:solidFill>
                <a:latin typeface="Neo Sans Pro" panose="020B0504030504040204" pitchFamily="34" charset="0"/>
              </a:defRPr>
            </a:lvl1pPr>
          </a:lstStyle>
          <a:p>
            <a:r>
              <a:rPr lang="nl-NL"/>
              <a:t>0000</a:t>
            </a:r>
          </a:p>
        </p:txBody>
      </p:sp>
      <p:pic>
        <p:nvPicPr>
          <p:cNvPr id="8" name="Afbeelding 7">
            <a:extLst>
              <a:ext uri="{FF2B5EF4-FFF2-40B4-BE49-F238E27FC236}">
                <a16:creationId xmlns:a16="http://schemas.microsoft.com/office/drawing/2014/main" id="{4E75E5A4-7857-BD49-A9CC-6B3011623CB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88204" y="3049626"/>
            <a:ext cx="1687593" cy="554228"/>
          </a:xfrm>
          <a:prstGeom prst="rect">
            <a:avLst/>
          </a:prstGeom>
        </p:spPr>
      </p:pic>
      <p:pic>
        <p:nvPicPr>
          <p:cNvPr id="49" name="Afbeelding 48">
            <a:extLst>
              <a:ext uri="{FF2B5EF4-FFF2-40B4-BE49-F238E27FC236}">
                <a16:creationId xmlns:a16="http://schemas.microsoft.com/office/drawing/2014/main" id="{38223FB5-765D-B04A-BE3C-11C2AB5BEFF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231668" y="3049626"/>
            <a:ext cx="1687593" cy="554228"/>
          </a:xfrm>
          <a:prstGeom prst="rect">
            <a:avLst/>
          </a:prstGeom>
        </p:spPr>
      </p:pic>
      <p:pic>
        <p:nvPicPr>
          <p:cNvPr id="52" name="Afbeelding 51">
            <a:extLst>
              <a:ext uri="{FF2B5EF4-FFF2-40B4-BE49-F238E27FC236}">
                <a16:creationId xmlns:a16="http://schemas.microsoft.com/office/drawing/2014/main" id="{E04072AB-533F-8E47-85DC-277427E356A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336648" y="3049626"/>
            <a:ext cx="1687593" cy="554228"/>
          </a:xfrm>
          <a:prstGeom prst="rect">
            <a:avLst/>
          </a:prstGeom>
        </p:spPr>
      </p:pic>
      <p:sp>
        <p:nvSpPr>
          <p:cNvPr id="54" name="Tijdelijke aanduiding voor tekst 10">
            <a:extLst>
              <a:ext uri="{FF2B5EF4-FFF2-40B4-BE49-F238E27FC236}">
                <a16:creationId xmlns:a16="http://schemas.microsoft.com/office/drawing/2014/main" id="{557B1A9D-2A59-6B45-BF04-61FFA4D45E78}"/>
              </a:ext>
            </a:extLst>
          </p:cNvPr>
          <p:cNvSpPr>
            <a:spLocks noGrp="1"/>
          </p:cNvSpPr>
          <p:nvPr>
            <p:ph type="body" sz="quarter" idx="33" hasCustomPrompt="1"/>
          </p:nvPr>
        </p:nvSpPr>
        <p:spPr>
          <a:xfrm>
            <a:off x="838201" y="4477248"/>
            <a:ext cx="2729189" cy="2147072"/>
          </a:xfrm>
        </p:spPr>
        <p:txBody>
          <a:bodyPr anchor="ctr">
            <a:noAutofit/>
          </a:bodyPr>
          <a:lstStyle>
            <a:lvl1pPr marL="285750" indent="-285750" algn="l">
              <a:buFont typeface="Arial" panose="020B0604020202020204" pitchFamily="34" charset="0"/>
              <a:buChar char="•"/>
              <a:defRPr sz="1400" b="0" spc="100" baseline="0">
                <a:solidFill>
                  <a:srgbClr val="2B4581"/>
                </a:solidFill>
                <a:latin typeface="Neo Sans Pro" panose="020B0504030504040204" pitchFamily="34" charset="0"/>
              </a:defRPr>
            </a:lvl1pPr>
          </a:lstStyle>
          <a:p>
            <a:r>
              <a:rPr lang="nl-NL"/>
              <a:t>0000</a:t>
            </a:r>
          </a:p>
        </p:txBody>
      </p:sp>
      <p:cxnSp>
        <p:nvCxnSpPr>
          <p:cNvPr id="23" name="Rechte verbindingslijn 22">
            <a:extLst>
              <a:ext uri="{FF2B5EF4-FFF2-40B4-BE49-F238E27FC236}">
                <a16:creationId xmlns:a16="http://schemas.microsoft.com/office/drawing/2014/main" id="{E44EF5C8-EE07-3D43-A0C0-19E50B62E55C}"/>
              </a:ext>
            </a:extLst>
          </p:cNvPr>
          <p:cNvCxnSpPr>
            <a:cxnSpLocks/>
          </p:cNvCxnSpPr>
          <p:nvPr userDrawn="1"/>
        </p:nvCxnSpPr>
        <p:spPr>
          <a:xfrm flipV="1">
            <a:off x="5473417" y="2632733"/>
            <a:ext cx="1204094" cy="182"/>
          </a:xfrm>
          <a:prstGeom prst="line">
            <a:avLst/>
          </a:prstGeom>
          <a:ln w="38100">
            <a:solidFill>
              <a:srgbClr val="EB603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C158D601-4364-E749-B489-2BFA42C15B6F}"/>
              </a:ext>
            </a:extLst>
          </p:cNvPr>
          <p:cNvCxnSpPr>
            <a:cxnSpLocks/>
          </p:cNvCxnSpPr>
          <p:nvPr userDrawn="1"/>
        </p:nvCxnSpPr>
        <p:spPr>
          <a:xfrm flipV="1">
            <a:off x="1450398" y="2632733"/>
            <a:ext cx="1204094" cy="18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C075AD1E-137E-E643-B45C-2D8B31FC26F8}"/>
              </a:ext>
            </a:extLst>
          </p:cNvPr>
          <p:cNvCxnSpPr>
            <a:cxnSpLocks/>
          </p:cNvCxnSpPr>
          <p:nvPr userDrawn="1"/>
        </p:nvCxnSpPr>
        <p:spPr>
          <a:xfrm flipV="1">
            <a:off x="9557954" y="2632733"/>
            <a:ext cx="1204094" cy="18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9" name="Tijdelijke aanduiding voor tekst 10">
            <a:extLst>
              <a:ext uri="{FF2B5EF4-FFF2-40B4-BE49-F238E27FC236}">
                <a16:creationId xmlns:a16="http://schemas.microsoft.com/office/drawing/2014/main" id="{C318DF2C-1AAF-0445-8F18-3CAF9E540C1C}"/>
              </a:ext>
            </a:extLst>
          </p:cNvPr>
          <p:cNvSpPr>
            <a:spLocks noGrp="1"/>
          </p:cNvSpPr>
          <p:nvPr>
            <p:ph type="body" sz="quarter" idx="36" hasCustomPrompt="1"/>
          </p:nvPr>
        </p:nvSpPr>
        <p:spPr>
          <a:xfrm>
            <a:off x="4861561" y="4477248"/>
            <a:ext cx="2729189" cy="2147072"/>
          </a:xfrm>
        </p:spPr>
        <p:txBody>
          <a:bodyPr anchor="ctr">
            <a:noAutofit/>
          </a:bodyPr>
          <a:lstStyle>
            <a:lvl1pPr marL="285750" indent="-285750" algn="l">
              <a:buFont typeface="Arial" panose="020B0604020202020204" pitchFamily="34" charset="0"/>
              <a:buChar char="•"/>
              <a:defRPr sz="1400" b="0" spc="100" baseline="0">
                <a:solidFill>
                  <a:srgbClr val="2B4581"/>
                </a:solidFill>
                <a:latin typeface="Neo Sans Pro" panose="020B0504030504040204" pitchFamily="34" charset="0"/>
              </a:defRPr>
            </a:lvl1pPr>
          </a:lstStyle>
          <a:p>
            <a:r>
              <a:rPr lang="nl-NL"/>
              <a:t>0000</a:t>
            </a:r>
          </a:p>
        </p:txBody>
      </p:sp>
      <p:sp>
        <p:nvSpPr>
          <p:cNvPr id="30" name="Tijdelijke aanduiding voor tekst 10">
            <a:extLst>
              <a:ext uri="{FF2B5EF4-FFF2-40B4-BE49-F238E27FC236}">
                <a16:creationId xmlns:a16="http://schemas.microsoft.com/office/drawing/2014/main" id="{A3FEB5FF-6C12-1B40-8413-E143B79B6E37}"/>
              </a:ext>
            </a:extLst>
          </p:cNvPr>
          <p:cNvSpPr>
            <a:spLocks noGrp="1"/>
          </p:cNvSpPr>
          <p:nvPr>
            <p:ph type="body" sz="quarter" idx="37" hasCustomPrompt="1"/>
          </p:nvPr>
        </p:nvSpPr>
        <p:spPr>
          <a:xfrm>
            <a:off x="8966201" y="4477248"/>
            <a:ext cx="2729189" cy="2147072"/>
          </a:xfrm>
        </p:spPr>
        <p:txBody>
          <a:bodyPr anchor="ctr">
            <a:noAutofit/>
          </a:bodyPr>
          <a:lstStyle>
            <a:lvl1pPr marL="285750" indent="-285750" algn="l">
              <a:buFont typeface="Arial" panose="020B0604020202020204" pitchFamily="34" charset="0"/>
              <a:buChar char="•"/>
              <a:defRPr sz="1400" b="0" spc="100" baseline="0">
                <a:solidFill>
                  <a:srgbClr val="2B4581"/>
                </a:solidFill>
                <a:latin typeface="Neo Sans Pro" panose="020B0504030504040204" pitchFamily="34" charset="0"/>
              </a:defRPr>
            </a:lvl1pPr>
          </a:lstStyle>
          <a:p>
            <a:r>
              <a:rPr lang="nl-NL"/>
              <a:t>0000</a:t>
            </a:r>
          </a:p>
        </p:txBody>
      </p:sp>
    </p:spTree>
    <p:extLst>
      <p:ext uri="{BB962C8B-B14F-4D97-AF65-F5344CB8AC3E}">
        <p14:creationId xmlns:p14="http://schemas.microsoft.com/office/powerpoint/2010/main" val="2937509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rmatieve dia cijfers">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726A4BA1-4FB2-9B4C-B075-9A671F070B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19"/>
            <a:ext cx="1363450" cy="449461"/>
          </a:xfrm>
          <a:prstGeom prst="rect">
            <a:avLst/>
          </a:prstGeom>
          <a:ln w="0">
            <a:noFill/>
          </a:ln>
        </p:spPr>
      </p:pic>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 name="Rechthoek 3">
            <a:extLst>
              <a:ext uri="{FF2B5EF4-FFF2-40B4-BE49-F238E27FC236}">
                <a16:creationId xmlns:a16="http://schemas.microsoft.com/office/drawing/2014/main" id="{3998CE70-64BD-4449-8297-833A4214C16D}"/>
              </a:ext>
            </a:extLst>
          </p:cNvPr>
          <p:cNvSpPr/>
          <p:nvPr userDrawn="1"/>
        </p:nvSpPr>
        <p:spPr>
          <a:xfrm>
            <a:off x="1" y="3205223"/>
            <a:ext cx="4064000" cy="185226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5D795996-AB0E-0D47-9083-6D1CD6BE8331}"/>
              </a:ext>
            </a:extLst>
          </p:cNvPr>
          <p:cNvSpPr/>
          <p:nvPr userDrawn="1"/>
        </p:nvSpPr>
        <p:spPr>
          <a:xfrm>
            <a:off x="4063911" y="3205223"/>
            <a:ext cx="4064000" cy="1852268"/>
          </a:xfrm>
          <a:prstGeom prst="rect">
            <a:avLst/>
          </a:prstGeom>
          <a:solidFill>
            <a:srgbClr val="2B458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4416FF33-F5C3-FC4F-8C8A-1D5FDA4EA2AF}"/>
              </a:ext>
            </a:extLst>
          </p:cNvPr>
          <p:cNvSpPr/>
          <p:nvPr userDrawn="1"/>
        </p:nvSpPr>
        <p:spPr>
          <a:xfrm>
            <a:off x="8128000" y="3205223"/>
            <a:ext cx="4064000" cy="185226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Afbeelding 27">
            <a:extLst>
              <a:ext uri="{FF2B5EF4-FFF2-40B4-BE49-F238E27FC236}">
                <a16:creationId xmlns:a16="http://schemas.microsoft.com/office/drawing/2014/main" id="{AB2DB619-5789-2F4A-ACC4-D75029AF687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18"/>
            <a:ext cx="1363450" cy="449461"/>
          </a:xfrm>
          <a:prstGeom prst="rect">
            <a:avLst/>
          </a:prstGeom>
          <a:ln w="0">
            <a:noFill/>
          </a:ln>
        </p:spPr>
      </p:pic>
      <p:sp>
        <p:nvSpPr>
          <p:cNvPr id="29" name="Tijdelijke aanduiding voor tekst 10">
            <a:extLst>
              <a:ext uri="{FF2B5EF4-FFF2-40B4-BE49-F238E27FC236}">
                <a16:creationId xmlns:a16="http://schemas.microsoft.com/office/drawing/2014/main" id="{252758FA-A661-C24D-89C2-85596CFCD8CA}"/>
              </a:ext>
            </a:extLst>
          </p:cNvPr>
          <p:cNvSpPr>
            <a:spLocks noGrp="1"/>
          </p:cNvSpPr>
          <p:nvPr>
            <p:ph type="body" sz="quarter" idx="16" hasCustomPrompt="1"/>
          </p:nvPr>
        </p:nvSpPr>
        <p:spPr>
          <a:xfrm>
            <a:off x="838022" y="5177105"/>
            <a:ext cx="4801617" cy="259181"/>
          </a:xfrm>
        </p:spPr>
        <p:txBody>
          <a:bodyPr>
            <a:noAutofit/>
          </a:bodyPr>
          <a:lstStyle>
            <a:lvl1pPr marL="0" indent="0">
              <a:buNone/>
              <a:defRPr sz="1800" b="1" spc="100" baseline="0">
                <a:solidFill>
                  <a:srgbClr val="2B4581"/>
                </a:solidFill>
                <a:latin typeface="Neo Sans Pro" panose="020B0504030504040204" pitchFamily="34" charset="0"/>
              </a:defRPr>
            </a:lvl1pPr>
          </a:lstStyle>
          <a:p>
            <a:r>
              <a:rPr lang="nl-NL"/>
              <a:t>Kop:</a:t>
            </a:r>
          </a:p>
        </p:txBody>
      </p:sp>
      <p:sp>
        <p:nvSpPr>
          <p:cNvPr id="35" name="Titel 1">
            <a:extLst>
              <a:ext uri="{FF2B5EF4-FFF2-40B4-BE49-F238E27FC236}">
                <a16:creationId xmlns:a16="http://schemas.microsoft.com/office/drawing/2014/main" id="{90D3E173-F8E7-3D4F-A205-DBAA72AF3A57}"/>
              </a:ext>
            </a:extLst>
          </p:cNvPr>
          <p:cNvSpPr>
            <a:spLocks noGrp="1"/>
          </p:cNvSpPr>
          <p:nvPr>
            <p:ph type="title" hasCustomPrompt="1"/>
          </p:nvPr>
        </p:nvSpPr>
        <p:spPr>
          <a:xfrm>
            <a:off x="838201" y="480625"/>
            <a:ext cx="4780174" cy="982415"/>
          </a:xfrm>
        </p:spPr>
        <p:txBody>
          <a:bodyPr>
            <a:normAutofit/>
          </a:bodyPr>
          <a:lstStyle>
            <a:lvl1pPr>
              <a:defRPr sz="4000" b="1" spc="100" baseline="0">
                <a:solidFill>
                  <a:srgbClr val="EB6031"/>
                </a:solidFill>
                <a:latin typeface="Neo Sans Pro" panose="020B0504030504040204" pitchFamily="34" charset="0"/>
              </a:defRPr>
            </a:lvl1pPr>
          </a:lstStyle>
          <a:p>
            <a:r>
              <a:rPr lang="nl-NL"/>
              <a:t>Titel</a:t>
            </a:r>
          </a:p>
        </p:txBody>
      </p:sp>
      <p:sp>
        <p:nvSpPr>
          <p:cNvPr id="36" name="Tijdelijke aanduiding voor inhoud 2">
            <a:extLst>
              <a:ext uri="{FF2B5EF4-FFF2-40B4-BE49-F238E27FC236}">
                <a16:creationId xmlns:a16="http://schemas.microsoft.com/office/drawing/2014/main" id="{2F78E67A-F292-FE45-B552-DA4DB8609481}"/>
              </a:ext>
            </a:extLst>
          </p:cNvPr>
          <p:cNvSpPr>
            <a:spLocks noGrp="1"/>
          </p:cNvSpPr>
          <p:nvPr>
            <p:ph idx="17"/>
          </p:nvPr>
        </p:nvSpPr>
        <p:spPr>
          <a:xfrm>
            <a:off x="838201" y="1761039"/>
            <a:ext cx="4780174" cy="1048251"/>
          </a:xfrm>
        </p:spPr>
        <p:txBody>
          <a:bodyPr>
            <a:normAutofit/>
          </a:bodyPr>
          <a:lstStyle>
            <a:lvl1pPr marL="285750" indent="-285750">
              <a:lnSpc>
                <a:spcPct val="150000"/>
              </a:lnSpc>
              <a:buClr>
                <a:srgbClr val="EB6031"/>
              </a:buClr>
              <a:buFont typeface="Arial" panose="020B0604020202020204" pitchFamily="34" charset="0"/>
              <a:buChar char="•"/>
              <a:defRPr sz="1800" spc="100" baseline="0">
                <a:solidFill>
                  <a:srgbClr val="575756"/>
                </a:solidFill>
                <a:latin typeface="Neo Sans Pro" panose="020B0504030504040204" pitchFamily="34" charset="0"/>
              </a:defRPr>
            </a:lvl1pPr>
          </a:lstStyle>
          <a:p>
            <a:r>
              <a:rPr lang="nl-NL"/>
              <a:t>Tekststijl van het model bewerken</a:t>
            </a:r>
          </a:p>
        </p:txBody>
      </p:sp>
      <p:sp>
        <p:nvSpPr>
          <p:cNvPr id="38" name="Tijdelijke aanduiding voor tekst 10">
            <a:extLst>
              <a:ext uri="{FF2B5EF4-FFF2-40B4-BE49-F238E27FC236}">
                <a16:creationId xmlns:a16="http://schemas.microsoft.com/office/drawing/2014/main" id="{E51BBC6D-CD85-3C49-91F4-A5C9BE8CC83F}"/>
              </a:ext>
            </a:extLst>
          </p:cNvPr>
          <p:cNvSpPr>
            <a:spLocks noGrp="1"/>
          </p:cNvSpPr>
          <p:nvPr>
            <p:ph type="body" sz="quarter" idx="18" hasCustomPrompt="1"/>
          </p:nvPr>
        </p:nvSpPr>
        <p:spPr>
          <a:xfrm>
            <a:off x="838023" y="3603581"/>
            <a:ext cx="2388044" cy="578960"/>
          </a:xfrm>
        </p:spPr>
        <p:txBody>
          <a:bodyPr>
            <a:noAutofit/>
          </a:bodyPr>
          <a:lstStyle>
            <a:lvl1pPr marL="0" indent="0" algn="ctr">
              <a:buNone/>
              <a:defRPr sz="4400" b="1" spc="100" baseline="0">
                <a:solidFill>
                  <a:schemeClr val="bg1"/>
                </a:solidFill>
                <a:latin typeface="Neo Sans Pro" panose="020B0504030504040204" pitchFamily="34" charset="0"/>
              </a:defRPr>
            </a:lvl1pPr>
          </a:lstStyle>
          <a:p>
            <a:r>
              <a:rPr lang="nl-NL"/>
              <a:t>0000</a:t>
            </a:r>
          </a:p>
        </p:txBody>
      </p:sp>
      <p:sp>
        <p:nvSpPr>
          <p:cNvPr id="40" name="Tijdelijke aanduiding voor tekst 10">
            <a:extLst>
              <a:ext uri="{FF2B5EF4-FFF2-40B4-BE49-F238E27FC236}">
                <a16:creationId xmlns:a16="http://schemas.microsoft.com/office/drawing/2014/main" id="{D1EAD560-569F-1946-8306-D738A31723B2}"/>
              </a:ext>
            </a:extLst>
          </p:cNvPr>
          <p:cNvSpPr>
            <a:spLocks noGrp="1"/>
          </p:cNvSpPr>
          <p:nvPr>
            <p:ph type="body" sz="quarter" idx="19" hasCustomPrompt="1"/>
          </p:nvPr>
        </p:nvSpPr>
        <p:spPr>
          <a:xfrm>
            <a:off x="838023" y="4251390"/>
            <a:ext cx="2388044" cy="177989"/>
          </a:xfrm>
        </p:spPr>
        <p:txBody>
          <a:bodyPr>
            <a:noAutofit/>
          </a:bodyPr>
          <a:lstStyle>
            <a:lvl1pPr marL="0" indent="0" algn="ctr">
              <a:buNone/>
              <a:defRPr sz="1400" b="0" spc="100" baseline="0">
                <a:solidFill>
                  <a:schemeClr val="bg1"/>
                </a:solidFill>
                <a:latin typeface="Neo Sans Pro" panose="020B0504030504040204" pitchFamily="34" charset="0"/>
              </a:defRPr>
            </a:lvl1pPr>
          </a:lstStyle>
          <a:p>
            <a:r>
              <a:rPr lang="nl-NL"/>
              <a:t>0000</a:t>
            </a:r>
          </a:p>
        </p:txBody>
      </p:sp>
      <p:sp>
        <p:nvSpPr>
          <p:cNvPr id="42" name="Tijdelijke aanduiding voor tekst 10">
            <a:extLst>
              <a:ext uri="{FF2B5EF4-FFF2-40B4-BE49-F238E27FC236}">
                <a16:creationId xmlns:a16="http://schemas.microsoft.com/office/drawing/2014/main" id="{4F893674-02C5-1041-AA1C-7D3137F57979}"/>
              </a:ext>
            </a:extLst>
          </p:cNvPr>
          <p:cNvSpPr>
            <a:spLocks noGrp="1"/>
          </p:cNvSpPr>
          <p:nvPr>
            <p:ph type="body" sz="quarter" idx="21" hasCustomPrompt="1"/>
          </p:nvPr>
        </p:nvSpPr>
        <p:spPr>
          <a:xfrm>
            <a:off x="4901844" y="3603581"/>
            <a:ext cx="2388044" cy="578960"/>
          </a:xfrm>
        </p:spPr>
        <p:txBody>
          <a:bodyPr>
            <a:noAutofit/>
          </a:bodyPr>
          <a:lstStyle>
            <a:lvl1pPr marL="0" indent="0" algn="ctr">
              <a:buNone/>
              <a:defRPr sz="4400" b="1" spc="100" baseline="0">
                <a:solidFill>
                  <a:schemeClr val="bg1"/>
                </a:solidFill>
                <a:latin typeface="Neo Sans Pro" panose="020B0504030504040204" pitchFamily="34" charset="0"/>
              </a:defRPr>
            </a:lvl1pPr>
          </a:lstStyle>
          <a:p>
            <a:r>
              <a:rPr lang="nl-NL"/>
              <a:t>0000</a:t>
            </a:r>
          </a:p>
        </p:txBody>
      </p:sp>
      <p:sp>
        <p:nvSpPr>
          <p:cNvPr id="43" name="Tijdelijke aanduiding voor tekst 10">
            <a:extLst>
              <a:ext uri="{FF2B5EF4-FFF2-40B4-BE49-F238E27FC236}">
                <a16:creationId xmlns:a16="http://schemas.microsoft.com/office/drawing/2014/main" id="{94D731B3-782A-7F48-9147-6A2796101E49}"/>
              </a:ext>
            </a:extLst>
          </p:cNvPr>
          <p:cNvSpPr>
            <a:spLocks noGrp="1"/>
          </p:cNvSpPr>
          <p:nvPr>
            <p:ph type="body" sz="quarter" idx="22" hasCustomPrompt="1"/>
          </p:nvPr>
        </p:nvSpPr>
        <p:spPr>
          <a:xfrm>
            <a:off x="4901844" y="4290119"/>
            <a:ext cx="2388044" cy="177989"/>
          </a:xfrm>
        </p:spPr>
        <p:txBody>
          <a:bodyPr>
            <a:noAutofit/>
          </a:bodyPr>
          <a:lstStyle>
            <a:lvl1pPr marL="0" indent="0" algn="ctr">
              <a:buNone/>
              <a:defRPr sz="1400" b="0" spc="100" baseline="0">
                <a:solidFill>
                  <a:schemeClr val="bg1"/>
                </a:solidFill>
                <a:latin typeface="Neo Sans Pro" panose="020B0504030504040204" pitchFamily="34" charset="0"/>
              </a:defRPr>
            </a:lvl1pPr>
          </a:lstStyle>
          <a:p>
            <a:r>
              <a:rPr lang="nl-NL"/>
              <a:t>0000</a:t>
            </a:r>
          </a:p>
        </p:txBody>
      </p:sp>
      <p:sp>
        <p:nvSpPr>
          <p:cNvPr id="48" name="Tijdelijke aanduiding voor tekst 10">
            <a:extLst>
              <a:ext uri="{FF2B5EF4-FFF2-40B4-BE49-F238E27FC236}">
                <a16:creationId xmlns:a16="http://schemas.microsoft.com/office/drawing/2014/main" id="{BCE9E05D-2218-2F44-907A-29001F1CC051}"/>
              </a:ext>
            </a:extLst>
          </p:cNvPr>
          <p:cNvSpPr>
            <a:spLocks noGrp="1"/>
          </p:cNvSpPr>
          <p:nvPr>
            <p:ph type="body" sz="quarter" idx="26" hasCustomPrompt="1"/>
          </p:nvPr>
        </p:nvSpPr>
        <p:spPr>
          <a:xfrm>
            <a:off x="4503260" y="5457382"/>
            <a:ext cx="3144412" cy="578960"/>
          </a:xfrm>
        </p:spPr>
        <p:txBody>
          <a:bodyPr>
            <a:noAutofit/>
          </a:bodyPr>
          <a:lstStyle>
            <a:lvl1pPr marL="0" indent="0" algn="ctr">
              <a:buNone/>
              <a:defRPr sz="4400" b="1" spc="100" baseline="0">
                <a:solidFill>
                  <a:srgbClr val="EB6031"/>
                </a:solidFill>
                <a:latin typeface="Neo Sans Pro" panose="020B0504030504040204" pitchFamily="34" charset="0"/>
              </a:defRPr>
            </a:lvl1pPr>
          </a:lstStyle>
          <a:p>
            <a:r>
              <a:rPr lang="nl-NL"/>
              <a:t>00.000</a:t>
            </a:r>
          </a:p>
        </p:txBody>
      </p:sp>
      <p:sp>
        <p:nvSpPr>
          <p:cNvPr id="50" name="Tijdelijke aanduiding voor tekst 10">
            <a:extLst>
              <a:ext uri="{FF2B5EF4-FFF2-40B4-BE49-F238E27FC236}">
                <a16:creationId xmlns:a16="http://schemas.microsoft.com/office/drawing/2014/main" id="{DC3CB0E7-253F-6C47-987C-B4ADF2704130}"/>
              </a:ext>
            </a:extLst>
          </p:cNvPr>
          <p:cNvSpPr>
            <a:spLocks noGrp="1"/>
          </p:cNvSpPr>
          <p:nvPr>
            <p:ph type="body" sz="quarter" idx="28" hasCustomPrompt="1"/>
          </p:nvPr>
        </p:nvSpPr>
        <p:spPr>
          <a:xfrm>
            <a:off x="4898250" y="6162943"/>
            <a:ext cx="2388044" cy="177989"/>
          </a:xfrm>
        </p:spPr>
        <p:txBody>
          <a:bodyPr>
            <a:noAutofit/>
          </a:bodyPr>
          <a:lstStyle>
            <a:lvl1pPr marL="0" indent="0" algn="ctr">
              <a:buNone/>
              <a:defRPr sz="1400" b="0" spc="100" baseline="0">
                <a:solidFill>
                  <a:srgbClr val="EB6031"/>
                </a:solidFill>
                <a:latin typeface="Neo Sans Pro" panose="020B0504030504040204" pitchFamily="34" charset="0"/>
              </a:defRPr>
            </a:lvl1pPr>
          </a:lstStyle>
          <a:p>
            <a:r>
              <a:rPr lang="nl-NL"/>
              <a:t>0000</a:t>
            </a:r>
          </a:p>
        </p:txBody>
      </p:sp>
      <p:sp>
        <p:nvSpPr>
          <p:cNvPr id="56" name="Tijdelijke aanduiding voor afbeelding 7">
            <a:extLst>
              <a:ext uri="{FF2B5EF4-FFF2-40B4-BE49-F238E27FC236}">
                <a16:creationId xmlns:a16="http://schemas.microsoft.com/office/drawing/2014/main" id="{D7FB4577-8A6B-5E4D-87C4-785536F12A02}"/>
              </a:ext>
            </a:extLst>
          </p:cNvPr>
          <p:cNvSpPr>
            <a:spLocks noGrp="1"/>
          </p:cNvSpPr>
          <p:nvPr>
            <p:ph type="pic" sz="quarter" idx="15"/>
          </p:nvPr>
        </p:nvSpPr>
        <p:spPr>
          <a:xfrm>
            <a:off x="8127910" y="246779"/>
            <a:ext cx="4064089" cy="2960869"/>
          </a:xfrm>
        </p:spPr>
        <p:txBody>
          <a:bodyPr/>
          <a:lstStyle/>
          <a:p>
            <a:endParaRPr lang="nl-NL"/>
          </a:p>
        </p:txBody>
      </p:sp>
      <p:sp>
        <p:nvSpPr>
          <p:cNvPr id="30" name="Tijdelijke aanduiding voor tekst 10">
            <a:extLst>
              <a:ext uri="{FF2B5EF4-FFF2-40B4-BE49-F238E27FC236}">
                <a16:creationId xmlns:a16="http://schemas.microsoft.com/office/drawing/2014/main" id="{E1B2F756-675C-2946-AE64-79A1AA63F4D1}"/>
              </a:ext>
            </a:extLst>
          </p:cNvPr>
          <p:cNvSpPr>
            <a:spLocks noGrp="1"/>
          </p:cNvSpPr>
          <p:nvPr>
            <p:ph type="body" sz="quarter" idx="31" hasCustomPrompt="1"/>
          </p:nvPr>
        </p:nvSpPr>
        <p:spPr>
          <a:xfrm>
            <a:off x="8965754" y="3712774"/>
            <a:ext cx="2388044" cy="578960"/>
          </a:xfrm>
        </p:spPr>
        <p:txBody>
          <a:bodyPr>
            <a:noAutofit/>
          </a:bodyPr>
          <a:lstStyle>
            <a:lvl1pPr marL="0" indent="0" algn="ctr">
              <a:buNone/>
              <a:defRPr sz="4400" b="1" spc="100" baseline="0">
                <a:solidFill>
                  <a:schemeClr val="bg1"/>
                </a:solidFill>
                <a:latin typeface="Neo Sans Pro" panose="020B0504030504040204" pitchFamily="34" charset="0"/>
              </a:defRPr>
            </a:lvl1pPr>
          </a:lstStyle>
          <a:p>
            <a:r>
              <a:rPr lang="nl-NL"/>
              <a:t>0000</a:t>
            </a:r>
          </a:p>
        </p:txBody>
      </p:sp>
      <p:sp>
        <p:nvSpPr>
          <p:cNvPr id="31" name="Tijdelijke aanduiding voor tekst 10">
            <a:extLst>
              <a:ext uri="{FF2B5EF4-FFF2-40B4-BE49-F238E27FC236}">
                <a16:creationId xmlns:a16="http://schemas.microsoft.com/office/drawing/2014/main" id="{36DB5139-27B0-6B4A-8D6A-19E58DC217A1}"/>
              </a:ext>
            </a:extLst>
          </p:cNvPr>
          <p:cNvSpPr>
            <a:spLocks noGrp="1"/>
          </p:cNvSpPr>
          <p:nvPr>
            <p:ph type="body" sz="quarter" idx="32" hasCustomPrompt="1"/>
          </p:nvPr>
        </p:nvSpPr>
        <p:spPr>
          <a:xfrm>
            <a:off x="8965754" y="4399312"/>
            <a:ext cx="2388044" cy="177989"/>
          </a:xfrm>
        </p:spPr>
        <p:txBody>
          <a:bodyPr>
            <a:noAutofit/>
          </a:bodyPr>
          <a:lstStyle>
            <a:lvl1pPr marL="0" indent="0" algn="ctr">
              <a:buNone/>
              <a:defRPr sz="1400" b="0" spc="100" baseline="0">
                <a:solidFill>
                  <a:schemeClr val="bg1"/>
                </a:solidFill>
                <a:latin typeface="Neo Sans Pro" panose="020B0504030504040204" pitchFamily="34" charset="0"/>
              </a:defRPr>
            </a:lvl1pPr>
          </a:lstStyle>
          <a:p>
            <a:r>
              <a:rPr lang="nl-NL"/>
              <a:t>0000</a:t>
            </a:r>
          </a:p>
        </p:txBody>
      </p:sp>
    </p:spTree>
    <p:extLst>
      <p:ext uri="{BB962C8B-B14F-4D97-AF65-F5344CB8AC3E}">
        <p14:creationId xmlns:p14="http://schemas.microsoft.com/office/powerpoint/2010/main" val="3583365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formatieve dia cijfers">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726A4BA1-4FB2-9B4C-B075-9A671F070B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19"/>
            <a:ext cx="1363450" cy="449461"/>
          </a:xfrm>
          <a:prstGeom prst="rect">
            <a:avLst/>
          </a:prstGeom>
          <a:ln w="0">
            <a:noFill/>
          </a:ln>
        </p:spPr>
      </p:pic>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 name="Rechthoek 3">
            <a:extLst>
              <a:ext uri="{FF2B5EF4-FFF2-40B4-BE49-F238E27FC236}">
                <a16:creationId xmlns:a16="http://schemas.microsoft.com/office/drawing/2014/main" id="{3998CE70-64BD-4449-8297-833A4214C16D}"/>
              </a:ext>
            </a:extLst>
          </p:cNvPr>
          <p:cNvSpPr/>
          <p:nvPr userDrawn="1"/>
        </p:nvSpPr>
        <p:spPr>
          <a:xfrm>
            <a:off x="1" y="355516"/>
            <a:ext cx="4064000" cy="1276506"/>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5D795996-AB0E-0D47-9083-6D1CD6BE8331}"/>
              </a:ext>
            </a:extLst>
          </p:cNvPr>
          <p:cNvSpPr/>
          <p:nvPr userDrawn="1"/>
        </p:nvSpPr>
        <p:spPr>
          <a:xfrm>
            <a:off x="4063911" y="355516"/>
            <a:ext cx="4064000" cy="1276506"/>
          </a:xfrm>
          <a:prstGeom prst="rect">
            <a:avLst/>
          </a:prstGeom>
          <a:solidFill>
            <a:srgbClr val="2B458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4416FF33-F5C3-FC4F-8C8A-1D5FDA4EA2AF}"/>
              </a:ext>
            </a:extLst>
          </p:cNvPr>
          <p:cNvSpPr/>
          <p:nvPr userDrawn="1"/>
        </p:nvSpPr>
        <p:spPr>
          <a:xfrm>
            <a:off x="8128000" y="355516"/>
            <a:ext cx="4064000" cy="1276506"/>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Afbeelding 27">
            <a:extLst>
              <a:ext uri="{FF2B5EF4-FFF2-40B4-BE49-F238E27FC236}">
                <a16:creationId xmlns:a16="http://schemas.microsoft.com/office/drawing/2014/main" id="{AB2DB619-5789-2F4A-ACC4-D75029AF687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2407905" y="471718"/>
            <a:ext cx="1363450" cy="449461"/>
          </a:xfrm>
          <a:prstGeom prst="rect">
            <a:avLst/>
          </a:prstGeom>
          <a:ln w="0">
            <a:noFill/>
          </a:ln>
        </p:spPr>
      </p:pic>
      <p:sp>
        <p:nvSpPr>
          <p:cNvPr id="38" name="Tijdelijke aanduiding voor tekst 10">
            <a:extLst>
              <a:ext uri="{FF2B5EF4-FFF2-40B4-BE49-F238E27FC236}">
                <a16:creationId xmlns:a16="http://schemas.microsoft.com/office/drawing/2014/main" id="{E51BBC6D-CD85-3C49-91F4-A5C9BE8CC83F}"/>
              </a:ext>
            </a:extLst>
          </p:cNvPr>
          <p:cNvSpPr>
            <a:spLocks noGrp="1"/>
          </p:cNvSpPr>
          <p:nvPr>
            <p:ph type="body" sz="quarter" idx="18" hasCustomPrompt="1"/>
          </p:nvPr>
        </p:nvSpPr>
        <p:spPr>
          <a:xfrm>
            <a:off x="838023" y="638710"/>
            <a:ext cx="2388044" cy="578960"/>
          </a:xfrm>
        </p:spPr>
        <p:txBody>
          <a:bodyPr>
            <a:noAutofit/>
          </a:bodyPr>
          <a:lstStyle>
            <a:lvl1pPr marL="0" indent="0" algn="ctr">
              <a:buNone/>
              <a:defRPr sz="4400" b="1" spc="100" baseline="0">
                <a:solidFill>
                  <a:schemeClr val="bg1"/>
                </a:solidFill>
                <a:latin typeface="Neo Sans Pro" panose="020B0504030504040204" pitchFamily="34" charset="0"/>
              </a:defRPr>
            </a:lvl1pPr>
          </a:lstStyle>
          <a:p>
            <a:r>
              <a:rPr lang="nl-NL"/>
              <a:t>0000</a:t>
            </a:r>
          </a:p>
        </p:txBody>
      </p:sp>
      <p:sp>
        <p:nvSpPr>
          <p:cNvPr id="42" name="Tijdelijke aanduiding voor tekst 10">
            <a:extLst>
              <a:ext uri="{FF2B5EF4-FFF2-40B4-BE49-F238E27FC236}">
                <a16:creationId xmlns:a16="http://schemas.microsoft.com/office/drawing/2014/main" id="{4F893674-02C5-1041-AA1C-7D3137F57979}"/>
              </a:ext>
            </a:extLst>
          </p:cNvPr>
          <p:cNvSpPr>
            <a:spLocks noGrp="1"/>
          </p:cNvSpPr>
          <p:nvPr>
            <p:ph type="body" sz="quarter" idx="21" hasCustomPrompt="1"/>
          </p:nvPr>
        </p:nvSpPr>
        <p:spPr>
          <a:xfrm>
            <a:off x="4901844" y="638710"/>
            <a:ext cx="2388044" cy="578960"/>
          </a:xfrm>
        </p:spPr>
        <p:txBody>
          <a:bodyPr>
            <a:noAutofit/>
          </a:bodyPr>
          <a:lstStyle>
            <a:lvl1pPr marL="0" indent="0" algn="ctr">
              <a:buNone/>
              <a:defRPr sz="4400" b="1" spc="100" baseline="0">
                <a:solidFill>
                  <a:schemeClr val="bg1"/>
                </a:solidFill>
                <a:latin typeface="Neo Sans Pro" panose="020B0504030504040204" pitchFamily="34" charset="0"/>
              </a:defRPr>
            </a:lvl1pPr>
          </a:lstStyle>
          <a:p>
            <a:r>
              <a:rPr lang="nl-NL"/>
              <a:t>0000</a:t>
            </a:r>
          </a:p>
        </p:txBody>
      </p:sp>
      <p:sp>
        <p:nvSpPr>
          <p:cNvPr id="30" name="Tijdelijke aanduiding voor tekst 10">
            <a:extLst>
              <a:ext uri="{FF2B5EF4-FFF2-40B4-BE49-F238E27FC236}">
                <a16:creationId xmlns:a16="http://schemas.microsoft.com/office/drawing/2014/main" id="{E1B2F756-675C-2946-AE64-79A1AA63F4D1}"/>
              </a:ext>
            </a:extLst>
          </p:cNvPr>
          <p:cNvSpPr>
            <a:spLocks noGrp="1"/>
          </p:cNvSpPr>
          <p:nvPr>
            <p:ph type="body" sz="quarter" idx="31" hasCustomPrompt="1"/>
          </p:nvPr>
        </p:nvSpPr>
        <p:spPr>
          <a:xfrm>
            <a:off x="8965754" y="638710"/>
            <a:ext cx="2388044" cy="578960"/>
          </a:xfrm>
        </p:spPr>
        <p:txBody>
          <a:bodyPr>
            <a:noAutofit/>
          </a:bodyPr>
          <a:lstStyle>
            <a:lvl1pPr marL="0" indent="0" algn="ctr">
              <a:buNone/>
              <a:defRPr sz="4400" b="1" spc="100" baseline="0">
                <a:solidFill>
                  <a:schemeClr val="bg1"/>
                </a:solidFill>
                <a:latin typeface="Neo Sans Pro" panose="020B0504030504040204" pitchFamily="34" charset="0"/>
              </a:defRPr>
            </a:lvl1pPr>
          </a:lstStyle>
          <a:p>
            <a:r>
              <a:rPr lang="nl-NL"/>
              <a:t>0000</a:t>
            </a:r>
          </a:p>
        </p:txBody>
      </p:sp>
    </p:spTree>
    <p:extLst>
      <p:ext uri="{BB962C8B-B14F-4D97-AF65-F5344CB8AC3E}">
        <p14:creationId xmlns:p14="http://schemas.microsoft.com/office/powerpoint/2010/main" val="695511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4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FC1E107C-5324-2A49-A5BB-69D7356F8E7D}" type="datetimeFigureOut">
              <a:rPr lang="nl-NL" smtClean="0"/>
              <a:t>9-9-2025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03FA8C9-89D9-1145-AB27-59CCFE7773BA}" type="slidenum">
              <a:rPr lang="nl-NL" smtClean="0"/>
              <a:t>‹#›</a:t>
            </a:fld>
            <a:endParaRPr lang="nl-NL"/>
          </a:p>
        </p:txBody>
      </p:sp>
    </p:spTree>
    <p:extLst>
      <p:ext uri="{BB962C8B-B14F-4D97-AF65-F5344CB8AC3E}">
        <p14:creationId xmlns:p14="http://schemas.microsoft.com/office/powerpoint/2010/main" val="3162866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C1E107C-5324-2A49-A5BB-69D7356F8E7D}" type="datetimeFigureOut">
              <a:rPr lang="nl-NL" smtClean="0"/>
              <a:t>9-9-2025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03FA8C9-89D9-1145-AB27-59CCFE7773BA}" type="slidenum">
              <a:rPr lang="nl-NL" smtClean="0"/>
              <a:t>‹#›</a:t>
            </a:fld>
            <a:endParaRPr lang="nl-NL"/>
          </a:p>
        </p:txBody>
      </p:sp>
    </p:spTree>
    <p:extLst>
      <p:ext uri="{BB962C8B-B14F-4D97-AF65-F5344CB8AC3E}">
        <p14:creationId xmlns:p14="http://schemas.microsoft.com/office/powerpoint/2010/main" val="623929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400"/>
            </a:lvl1pPr>
          </a:lstStyle>
          <a:p>
            <a:r>
              <a:rPr lang="nl-NL"/>
              <a:t>Klik om stijl te bewerken</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C1E107C-5324-2A49-A5BB-69D7356F8E7D}" type="datetimeFigureOut">
              <a:rPr lang="nl-NL" smtClean="0"/>
              <a:t>9-9-2025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03FA8C9-89D9-1145-AB27-59CCFE7773BA}" type="slidenum">
              <a:rPr lang="nl-NL" smtClean="0"/>
              <a:t>‹#›</a:t>
            </a:fld>
            <a:endParaRPr lang="nl-NL"/>
          </a:p>
        </p:txBody>
      </p:sp>
    </p:spTree>
    <p:extLst>
      <p:ext uri="{BB962C8B-B14F-4D97-AF65-F5344CB8AC3E}">
        <p14:creationId xmlns:p14="http://schemas.microsoft.com/office/powerpoint/2010/main" val="1288223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FC1E107C-5324-2A49-A5BB-69D7356F8E7D}" type="datetimeFigureOut">
              <a:rPr lang="nl-NL" smtClean="0"/>
              <a:t>9-9-2025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03FA8C9-89D9-1145-AB27-59CCFE7773BA}" type="slidenum">
              <a:rPr lang="nl-NL" smtClean="0"/>
              <a:t>‹#›</a:t>
            </a:fld>
            <a:endParaRPr lang="nl-NL"/>
          </a:p>
        </p:txBody>
      </p:sp>
    </p:spTree>
    <p:extLst>
      <p:ext uri="{BB962C8B-B14F-4D97-AF65-F5344CB8AC3E}">
        <p14:creationId xmlns:p14="http://schemas.microsoft.com/office/powerpoint/2010/main" val="2293390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nl-NL"/>
              <a:t>Klikken om de tekststijl van het model te bewerken</a:t>
            </a:r>
          </a:p>
        </p:txBody>
      </p:sp>
      <p:sp>
        <p:nvSpPr>
          <p:cNvPr id="4" name="Content Placeholder 3"/>
          <p:cNvSpPr>
            <a:spLocks noGrp="1"/>
          </p:cNvSpPr>
          <p:nvPr>
            <p:ph sz="half" idx="2"/>
          </p:nvPr>
        </p:nvSpPr>
        <p:spPr>
          <a:xfrm>
            <a:off x="839789" y="2505076"/>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nl-NL"/>
              <a:t>Klikken om de tekststijl van het model te bewerken</a:t>
            </a:r>
          </a:p>
        </p:txBody>
      </p:sp>
      <p:sp>
        <p:nvSpPr>
          <p:cNvPr id="6" name="Content Placeholder 5"/>
          <p:cNvSpPr>
            <a:spLocks noGrp="1"/>
          </p:cNvSpPr>
          <p:nvPr>
            <p:ph sz="quarter" idx="4"/>
          </p:nvPr>
        </p:nvSpPr>
        <p:spPr>
          <a:xfrm>
            <a:off x="6172201" y="2505076"/>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FC1E107C-5324-2A49-A5BB-69D7356F8E7D}" type="datetimeFigureOut">
              <a:rPr lang="nl-NL" smtClean="0"/>
              <a:t>9-9-2025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403FA8C9-89D9-1145-AB27-59CCFE7773BA}" type="slidenum">
              <a:rPr lang="nl-NL" smtClean="0"/>
              <a:t>‹#›</a:t>
            </a:fld>
            <a:endParaRPr lang="nl-NL"/>
          </a:p>
        </p:txBody>
      </p:sp>
    </p:spTree>
    <p:extLst>
      <p:ext uri="{BB962C8B-B14F-4D97-AF65-F5344CB8AC3E}">
        <p14:creationId xmlns:p14="http://schemas.microsoft.com/office/powerpoint/2010/main" val="2703187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FC1E107C-5324-2A49-A5BB-69D7356F8E7D}" type="datetimeFigureOut">
              <a:rPr lang="nl-NL" smtClean="0"/>
              <a:t>9-9-2025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403FA8C9-89D9-1145-AB27-59CCFE7773BA}" type="slidenum">
              <a:rPr lang="nl-NL" smtClean="0"/>
              <a:t>‹#›</a:t>
            </a:fld>
            <a:endParaRPr lang="nl-NL"/>
          </a:p>
        </p:txBody>
      </p:sp>
    </p:spTree>
    <p:extLst>
      <p:ext uri="{BB962C8B-B14F-4D97-AF65-F5344CB8AC3E}">
        <p14:creationId xmlns:p14="http://schemas.microsoft.com/office/powerpoint/2010/main" val="1517406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derwerp dia links kop">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2ED557A0-38D2-8D48-86A6-E72E3F9CB6DA}"/>
              </a:ext>
            </a:extLst>
          </p:cNvPr>
          <p:cNvSpPr>
            <a:spLocks noGrp="1"/>
          </p:cNvSpPr>
          <p:nvPr>
            <p:ph type="body" sz="quarter" idx="14" hasCustomPrompt="1"/>
          </p:nvPr>
        </p:nvSpPr>
        <p:spPr>
          <a:xfrm>
            <a:off x="838201" y="1761039"/>
            <a:ext cx="6451600" cy="259181"/>
          </a:xfrm>
        </p:spPr>
        <p:txBody>
          <a:bodyPr>
            <a:noAutofit/>
          </a:bodyPr>
          <a:lstStyle>
            <a:lvl1pPr marL="0" indent="0">
              <a:buNone/>
              <a:defRPr sz="1800" b="1" spc="100" baseline="0">
                <a:solidFill>
                  <a:srgbClr val="2B4581"/>
                </a:solidFill>
                <a:latin typeface="Neo Sans Pro" panose="020B0504030504040204" pitchFamily="34" charset="0"/>
              </a:defRPr>
            </a:lvl1pPr>
          </a:lstStyle>
          <a:p>
            <a:r>
              <a:rPr lang="nl-NL"/>
              <a:t>Kop</a:t>
            </a:r>
          </a:p>
        </p:txBody>
      </p:sp>
      <p:sp>
        <p:nvSpPr>
          <p:cNvPr id="14" name="Tijdelijke aanduiding voor afbeelding 13">
            <a:extLst>
              <a:ext uri="{FF2B5EF4-FFF2-40B4-BE49-F238E27FC236}">
                <a16:creationId xmlns:a16="http://schemas.microsoft.com/office/drawing/2014/main" id="{D9D6E6C8-4D5D-C34A-B879-E1207E216C6E}"/>
              </a:ext>
            </a:extLst>
          </p:cNvPr>
          <p:cNvSpPr>
            <a:spLocks noGrp="1"/>
          </p:cNvSpPr>
          <p:nvPr>
            <p:ph type="pic" sz="quarter" idx="15"/>
          </p:nvPr>
        </p:nvSpPr>
        <p:spPr>
          <a:xfrm>
            <a:off x="8128001" y="246778"/>
            <a:ext cx="4064000" cy="6611222"/>
          </a:xfrm>
        </p:spPr>
        <p:txBody>
          <a:bodyPr/>
          <a:lstStyle/>
          <a:p>
            <a:endParaRPr lang="nl-NL"/>
          </a:p>
        </p:txBody>
      </p:sp>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0" name="Titel 1">
            <a:extLst>
              <a:ext uri="{FF2B5EF4-FFF2-40B4-BE49-F238E27FC236}">
                <a16:creationId xmlns:a16="http://schemas.microsoft.com/office/drawing/2014/main" id="{13D0B75C-5F58-8D46-8A43-29B9A997D06D}"/>
              </a:ext>
            </a:extLst>
          </p:cNvPr>
          <p:cNvSpPr>
            <a:spLocks noGrp="1"/>
          </p:cNvSpPr>
          <p:nvPr>
            <p:ph type="title" hasCustomPrompt="1"/>
          </p:nvPr>
        </p:nvSpPr>
        <p:spPr>
          <a:xfrm>
            <a:off x="838201" y="480625"/>
            <a:ext cx="6451600" cy="982415"/>
          </a:xfrm>
        </p:spPr>
        <p:txBody>
          <a:bodyPr>
            <a:normAutofit/>
          </a:bodyPr>
          <a:lstStyle>
            <a:lvl1pPr>
              <a:defRPr sz="4000" b="1" spc="100" baseline="0">
                <a:solidFill>
                  <a:srgbClr val="EB6031"/>
                </a:solidFill>
                <a:latin typeface="Neo Sans Pro" panose="020B0504030504040204" pitchFamily="34" charset="0"/>
              </a:defRPr>
            </a:lvl1pPr>
          </a:lstStyle>
          <a:p>
            <a:r>
              <a:rPr lang="nl-NL"/>
              <a:t>Titel</a:t>
            </a:r>
          </a:p>
        </p:txBody>
      </p:sp>
      <p:sp>
        <p:nvSpPr>
          <p:cNvPr id="22" name="Tijdelijke aanduiding voor inhoud 2">
            <a:extLst>
              <a:ext uri="{FF2B5EF4-FFF2-40B4-BE49-F238E27FC236}">
                <a16:creationId xmlns:a16="http://schemas.microsoft.com/office/drawing/2014/main" id="{F1EF2BA9-EA3C-1C4E-AD1C-E0BFFC65EA45}"/>
              </a:ext>
            </a:extLst>
          </p:cNvPr>
          <p:cNvSpPr>
            <a:spLocks noGrp="1"/>
          </p:cNvSpPr>
          <p:nvPr>
            <p:ph idx="16"/>
          </p:nvPr>
        </p:nvSpPr>
        <p:spPr>
          <a:xfrm>
            <a:off x="838201" y="2194176"/>
            <a:ext cx="6451600" cy="1822867"/>
          </a:xfrm>
        </p:spPr>
        <p:txBody>
          <a:bodyPr>
            <a:normAutofit/>
          </a:bodyPr>
          <a:lstStyle>
            <a:lvl1pPr marL="342900" indent="-342900">
              <a:lnSpc>
                <a:spcPct val="150000"/>
              </a:lnSpc>
              <a:buClr>
                <a:srgbClr val="EB6031"/>
              </a:buClr>
              <a:buFont typeface="Arial" panose="020B0604020202020204" pitchFamily="34" charset="0"/>
              <a:buChar char="•"/>
              <a:defRPr sz="1800" spc="80" baseline="0">
                <a:solidFill>
                  <a:srgbClr val="575756"/>
                </a:solidFill>
                <a:latin typeface="Neo Sans Pro" panose="020B0504030504040204" pitchFamily="34" charset="0"/>
              </a:defRPr>
            </a:lvl1pPr>
            <a:lvl2pPr>
              <a:buClr>
                <a:srgbClr val="EB6031"/>
              </a:buClr>
              <a:defRPr sz="1600" spc="40" baseline="0">
                <a:solidFill>
                  <a:srgbClr val="575756"/>
                </a:solidFill>
                <a:latin typeface="Neo Sans Pro" panose="020B0504030504040204" pitchFamily="34" charset="0"/>
              </a:defRPr>
            </a:lvl2pPr>
            <a:lvl3pPr>
              <a:lnSpc>
                <a:spcPct val="100000"/>
              </a:lnSpc>
              <a:buClr>
                <a:srgbClr val="EB6031"/>
              </a:buClr>
              <a:defRPr sz="1400" spc="40" baseline="0">
                <a:solidFill>
                  <a:srgbClr val="575756"/>
                </a:solidFill>
                <a:latin typeface="Neo Sans Pro" panose="020B0504030504040204" pitchFamily="34" charset="0"/>
              </a:defRPr>
            </a:lvl3pPr>
            <a:lvl4pPr>
              <a:defRPr/>
            </a:lvl4pPr>
            <a:lvl5pPr>
              <a:defRPr/>
            </a:lvl5pPr>
          </a:lstStyle>
          <a:p>
            <a:r>
              <a:rPr lang="nl-NL"/>
              <a:t>Tekststijl van het model bewerken</a:t>
            </a:r>
          </a:p>
          <a:p>
            <a:pPr lvl="1"/>
            <a:r>
              <a:rPr lang="nl-NL"/>
              <a:t>Tweede niveau</a:t>
            </a:r>
          </a:p>
          <a:p>
            <a:pPr lvl="2"/>
            <a:r>
              <a:rPr lang="nl-NL"/>
              <a:t>Derde niveau</a:t>
            </a:r>
          </a:p>
        </p:txBody>
      </p:sp>
    </p:spTree>
    <p:extLst>
      <p:ext uri="{BB962C8B-B14F-4D97-AF65-F5344CB8AC3E}">
        <p14:creationId xmlns:p14="http://schemas.microsoft.com/office/powerpoint/2010/main" val="977996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1E107C-5324-2A49-A5BB-69D7356F8E7D}" type="datetimeFigureOut">
              <a:rPr lang="nl-NL" smtClean="0"/>
              <a:t>9-9-2025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403FA8C9-89D9-1145-AB27-59CCFE7773BA}" type="slidenum">
              <a:rPr lang="nl-NL" smtClean="0"/>
              <a:t>‹#›</a:t>
            </a:fld>
            <a:endParaRPr lang="nl-NL"/>
          </a:p>
        </p:txBody>
      </p:sp>
    </p:spTree>
    <p:extLst>
      <p:ext uri="{BB962C8B-B14F-4D97-AF65-F5344CB8AC3E}">
        <p14:creationId xmlns:p14="http://schemas.microsoft.com/office/powerpoint/2010/main" val="12635425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nl-NL"/>
              <a:t>Klik om stijl te bewerken</a:t>
            </a:r>
            <a:endParaRPr lang="en-US"/>
          </a:p>
        </p:txBody>
      </p:sp>
      <p:sp>
        <p:nvSpPr>
          <p:cNvPr id="3" name="Content Placeholder 2"/>
          <p:cNvSpPr>
            <a:spLocks noGrp="1"/>
          </p:cNvSpPr>
          <p:nvPr>
            <p:ph idx="1"/>
          </p:nvPr>
        </p:nvSpPr>
        <p:spPr>
          <a:xfrm>
            <a:off x="5183188" y="987426"/>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C1E107C-5324-2A49-A5BB-69D7356F8E7D}" type="datetimeFigureOut">
              <a:rPr lang="nl-NL" smtClean="0"/>
              <a:t>9-9-2025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03FA8C9-89D9-1145-AB27-59CCFE7773BA}" type="slidenum">
              <a:rPr lang="nl-NL" smtClean="0"/>
              <a:t>‹#›</a:t>
            </a:fld>
            <a:endParaRPr lang="nl-NL"/>
          </a:p>
        </p:txBody>
      </p:sp>
    </p:spTree>
    <p:extLst>
      <p:ext uri="{BB962C8B-B14F-4D97-AF65-F5344CB8AC3E}">
        <p14:creationId xmlns:p14="http://schemas.microsoft.com/office/powerpoint/2010/main" val="38192605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nl-NL"/>
              <a:t>Klik om stijl te bewerken</a:t>
            </a:r>
            <a:endParaRPr lang="en-US"/>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C1E107C-5324-2A49-A5BB-69D7356F8E7D}" type="datetimeFigureOut">
              <a:rPr lang="nl-NL" smtClean="0"/>
              <a:t>9-9-2025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03FA8C9-89D9-1145-AB27-59CCFE7773BA}" type="slidenum">
              <a:rPr lang="nl-NL" smtClean="0"/>
              <a:t>‹#›</a:t>
            </a:fld>
            <a:endParaRPr lang="nl-NL"/>
          </a:p>
        </p:txBody>
      </p:sp>
    </p:spTree>
    <p:extLst>
      <p:ext uri="{BB962C8B-B14F-4D97-AF65-F5344CB8AC3E}">
        <p14:creationId xmlns:p14="http://schemas.microsoft.com/office/powerpoint/2010/main" val="1952376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C1E107C-5324-2A49-A5BB-69D7356F8E7D}" type="datetimeFigureOut">
              <a:rPr lang="nl-NL" smtClean="0"/>
              <a:t>9-9-2025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03FA8C9-89D9-1145-AB27-59CCFE7773BA}" type="slidenum">
              <a:rPr lang="nl-NL" smtClean="0"/>
              <a:t>‹#›</a:t>
            </a:fld>
            <a:endParaRPr lang="nl-NL"/>
          </a:p>
        </p:txBody>
      </p:sp>
    </p:spTree>
    <p:extLst>
      <p:ext uri="{BB962C8B-B14F-4D97-AF65-F5344CB8AC3E}">
        <p14:creationId xmlns:p14="http://schemas.microsoft.com/office/powerpoint/2010/main" val="29655896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C1E107C-5324-2A49-A5BB-69D7356F8E7D}" type="datetimeFigureOut">
              <a:rPr lang="nl-NL" smtClean="0"/>
              <a:t>9-9-2025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03FA8C9-89D9-1145-AB27-59CCFE7773BA}" type="slidenum">
              <a:rPr lang="nl-NL" smtClean="0"/>
              <a:t>‹#›</a:t>
            </a:fld>
            <a:endParaRPr lang="nl-NL"/>
          </a:p>
        </p:txBody>
      </p:sp>
    </p:spTree>
    <p:extLst>
      <p:ext uri="{BB962C8B-B14F-4D97-AF65-F5344CB8AC3E}">
        <p14:creationId xmlns:p14="http://schemas.microsoft.com/office/powerpoint/2010/main" val="2119098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9E6A5D97-51ED-E04F-A9EA-5E3B95BB63CC}"/>
              </a:ext>
            </a:extLst>
          </p:cNvPr>
          <p:cNvSpPr/>
          <p:nvPr userDrawn="1"/>
        </p:nvSpPr>
        <p:spPr>
          <a:xfrm>
            <a:off x="6096000" y="0"/>
            <a:ext cx="6096000" cy="3465514"/>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0" name="Rechthoek 9">
            <a:extLst>
              <a:ext uri="{FF2B5EF4-FFF2-40B4-BE49-F238E27FC236}">
                <a16:creationId xmlns:a16="http://schemas.microsoft.com/office/drawing/2014/main" id="{2522E540-3304-3B45-BD1B-D77E34078EF0}"/>
              </a:ext>
            </a:extLst>
          </p:cNvPr>
          <p:cNvSpPr/>
          <p:nvPr userDrawn="1"/>
        </p:nvSpPr>
        <p:spPr>
          <a:xfrm>
            <a:off x="0" y="3465513"/>
            <a:ext cx="6096000" cy="3465514"/>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2" name="Titel 1">
            <a:extLst>
              <a:ext uri="{FF2B5EF4-FFF2-40B4-BE49-F238E27FC236}">
                <a16:creationId xmlns:a16="http://schemas.microsoft.com/office/drawing/2014/main" id="{61B30448-FA6C-D748-825E-10775F414D75}"/>
              </a:ext>
            </a:extLst>
          </p:cNvPr>
          <p:cNvSpPr>
            <a:spLocks noGrp="1"/>
          </p:cNvSpPr>
          <p:nvPr>
            <p:ph type="ctrTitle" hasCustomPrompt="1"/>
          </p:nvPr>
        </p:nvSpPr>
        <p:spPr>
          <a:xfrm>
            <a:off x="821356" y="4177365"/>
            <a:ext cx="3981651" cy="362502"/>
          </a:xfrm>
        </p:spPr>
        <p:txBody>
          <a:bodyPr anchor="b">
            <a:noAutofit/>
          </a:bodyPr>
          <a:lstStyle>
            <a:lvl1pPr algn="l">
              <a:defRPr sz="1800" b="1" spc="90" baseline="0">
                <a:solidFill>
                  <a:schemeClr val="bg1"/>
                </a:solidFill>
                <a:latin typeface="Neo Sans Pro" panose="020B0504030504040204" pitchFamily="34" charset="0"/>
              </a:defRPr>
            </a:lvl1pPr>
          </a:lstStyle>
          <a:p>
            <a:r>
              <a:rPr lang="nl-NL"/>
              <a:t>Naam achternaam</a:t>
            </a:r>
          </a:p>
        </p:txBody>
      </p:sp>
      <p:pic>
        <p:nvPicPr>
          <p:cNvPr id="19" name="Afbeelding 18">
            <a:extLst>
              <a:ext uri="{FF2B5EF4-FFF2-40B4-BE49-F238E27FC236}">
                <a16:creationId xmlns:a16="http://schemas.microsoft.com/office/drawing/2014/main" id="{0366B06F-0234-7E4B-93D2-DC23C32380DA}"/>
              </a:ext>
            </a:extLst>
          </p:cNvPr>
          <p:cNvPicPr>
            <a:picLocks noChangeAspect="1"/>
          </p:cNvPicPr>
          <p:nvPr userDrawn="1"/>
        </p:nvPicPr>
        <p:blipFill>
          <a:blip r:embed="rId2"/>
          <a:stretch>
            <a:fillRect/>
          </a:stretch>
        </p:blipFill>
        <p:spPr>
          <a:xfrm>
            <a:off x="1776695" y="1214667"/>
            <a:ext cx="2475232" cy="814460"/>
          </a:xfrm>
          <a:prstGeom prst="rect">
            <a:avLst/>
          </a:prstGeom>
        </p:spPr>
      </p:pic>
      <p:sp>
        <p:nvSpPr>
          <p:cNvPr id="20" name="Tekstvak 19">
            <a:extLst>
              <a:ext uri="{FF2B5EF4-FFF2-40B4-BE49-F238E27FC236}">
                <a16:creationId xmlns:a16="http://schemas.microsoft.com/office/drawing/2014/main" id="{E15E48C1-B890-7540-8763-307A17033B4C}"/>
              </a:ext>
            </a:extLst>
          </p:cNvPr>
          <p:cNvSpPr txBox="1"/>
          <p:nvPr userDrawn="1"/>
        </p:nvSpPr>
        <p:spPr>
          <a:xfrm>
            <a:off x="1524001" y="2098309"/>
            <a:ext cx="2980623" cy="265586"/>
          </a:xfrm>
          <a:prstGeom prst="rect">
            <a:avLst/>
          </a:prstGeom>
          <a:noFill/>
        </p:spPr>
        <p:txBody>
          <a:bodyPr wrap="square" rtlCol="0">
            <a:spAutoFit/>
          </a:bodyPr>
          <a:lstStyle/>
          <a:p>
            <a:pPr algn="ctr"/>
            <a:r>
              <a:rPr lang="nl-NL" sz="1126">
                <a:solidFill>
                  <a:srgbClr val="2B4581"/>
                </a:solidFill>
                <a:latin typeface="Neo Sans Pro" panose="020B0504030504040204" pitchFamily="34" charset="0"/>
              </a:rPr>
              <a:t>Samen luchtvaart mogelijk maken</a:t>
            </a:r>
          </a:p>
        </p:txBody>
      </p:sp>
      <p:sp>
        <p:nvSpPr>
          <p:cNvPr id="24" name="Tekstvak 23">
            <a:extLst>
              <a:ext uri="{FF2B5EF4-FFF2-40B4-BE49-F238E27FC236}">
                <a16:creationId xmlns:a16="http://schemas.microsoft.com/office/drawing/2014/main" id="{9DF6C3EA-BCCF-8E4D-B25B-B240273334B6}"/>
              </a:ext>
            </a:extLst>
          </p:cNvPr>
          <p:cNvSpPr txBox="1"/>
          <p:nvPr userDrawn="1"/>
        </p:nvSpPr>
        <p:spPr>
          <a:xfrm>
            <a:off x="821357" y="6256425"/>
            <a:ext cx="2980623" cy="279435"/>
          </a:xfrm>
          <a:prstGeom prst="rect">
            <a:avLst/>
          </a:prstGeom>
          <a:noFill/>
        </p:spPr>
        <p:txBody>
          <a:bodyPr wrap="square" rtlCol="0">
            <a:spAutoFit/>
          </a:bodyPr>
          <a:lstStyle/>
          <a:p>
            <a:pPr algn="l"/>
            <a:r>
              <a:rPr lang="nl-NL" sz="1216" b="1" spc="90" baseline="0" err="1">
                <a:solidFill>
                  <a:schemeClr val="bg1"/>
                </a:solidFill>
                <a:latin typeface="Neo Sans Pro" panose="020B0504030504040204" pitchFamily="34" charset="0"/>
              </a:rPr>
              <a:t>lvnl.nl</a:t>
            </a:r>
            <a:endParaRPr lang="nl-NL" sz="1216" b="1" spc="90" baseline="0">
              <a:solidFill>
                <a:schemeClr val="bg1"/>
              </a:solidFill>
              <a:latin typeface="Neo Sans Pro" panose="020B0504030504040204" pitchFamily="34" charset="0"/>
            </a:endParaRPr>
          </a:p>
        </p:txBody>
      </p:sp>
      <p:sp>
        <p:nvSpPr>
          <p:cNvPr id="26" name="Titel 1">
            <a:extLst>
              <a:ext uri="{FF2B5EF4-FFF2-40B4-BE49-F238E27FC236}">
                <a16:creationId xmlns:a16="http://schemas.microsoft.com/office/drawing/2014/main" id="{4A22962A-3750-1F48-A6A3-FAC069ED2062}"/>
              </a:ext>
            </a:extLst>
          </p:cNvPr>
          <p:cNvSpPr txBox="1">
            <a:spLocks/>
          </p:cNvSpPr>
          <p:nvPr userDrawn="1"/>
        </p:nvSpPr>
        <p:spPr>
          <a:xfrm>
            <a:off x="7474821" y="1607416"/>
            <a:ext cx="3328737" cy="744368"/>
          </a:xfrm>
          <a:prstGeom prst="rect">
            <a:avLst/>
          </a:prstGeom>
        </p:spPr>
        <p:txBody>
          <a:bodyPr vert="horz" lIns="82296" tIns="41148" rIns="82296" bIns="41148" rtlCol="0" anchor="b">
            <a:noAutofit/>
          </a:bodyPr>
          <a:lstStyle>
            <a:lvl1pPr algn="l" defTabSz="914400" rtl="0" eaLnBrk="1" latinLnBrk="0" hangingPunct="1">
              <a:lnSpc>
                <a:spcPct val="90000"/>
              </a:lnSpc>
              <a:spcBef>
                <a:spcPct val="0"/>
              </a:spcBef>
              <a:buNone/>
              <a:defRPr sz="2000" b="1" kern="1200">
                <a:solidFill>
                  <a:schemeClr val="bg1"/>
                </a:solidFill>
                <a:latin typeface="Neo Sans Pro" panose="020B0504030504040204" pitchFamily="34" charset="0"/>
                <a:ea typeface="+mj-ea"/>
                <a:cs typeface="+mj-cs"/>
              </a:defRPr>
            </a:lvl1pPr>
          </a:lstStyle>
          <a:p>
            <a:pPr algn="ctr"/>
            <a:r>
              <a:rPr lang="nl-NL" sz="4320" b="0"/>
              <a:t>LVNL</a:t>
            </a:r>
            <a:r>
              <a:rPr lang="nl-NL" sz="1440" b="0"/>
              <a:t> </a:t>
            </a:r>
            <a:r>
              <a:rPr lang="nl-NL" sz="3960" b="1">
                <a:solidFill>
                  <a:srgbClr val="EB6031"/>
                </a:solidFill>
              </a:rPr>
              <a:t>2019</a:t>
            </a:r>
            <a:endParaRPr lang="nl-NL" sz="4320" b="1">
              <a:solidFill>
                <a:srgbClr val="EB6031"/>
              </a:solidFill>
            </a:endParaRPr>
          </a:p>
        </p:txBody>
      </p:sp>
      <p:sp>
        <p:nvSpPr>
          <p:cNvPr id="30" name="Tijdelijke aanduiding voor tekst 28">
            <a:extLst>
              <a:ext uri="{FF2B5EF4-FFF2-40B4-BE49-F238E27FC236}">
                <a16:creationId xmlns:a16="http://schemas.microsoft.com/office/drawing/2014/main" id="{F2D52088-A8BB-F84B-891C-85CF7D77AD5F}"/>
              </a:ext>
            </a:extLst>
          </p:cNvPr>
          <p:cNvSpPr>
            <a:spLocks noGrp="1"/>
          </p:cNvSpPr>
          <p:nvPr>
            <p:ph type="body" sz="quarter" idx="10" hasCustomPrompt="1"/>
          </p:nvPr>
        </p:nvSpPr>
        <p:spPr>
          <a:xfrm>
            <a:off x="820739" y="4581526"/>
            <a:ext cx="3983037" cy="361950"/>
          </a:xfrm>
        </p:spPr>
        <p:txBody>
          <a:bodyPr>
            <a:noAutofit/>
          </a:bodyPr>
          <a:lstStyle>
            <a:lvl1pPr marL="0" indent="0">
              <a:buNone/>
              <a:defRPr sz="1800" spc="90" baseline="0">
                <a:solidFill>
                  <a:schemeClr val="bg1"/>
                </a:solidFill>
                <a:latin typeface="Neo Sans Pro" panose="020B0504030504040204" pitchFamily="34" charset="0"/>
              </a:defRPr>
            </a:lvl1pPr>
          </a:lstStyle>
          <a:p>
            <a:r>
              <a:rPr lang="nl-NL"/>
              <a:t>Datum Maand Jaar</a:t>
            </a:r>
          </a:p>
        </p:txBody>
      </p:sp>
      <p:sp>
        <p:nvSpPr>
          <p:cNvPr id="33" name="Tijdelijke aanduiding voor tekst 31">
            <a:extLst>
              <a:ext uri="{FF2B5EF4-FFF2-40B4-BE49-F238E27FC236}">
                <a16:creationId xmlns:a16="http://schemas.microsoft.com/office/drawing/2014/main" id="{BA89B2BA-253E-D643-8C24-4C249F338CF2}"/>
              </a:ext>
            </a:extLst>
          </p:cNvPr>
          <p:cNvSpPr>
            <a:spLocks noGrp="1"/>
          </p:cNvSpPr>
          <p:nvPr>
            <p:ph type="body" sz="quarter" idx="11" hasCustomPrompt="1"/>
          </p:nvPr>
        </p:nvSpPr>
        <p:spPr>
          <a:xfrm>
            <a:off x="7327109" y="1059499"/>
            <a:ext cx="3624155" cy="743646"/>
          </a:xfrm>
        </p:spPr>
        <p:txBody>
          <a:bodyPr>
            <a:normAutofit/>
          </a:bodyPr>
          <a:lstStyle>
            <a:lvl1pPr marL="0" indent="0" algn="ctr">
              <a:buNone/>
              <a:defRPr sz="4320" spc="90" baseline="0">
                <a:solidFill>
                  <a:schemeClr val="bg1"/>
                </a:solidFill>
                <a:latin typeface="Neo Sans Pro" panose="020B0504030504040204" pitchFamily="34" charset="0"/>
              </a:defRPr>
            </a:lvl1pPr>
          </a:lstStyle>
          <a:p>
            <a:r>
              <a:rPr lang="nl-NL"/>
              <a:t>Introductie</a:t>
            </a:r>
          </a:p>
        </p:txBody>
      </p:sp>
      <p:sp>
        <p:nvSpPr>
          <p:cNvPr id="35" name="Tijdelijke aanduiding voor afbeelding 34">
            <a:extLst>
              <a:ext uri="{FF2B5EF4-FFF2-40B4-BE49-F238E27FC236}">
                <a16:creationId xmlns:a16="http://schemas.microsoft.com/office/drawing/2014/main" id="{F5BF21FA-41F8-8441-9109-74A9B939A656}"/>
              </a:ext>
            </a:extLst>
          </p:cNvPr>
          <p:cNvSpPr>
            <a:spLocks noGrp="1"/>
          </p:cNvSpPr>
          <p:nvPr>
            <p:ph type="pic" sz="quarter" idx="12"/>
          </p:nvPr>
        </p:nvSpPr>
        <p:spPr>
          <a:xfrm>
            <a:off x="6096000" y="3465514"/>
            <a:ext cx="6096000" cy="3392488"/>
          </a:xfrm>
        </p:spPr>
        <p:txBody>
          <a:bodyPr/>
          <a:lstStyle/>
          <a:p>
            <a:endParaRPr lang="nl-NL"/>
          </a:p>
        </p:txBody>
      </p:sp>
    </p:spTree>
    <p:extLst>
      <p:ext uri="{BB962C8B-B14F-4D97-AF65-F5344CB8AC3E}">
        <p14:creationId xmlns:p14="http://schemas.microsoft.com/office/powerpoint/2010/main" val="2336634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Onderwerp dia links">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2ED557A0-38D2-8D48-86A6-E72E3F9CB6DA}"/>
              </a:ext>
            </a:extLst>
          </p:cNvPr>
          <p:cNvSpPr>
            <a:spLocks noGrp="1"/>
          </p:cNvSpPr>
          <p:nvPr>
            <p:ph type="body" sz="quarter" idx="14" hasCustomPrompt="1"/>
          </p:nvPr>
        </p:nvSpPr>
        <p:spPr>
          <a:xfrm>
            <a:off x="838201" y="1761040"/>
            <a:ext cx="6451600" cy="259181"/>
          </a:xfrm>
        </p:spPr>
        <p:txBody>
          <a:bodyPr>
            <a:noAutofit/>
          </a:bodyPr>
          <a:lstStyle>
            <a:lvl1pPr marL="0" indent="0">
              <a:buNone/>
              <a:defRPr sz="1620" b="1" spc="90" baseline="0">
                <a:solidFill>
                  <a:srgbClr val="2B4581"/>
                </a:solidFill>
                <a:latin typeface="Neo Sans Pro" panose="020B0504030504040204" pitchFamily="34" charset="0"/>
              </a:defRPr>
            </a:lvl1pPr>
          </a:lstStyle>
          <a:p>
            <a:r>
              <a:rPr lang="nl-NL"/>
              <a:t>Kop</a:t>
            </a:r>
          </a:p>
        </p:txBody>
      </p:sp>
      <p:sp>
        <p:nvSpPr>
          <p:cNvPr id="12" name="Rechthoek 11">
            <a:extLst>
              <a:ext uri="{FF2B5EF4-FFF2-40B4-BE49-F238E27FC236}">
                <a16:creationId xmlns:a16="http://schemas.microsoft.com/office/drawing/2014/main" id="{BAD2A4B7-65B6-464C-9E3C-7F154774B95A}"/>
              </a:ext>
            </a:extLst>
          </p:cNvPr>
          <p:cNvSpPr/>
          <p:nvPr userDrawn="1"/>
        </p:nvSpPr>
        <p:spPr>
          <a:xfrm>
            <a:off x="8128282" y="5404339"/>
            <a:ext cx="4063719" cy="1453662"/>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4" name="Tijdelijke aanduiding voor afbeelding 13">
            <a:extLst>
              <a:ext uri="{FF2B5EF4-FFF2-40B4-BE49-F238E27FC236}">
                <a16:creationId xmlns:a16="http://schemas.microsoft.com/office/drawing/2014/main" id="{D9D6E6C8-4D5D-C34A-B879-E1207E216C6E}"/>
              </a:ext>
            </a:extLst>
          </p:cNvPr>
          <p:cNvSpPr>
            <a:spLocks noGrp="1"/>
          </p:cNvSpPr>
          <p:nvPr>
            <p:ph type="pic" sz="quarter" idx="15"/>
          </p:nvPr>
        </p:nvSpPr>
        <p:spPr>
          <a:xfrm>
            <a:off x="8128001" y="246779"/>
            <a:ext cx="4064000" cy="5157559"/>
          </a:xfrm>
        </p:spPr>
        <p:txBody>
          <a:bodyPr/>
          <a:lstStyle/>
          <a:p>
            <a:endParaRPr lang="nl-NL"/>
          </a:p>
        </p:txBody>
      </p:sp>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grpSp>
      <p:sp>
        <p:nvSpPr>
          <p:cNvPr id="20" name="Titel 1">
            <a:extLst>
              <a:ext uri="{FF2B5EF4-FFF2-40B4-BE49-F238E27FC236}">
                <a16:creationId xmlns:a16="http://schemas.microsoft.com/office/drawing/2014/main" id="{13D0B75C-5F58-8D46-8A43-29B9A997D06D}"/>
              </a:ext>
            </a:extLst>
          </p:cNvPr>
          <p:cNvSpPr>
            <a:spLocks noGrp="1"/>
          </p:cNvSpPr>
          <p:nvPr>
            <p:ph type="title" hasCustomPrompt="1"/>
          </p:nvPr>
        </p:nvSpPr>
        <p:spPr>
          <a:xfrm>
            <a:off x="838201" y="480626"/>
            <a:ext cx="6451600" cy="982415"/>
          </a:xfrm>
        </p:spPr>
        <p:txBody>
          <a:bodyPr>
            <a:normAutofit/>
          </a:bodyPr>
          <a:lstStyle>
            <a:lvl1pPr>
              <a:defRPr sz="3600" b="1" spc="90" baseline="0">
                <a:solidFill>
                  <a:srgbClr val="EB6031"/>
                </a:solidFill>
                <a:latin typeface="Neo Sans Pro" panose="020B0504030504040204" pitchFamily="34" charset="0"/>
              </a:defRPr>
            </a:lvl1pPr>
          </a:lstStyle>
          <a:p>
            <a:r>
              <a:rPr lang="nl-NL"/>
              <a:t>Titel</a:t>
            </a:r>
          </a:p>
        </p:txBody>
      </p:sp>
      <p:sp>
        <p:nvSpPr>
          <p:cNvPr id="22" name="Tijdelijke aanduiding voor inhoud 2">
            <a:extLst>
              <a:ext uri="{FF2B5EF4-FFF2-40B4-BE49-F238E27FC236}">
                <a16:creationId xmlns:a16="http://schemas.microsoft.com/office/drawing/2014/main" id="{F1EF2BA9-EA3C-1C4E-AD1C-E0BFFC65EA45}"/>
              </a:ext>
            </a:extLst>
          </p:cNvPr>
          <p:cNvSpPr>
            <a:spLocks noGrp="1"/>
          </p:cNvSpPr>
          <p:nvPr>
            <p:ph idx="16"/>
          </p:nvPr>
        </p:nvSpPr>
        <p:spPr>
          <a:xfrm>
            <a:off x="838201" y="2194176"/>
            <a:ext cx="6451600" cy="1822867"/>
          </a:xfrm>
        </p:spPr>
        <p:txBody>
          <a:bodyPr>
            <a:normAutofit/>
          </a:bodyPr>
          <a:lstStyle>
            <a:lvl1pPr marL="308610" indent="-308610">
              <a:lnSpc>
                <a:spcPct val="150000"/>
              </a:lnSpc>
              <a:buClr>
                <a:srgbClr val="EB6031"/>
              </a:buClr>
              <a:buFont typeface="Arial" panose="020B0604020202020204" pitchFamily="34" charset="0"/>
              <a:buChar char="•"/>
              <a:defRPr sz="1620" spc="90" baseline="0">
                <a:solidFill>
                  <a:srgbClr val="575756"/>
                </a:solidFill>
                <a:latin typeface="Neo Sans Pro" panose="020B0504030504040204" pitchFamily="34" charset="0"/>
              </a:defRPr>
            </a:lvl1pPr>
          </a:lstStyle>
          <a:p>
            <a:r>
              <a:rPr lang="nl-NL"/>
              <a:t>Tekststijl van het model bewerken
Tweede niveau
Derde niveau
Vierde niveau
Vijfde niveau</a:t>
            </a:r>
          </a:p>
        </p:txBody>
      </p:sp>
    </p:spTree>
    <p:extLst>
      <p:ext uri="{BB962C8B-B14F-4D97-AF65-F5344CB8AC3E}">
        <p14:creationId xmlns:p14="http://schemas.microsoft.com/office/powerpoint/2010/main" val="39927331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Onderwerp dia links -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D2B300-59A0-504A-8A84-1B0370EDB41D}"/>
              </a:ext>
            </a:extLst>
          </p:cNvPr>
          <p:cNvSpPr>
            <a:spLocks noGrp="1"/>
          </p:cNvSpPr>
          <p:nvPr>
            <p:ph type="title" hasCustomPrompt="1"/>
          </p:nvPr>
        </p:nvSpPr>
        <p:spPr>
          <a:xfrm>
            <a:off x="838201" y="480626"/>
            <a:ext cx="6451600" cy="982415"/>
          </a:xfrm>
        </p:spPr>
        <p:txBody>
          <a:bodyPr>
            <a:normAutofit/>
          </a:bodyPr>
          <a:lstStyle>
            <a:lvl1pPr>
              <a:defRPr sz="3600" b="1">
                <a:solidFill>
                  <a:srgbClr val="EB6031"/>
                </a:solidFill>
                <a:latin typeface="Neo Sans Pro" panose="020B0504030504040204" pitchFamily="34" charset="0"/>
              </a:defRPr>
            </a:lvl1pPr>
          </a:lstStyle>
          <a:p>
            <a:r>
              <a:rPr lang="nl-NL"/>
              <a:t>Titel</a:t>
            </a:r>
          </a:p>
        </p:txBody>
      </p:sp>
      <p:sp>
        <p:nvSpPr>
          <p:cNvPr id="14" name="Tijdelijke aanduiding voor afbeelding 13">
            <a:extLst>
              <a:ext uri="{FF2B5EF4-FFF2-40B4-BE49-F238E27FC236}">
                <a16:creationId xmlns:a16="http://schemas.microsoft.com/office/drawing/2014/main" id="{D9D6E6C8-4D5D-C34A-B879-E1207E216C6E}"/>
              </a:ext>
            </a:extLst>
          </p:cNvPr>
          <p:cNvSpPr>
            <a:spLocks noGrp="1"/>
          </p:cNvSpPr>
          <p:nvPr>
            <p:ph type="pic" sz="quarter" idx="15"/>
          </p:nvPr>
        </p:nvSpPr>
        <p:spPr>
          <a:xfrm>
            <a:off x="8128001" y="246779"/>
            <a:ext cx="4064000" cy="6611221"/>
          </a:xfrm>
        </p:spPr>
        <p:txBody>
          <a:bodyPr/>
          <a:lstStyle/>
          <a:p>
            <a:endParaRPr lang="nl-NL"/>
          </a:p>
        </p:txBody>
      </p:sp>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grpSp>
      <p:sp>
        <p:nvSpPr>
          <p:cNvPr id="13" name="Tijdelijke aanduiding voor inhoud 2">
            <a:extLst>
              <a:ext uri="{FF2B5EF4-FFF2-40B4-BE49-F238E27FC236}">
                <a16:creationId xmlns:a16="http://schemas.microsoft.com/office/drawing/2014/main" id="{4E724599-82E3-3449-9198-F400048EE8EE}"/>
              </a:ext>
            </a:extLst>
          </p:cNvPr>
          <p:cNvSpPr>
            <a:spLocks noGrp="1"/>
          </p:cNvSpPr>
          <p:nvPr>
            <p:ph idx="1"/>
          </p:nvPr>
        </p:nvSpPr>
        <p:spPr>
          <a:xfrm>
            <a:off x="838201" y="1761040"/>
            <a:ext cx="6451600" cy="1822867"/>
          </a:xfrm>
        </p:spPr>
        <p:txBody>
          <a:bodyPr>
            <a:normAutofit/>
          </a:bodyPr>
          <a:lstStyle>
            <a:lvl1pPr marL="308610" indent="-308610">
              <a:lnSpc>
                <a:spcPct val="150000"/>
              </a:lnSpc>
              <a:buClr>
                <a:srgbClr val="EB6031"/>
              </a:buClr>
              <a:buFont typeface="Arial" panose="020B0604020202020204" pitchFamily="34" charset="0"/>
              <a:buChar char="•"/>
              <a:defRPr sz="1620">
                <a:solidFill>
                  <a:srgbClr val="575756"/>
                </a:solidFill>
                <a:latin typeface="Neo Sans Pro" panose="020B0504030504040204" pitchFamily="34" charset="0"/>
              </a:defRPr>
            </a:lvl1pPr>
          </a:lstStyle>
          <a:p>
            <a:r>
              <a:rPr lang="nl-NL"/>
              <a:t>Tekststijl van het model bewerken
Tweede niveau
Derde niveau
Vierde niveau
Vijfde niveau</a:t>
            </a:r>
          </a:p>
        </p:txBody>
      </p:sp>
    </p:spTree>
    <p:extLst>
      <p:ext uri="{BB962C8B-B14F-4D97-AF65-F5344CB8AC3E}">
        <p14:creationId xmlns:p14="http://schemas.microsoft.com/office/powerpoint/2010/main" val="16851879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tandaard 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D2B300-59A0-504A-8A84-1B0370EDB41D}"/>
              </a:ext>
            </a:extLst>
          </p:cNvPr>
          <p:cNvSpPr>
            <a:spLocks noGrp="1"/>
          </p:cNvSpPr>
          <p:nvPr>
            <p:ph type="title" hasCustomPrompt="1"/>
          </p:nvPr>
        </p:nvSpPr>
        <p:spPr>
          <a:xfrm>
            <a:off x="838202" y="480626"/>
            <a:ext cx="10515599" cy="982415"/>
          </a:xfrm>
        </p:spPr>
        <p:txBody>
          <a:bodyPr>
            <a:normAutofit/>
          </a:bodyPr>
          <a:lstStyle>
            <a:lvl1pPr>
              <a:defRPr sz="3600" b="1" spc="90" baseline="0">
                <a:solidFill>
                  <a:srgbClr val="EB6031"/>
                </a:solidFill>
                <a:latin typeface="Neo Sans Pro" panose="020B0504030504040204" pitchFamily="34" charset="0"/>
              </a:defRPr>
            </a:lvl1pPr>
          </a:lstStyle>
          <a:p>
            <a:r>
              <a:rPr lang="nl-NL"/>
              <a:t>Titel</a:t>
            </a:r>
          </a:p>
        </p:txBody>
      </p:sp>
      <p:sp>
        <p:nvSpPr>
          <p:cNvPr id="14" name="Tijdelijke aanduiding voor afbeelding 13">
            <a:extLst>
              <a:ext uri="{FF2B5EF4-FFF2-40B4-BE49-F238E27FC236}">
                <a16:creationId xmlns:a16="http://schemas.microsoft.com/office/drawing/2014/main" id="{D9D6E6C8-4D5D-C34A-B879-E1207E216C6E}"/>
              </a:ext>
            </a:extLst>
          </p:cNvPr>
          <p:cNvSpPr>
            <a:spLocks noGrp="1"/>
          </p:cNvSpPr>
          <p:nvPr>
            <p:ph type="pic" sz="quarter" idx="15"/>
          </p:nvPr>
        </p:nvSpPr>
        <p:spPr>
          <a:xfrm>
            <a:off x="1" y="4634995"/>
            <a:ext cx="6116355" cy="2254523"/>
          </a:xfrm>
        </p:spPr>
        <p:txBody>
          <a:bodyPr/>
          <a:lstStyle/>
          <a:p>
            <a:endParaRPr lang="nl-NL"/>
          </a:p>
        </p:txBody>
      </p:sp>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grpSp>
      <p:sp>
        <p:nvSpPr>
          <p:cNvPr id="13" name="Tijdelijke aanduiding voor inhoud 2">
            <a:extLst>
              <a:ext uri="{FF2B5EF4-FFF2-40B4-BE49-F238E27FC236}">
                <a16:creationId xmlns:a16="http://schemas.microsoft.com/office/drawing/2014/main" id="{4E724599-82E3-3449-9198-F400048EE8EE}"/>
              </a:ext>
            </a:extLst>
          </p:cNvPr>
          <p:cNvSpPr>
            <a:spLocks noGrp="1"/>
          </p:cNvSpPr>
          <p:nvPr>
            <p:ph idx="1"/>
          </p:nvPr>
        </p:nvSpPr>
        <p:spPr>
          <a:xfrm>
            <a:off x="838202" y="1761040"/>
            <a:ext cx="10515599" cy="1822867"/>
          </a:xfrm>
        </p:spPr>
        <p:txBody>
          <a:bodyPr>
            <a:normAutofit/>
          </a:bodyPr>
          <a:lstStyle>
            <a:lvl1pPr marL="308610" indent="-308610">
              <a:lnSpc>
                <a:spcPct val="150000"/>
              </a:lnSpc>
              <a:buClr>
                <a:srgbClr val="EB6031"/>
              </a:buClr>
              <a:buFont typeface="Arial" panose="020B0604020202020204" pitchFamily="34" charset="0"/>
              <a:buChar char="•"/>
              <a:defRPr sz="1620" spc="90" baseline="0">
                <a:solidFill>
                  <a:srgbClr val="575756"/>
                </a:solidFill>
                <a:latin typeface="Neo Sans Pro" panose="020B0504030504040204" pitchFamily="34" charset="0"/>
              </a:defRPr>
            </a:lvl1pPr>
          </a:lstStyle>
          <a:p>
            <a:r>
              <a:rPr lang="nl-NL"/>
              <a:t>Tekststijl van het model bewerken
Tweede niveau
Derde niveau
Vierde niveau
Vijfde niveau</a:t>
            </a:r>
          </a:p>
        </p:txBody>
      </p:sp>
      <p:sp>
        <p:nvSpPr>
          <p:cNvPr id="20" name="Tijdelijke aanduiding voor afbeelding 13">
            <a:extLst>
              <a:ext uri="{FF2B5EF4-FFF2-40B4-BE49-F238E27FC236}">
                <a16:creationId xmlns:a16="http://schemas.microsoft.com/office/drawing/2014/main" id="{60EE0193-41CC-C243-A0E3-B459F908A336}"/>
              </a:ext>
            </a:extLst>
          </p:cNvPr>
          <p:cNvSpPr>
            <a:spLocks noGrp="1"/>
          </p:cNvSpPr>
          <p:nvPr>
            <p:ph type="pic" sz="quarter" idx="16"/>
          </p:nvPr>
        </p:nvSpPr>
        <p:spPr>
          <a:xfrm>
            <a:off x="6116356" y="4634995"/>
            <a:ext cx="6116355" cy="2254523"/>
          </a:xfrm>
        </p:spPr>
        <p:txBody>
          <a:bodyPr/>
          <a:lstStyle/>
          <a:p>
            <a:endParaRPr lang="nl-NL"/>
          </a:p>
        </p:txBody>
      </p:sp>
      <p:pic>
        <p:nvPicPr>
          <p:cNvPr id="22" name="Afbeelding 21">
            <a:extLst>
              <a:ext uri="{FF2B5EF4-FFF2-40B4-BE49-F238E27FC236}">
                <a16:creationId xmlns:a16="http://schemas.microsoft.com/office/drawing/2014/main" id="{74419B54-9AC1-A74E-B717-D8AA8CCA840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58468" y="421945"/>
            <a:ext cx="826616" cy="271993"/>
          </a:xfrm>
          <a:prstGeom prst="rect">
            <a:avLst/>
          </a:prstGeom>
        </p:spPr>
      </p:pic>
    </p:spTree>
    <p:extLst>
      <p:ext uri="{BB962C8B-B14F-4D97-AF65-F5344CB8AC3E}">
        <p14:creationId xmlns:p14="http://schemas.microsoft.com/office/powerpoint/2010/main" val="165273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Onderwerp links grote afbeelding 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D2B300-59A0-504A-8A84-1B0370EDB41D}"/>
              </a:ext>
            </a:extLst>
          </p:cNvPr>
          <p:cNvSpPr>
            <a:spLocks noGrp="1"/>
          </p:cNvSpPr>
          <p:nvPr>
            <p:ph type="title" hasCustomPrompt="1"/>
          </p:nvPr>
        </p:nvSpPr>
        <p:spPr>
          <a:xfrm>
            <a:off x="838201" y="480626"/>
            <a:ext cx="2387600" cy="982415"/>
          </a:xfrm>
        </p:spPr>
        <p:txBody>
          <a:bodyPr>
            <a:normAutofit/>
          </a:bodyPr>
          <a:lstStyle>
            <a:lvl1pPr>
              <a:defRPr sz="3600" b="1">
                <a:solidFill>
                  <a:srgbClr val="EB6031"/>
                </a:solidFill>
                <a:latin typeface="Neo Sans Pro" panose="020B0504030504040204" pitchFamily="34" charset="0"/>
              </a:defRPr>
            </a:lvl1pPr>
          </a:lstStyle>
          <a:p>
            <a:r>
              <a:rPr lang="nl-NL"/>
              <a:t>Titel</a:t>
            </a:r>
          </a:p>
        </p:txBody>
      </p:sp>
      <p:sp>
        <p:nvSpPr>
          <p:cNvPr id="14" name="Tijdelijke aanduiding voor afbeelding 13">
            <a:extLst>
              <a:ext uri="{FF2B5EF4-FFF2-40B4-BE49-F238E27FC236}">
                <a16:creationId xmlns:a16="http://schemas.microsoft.com/office/drawing/2014/main" id="{D9D6E6C8-4D5D-C34A-B879-E1207E216C6E}"/>
              </a:ext>
            </a:extLst>
          </p:cNvPr>
          <p:cNvSpPr>
            <a:spLocks noGrp="1"/>
          </p:cNvSpPr>
          <p:nvPr>
            <p:ph type="pic" sz="quarter" idx="15"/>
          </p:nvPr>
        </p:nvSpPr>
        <p:spPr>
          <a:xfrm>
            <a:off x="4064001" y="246779"/>
            <a:ext cx="8128000" cy="6611221"/>
          </a:xfrm>
        </p:spPr>
        <p:txBody>
          <a:bodyPr/>
          <a:lstStyle/>
          <a:p>
            <a:endParaRPr lang="nl-NL"/>
          </a:p>
        </p:txBody>
      </p:sp>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grpSp>
      <p:sp>
        <p:nvSpPr>
          <p:cNvPr id="13" name="Tijdelijke aanduiding voor inhoud 2">
            <a:extLst>
              <a:ext uri="{FF2B5EF4-FFF2-40B4-BE49-F238E27FC236}">
                <a16:creationId xmlns:a16="http://schemas.microsoft.com/office/drawing/2014/main" id="{4E724599-82E3-3449-9198-F400048EE8EE}"/>
              </a:ext>
            </a:extLst>
          </p:cNvPr>
          <p:cNvSpPr>
            <a:spLocks noGrp="1"/>
          </p:cNvSpPr>
          <p:nvPr>
            <p:ph idx="1"/>
          </p:nvPr>
        </p:nvSpPr>
        <p:spPr>
          <a:xfrm>
            <a:off x="838201" y="1761040"/>
            <a:ext cx="2387600" cy="1822867"/>
          </a:xfrm>
        </p:spPr>
        <p:txBody>
          <a:bodyPr>
            <a:normAutofit/>
          </a:bodyPr>
          <a:lstStyle>
            <a:lvl1pPr marL="308610" indent="-308610">
              <a:lnSpc>
                <a:spcPct val="150000"/>
              </a:lnSpc>
              <a:buClr>
                <a:srgbClr val="EB6031"/>
              </a:buClr>
              <a:buFont typeface="Arial" panose="020B0604020202020204" pitchFamily="34" charset="0"/>
              <a:buChar char="•"/>
              <a:defRPr sz="1620">
                <a:solidFill>
                  <a:srgbClr val="575756"/>
                </a:solidFill>
                <a:latin typeface="Neo Sans Pro" panose="020B0504030504040204" pitchFamily="34" charset="0"/>
              </a:defRPr>
            </a:lvl1pPr>
          </a:lstStyle>
          <a:p>
            <a:r>
              <a:rPr lang="nl-NL"/>
              <a:t>Tekststijl van het model bewerken
Tweede niveau
Derde niveau
Vierde niveau
Vijfde niveau</a:t>
            </a:r>
          </a:p>
        </p:txBody>
      </p:sp>
    </p:spTree>
    <p:extLst>
      <p:ext uri="{BB962C8B-B14F-4D97-AF65-F5344CB8AC3E}">
        <p14:creationId xmlns:p14="http://schemas.microsoft.com/office/powerpoint/2010/main" val="1810819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derwerp dia links -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D2B300-59A0-504A-8A84-1B0370EDB41D}"/>
              </a:ext>
            </a:extLst>
          </p:cNvPr>
          <p:cNvSpPr>
            <a:spLocks noGrp="1"/>
          </p:cNvSpPr>
          <p:nvPr>
            <p:ph type="title" hasCustomPrompt="1"/>
          </p:nvPr>
        </p:nvSpPr>
        <p:spPr>
          <a:xfrm>
            <a:off x="838201" y="480625"/>
            <a:ext cx="6451600" cy="982415"/>
          </a:xfrm>
        </p:spPr>
        <p:txBody>
          <a:bodyPr>
            <a:normAutofit/>
          </a:bodyPr>
          <a:lstStyle>
            <a:lvl1pPr>
              <a:defRPr sz="4000" b="1" spc="100" baseline="0">
                <a:solidFill>
                  <a:srgbClr val="EB6031"/>
                </a:solidFill>
                <a:latin typeface="Neo Sans Pro" panose="020B0504030504040204" pitchFamily="34" charset="0"/>
              </a:defRPr>
            </a:lvl1pPr>
          </a:lstStyle>
          <a:p>
            <a:r>
              <a:rPr lang="nl-NL"/>
              <a:t>Titel</a:t>
            </a:r>
          </a:p>
        </p:txBody>
      </p:sp>
      <p:sp>
        <p:nvSpPr>
          <p:cNvPr id="14" name="Tijdelijke aanduiding voor afbeelding 13">
            <a:extLst>
              <a:ext uri="{FF2B5EF4-FFF2-40B4-BE49-F238E27FC236}">
                <a16:creationId xmlns:a16="http://schemas.microsoft.com/office/drawing/2014/main" id="{D9D6E6C8-4D5D-C34A-B879-E1207E216C6E}"/>
              </a:ext>
            </a:extLst>
          </p:cNvPr>
          <p:cNvSpPr>
            <a:spLocks noGrp="1"/>
          </p:cNvSpPr>
          <p:nvPr>
            <p:ph type="pic" sz="quarter" idx="15"/>
          </p:nvPr>
        </p:nvSpPr>
        <p:spPr>
          <a:xfrm>
            <a:off x="8128001" y="246778"/>
            <a:ext cx="4064000" cy="6611221"/>
          </a:xfrm>
        </p:spPr>
        <p:txBody>
          <a:bodyPr/>
          <a:lstStyle/>
          <a:p>
            <a:endParaRPr lang="nl-NL"/>
          </a:p>
        </p:txBody>
      </p:sp>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3" name="Tijdelijke aanduiding voor inhoud 2">
            <a:extLst>
              <a:ext uri="{FF2B5EF4-FFF2-40B4-BE49-F238E27FC236}">
                <a16:creationId xmlns:a16="http://schemas.microsoft.com/office/drawing/2014/main" id="{4E724599-82E3-3449-9198-F400048EE8EE}"/>
              </a:ext>
            </a:extLst>
          </p:cNvPr>
          <p:cNvSpPr>
            <a:spLocks noGrp="1"/>
          </p:cNvSpPr>
          <p:nvPr>
            <p:ph idx="1"/>
          </p:nvPr>
        </p:nvSpPr>
        <p:spPr>
          <a:xfrm>
            <a:off x="838201" y="1761039"/>
            <a:ext cx="6451600" cy="1822867"/>
          </a:xfrm>
        </p:spPr>
        <p:txBody>
          <a:bodyPr>
            <a:normAutofit/>
          </a:bodyPr>
          <a:lstStyle>
            <a:lvl1pPr marL="342900" indent="-342900">
              <a:lnSpc>
                <a:spcPct val="150000"/>
              </a:lnSpc>
              <a:buClr>
                <a:srgbClr val="EB6031"/>
              </a:buClr>
              <a:buFont typeface="Arial" panose="020B0604020202020204" pitchFamily="34" charset="0"/>
              <a:buChar char="•"/>
              <a:defRPr sz="1800" spc="80" baseline="0">
                <a:solidFill>
                  <a:srgbClr val="575756"/>
                </a:solidFill>
                <a:latin typeface="Neo Sans Pro" panose="020B0504030504040204" pitchFamily="34" charset="0"/>
              </a:defRPr>
            </a:lvl1pPr>
            <a:lvl2pPr>
              <a:buClr>
                <a:srgbClr val="EB6031"/>
              </a:buClr>
              <a:defRPr sz="1600" spc="40" baseline="0">
                <a:solidFill>
                  <a:srgbClr val="575756"/>
                </a:solidFill>
                <a:latin typeface="Neo Sans Pro" panose="020B0504030504040204" pitchFamily="34" charset="0"/>
              </a:defRPr>
            </a:lvl2pPr>
            <a:lvl3pPr>
              <a:lnSpc>
                <a:spcPct val="100000"/>
              </a:lnSpc>
              <a:buClr>
                <a:srgbClr val="EB6031"/>
              </a:buClr>
              <a:defRPr sz="1400" spc="40" baseline="0">
                <a:solidFill>
                  <a:srgbClr val="575756"/>
                </a:solidFill>
                <a:latin typeface="Neo Sans Pro" panose="020B0504030504040204" pitchFamily="34" charset="0"/>
              </a:defRPr>
            </a:lvl3pPr>
          </a:lstStyle>
          <a:p>
            <a:r>
              <a:rPr lang="nl-NL"/>
              <a:t>Tekststijl van het model bewerken</a:t>
            </a:r>
          </a:p>
          <a:p>
            <a:pPr lvl="1"/>
            <a:r>
              <a:rPr lang="nl-NL"/>
              <a:t>Tweede niveau</a:t>
            </a:r>
          </a:p>
          <a:p>
            <a:pPr lvl="2"/>
            <a:r>
              <a:rPr lang="nl-NL"/>
              <a:t>Derde niveau</a:t>
            </a:r>
          </a:p>
        </p:txBody>
      </p:sp>
    </p:spTree>
    <p:extLst>
      <p:ext uri="{BB962C8B-B14F-4D97-AF65-F5344CB8AC3E}">
        <p14:creationId xmlns:p14="http://schemas.microsoft.com/office/powerpoint/2010/main" val="1336891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Onderwerp dia links kop">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2ED557A0-38D2-8D48-86A6-E72E3F9CB6DA}"/>
              </a:ext>
            </a:extLst>
          </p:cNvPr>
          <p:cNvSpPr>
            <a:spLocks noGrp="1"/>
          </p:cNvSpPr>
          <p:nvPr>
            <p:ph type="body" sz="quarter" idx="14" hasCustomPrompt="1"/>
          </p:nvPr>
        </p:nvSpPr>
        <p:spPr>
          <a:xfrm>
            <a:off x="838201" y="1761040"/>
            <a:ext cx="6451600" cy="259181"/>
          </a:xfrm>
        </p:spPr>
        <p:txBody>
          <a:bodyPr>
            <a:noAutofit/>
          </a:bodyPr>
          <a:lstStyle>
            <a:lvl1pPr marL="0" indent="0">
              <a:buNone/>
              <a:defRPr sz="1620" b="1" spc="90" baseline="0">
                <a:solidFill>
                  <a:srgbClr val="2B4581"/>
                </a:solidFill>
                <a:latin typeface="Neo Sans Pro" panose="020B0504030504040204" pitchFamily="34" charset="0"/>
              </a:defRPr>
            </a:lvl1pPr>
          </a:lstStyle>
          <a:p>
            <a:r>
              <a:rPr lang="nl-NL"/>
              <a:t>Kop</a:t>
            </a:r>
          </a:p>
        </p:txBody>
      </p:sp>
      <p:sp>
        <p:nvSpPr>
          <p:cNvPr id="14" name="Tijdelijke aanduiding voor afbeelding 13">
            <a:extLst>
              <a:ext uri="{FF2B5EF4-FFF2-40B4-BE49-F238E27FC236}">
                <a16:creationId xmlns:a16="http://schemas.microsoft.com/office/drawing/2014/main" id="{D9D6E6C8-4D5D-C34A-B879-E1207E216C6E}"/>
              </a:ext>
            </a:extLst>
          </p:cNvPr>
          <p:cNvSpPr>
            <a:spLocks noGrp="1"/>
          </p:cNvSpPr>
          <p:nvPr>
            <p:ph type="pic" sz="quarter" idx="15"/>
          </p:nvPr>
        </p:nvSpPr>
        <p:spPr>
          <a:xfrm>
            <a:off x="8128001" y="246778"/>
            <a:ext cx="4064000" cy="6611222"/>
          </a:xfrm>
        </p:spPr>
        <p:txBody>
          <a:bodyPr/>
          <a:lstStyle/>
          <a:p>
            <a:endParaRPr lang="nl-NL"/>
          </a:p>
        </p:txBody>
      </p:sp>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grpSp>
      <p:sp>
        <p:nvSpPr>
          <p:cNvPr id="20" name="Titel 1">
            <a:extLst>
              <a:ext uri="{FF2B5EF4-FFF2-40B4-BE49-F238E27FC236}">
                <a16:creationId xmlns:a16="http://schemas.microsoft.com/office/drawing/2014/main" id="{13D0B75C-5F58-8D46-8A43-29B9A997D06D}"/>
              </a:ext>
            </a:extLst>
          </p:cNvPr>
          <p:cNvSpPr>
            <a:spLocks noGrp="1"/>
          </p:cNvSpPr>
          <p:nvPr>
            <p:ph type="title" hasCustomPrompt="1"/>
          </p:nvPr>
        </p:nvSpPr>
        <p:spPr>
          <a:xfrm>
            <a:off x="838201" y="480626"/>
            <a:ext cx="6451600" cy="982415"/>
          </a:xfrm>
        </p:spPr>
        <p:txBody>
          <a:bodyPr>
            <a:normAutofit/>
          </a:bodyPr>
          <a:lstStyle>
            <a:lvl1pPr>
              <a:defRPr sz="3600" b="1" spc="90" baseline="0">
                <a:solidFill>
                  <a:srgbClr val="EB6031"/>
                </a:solidFill>
                <a:latin typeface="Neo Sans Pro" panose="020B0504030504040204" pitchFamily="34" charset="0"/>
              </a:defRPr>
            </a:lvl1pPr>
          </a:lstStyle>
          <a:p>
            <a:r>
              <a:rPr lang="nl-NL"/>
              <a:t>Titel</a:t>
            </a:r>
          </a:p>
        </p:txBody>
      </p:sp>
      <p:sp>
        <p:nvSpPr>
          <p:cNvPr id="22" name="Tijdelijke aanduiding voor inhoud 2">
            <a:extLst>
              <a:ext uri="{FF2B5EF4-FFF2-40B4-BE49-F238E27FC236}">
                <a16:creationId xmlns:a16="http://schemas.microsoft.com/office/drawing/2014/main" id="{F1EF2BA9-EA3C-1C4E-AD1C-E0BFFC65EA45}"/>
              </a:ext>
            </a:extLst>
          </p:cNvPr>
          <p:cNvSpPr>
            <a:spLocks noGrp="1"/>
          </p:cNvSpPr>
          <p:nvPr>
            <p:ph idx="16"/>
          </p:nvPr>
        </p:nvSpPr>
        <p:spPr>
          <a:xfrm>
            <a:off x="838201" y="2194176"/>
            <a:ext cx="6451600" cy="1822867"/>
          </a:xfrm>
        </p:spPr>
        <p:txBody>
          <a:bodyPr>
            <a:normAutofit/>
          </a:bodyPr>
          <a:lstStyle>
            <a:lvl1pPr marL="308610" indent="-308610">
              <a:lnSpc>
                <a:spcPct val="150000"/>
              </a:lnSpc>
              <a:buClr>
                <a:srgbClr val="EB6031"/>
              </a:buClr>
              <a:buFont typeface="Arial" panose="020B0604020202020204" pitchFamily="34" charset="0"/>
              <a:buChar char="•"/>
              <a:defRPr sz="1620" spc="90" baseline="0">
                <a:solidFill>
                  <a:srgbClr val="575756"/>
                </a:solidFill>
                <a:latin typeface="Neo Sans Pro" panose="020B0504030504040204" pitchFamily="34" charset="0"/>
              </a:defRPr>
            </a:lvl1pPr>
          </a:lstStyle>
          <a:p>
            <a:r>
              <a:rPr lang="nl-NL"/>
              <a:t>Tekststijl van het model bewerken
Tweede niveau
Derde niveau
Vierde niveau
Vijfde niveau</a:t>
            </a:r>
          </a:p>
        </p:txBody>
      </p:sp>
    </p:spTree>
    <p:extLst>
      <p:ext uri="{BB962C8B-B14F-4D97-AF65-F5344CB8AC3E}">
        <p14:creationId xmlns:p14="http://schemas.microsoft.com/office/powerpoint/2010/main" val="1139129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derwerp dia rechts">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BAD2A4B7-65B6-464C-9E3C-7F154774B95A}"/>
              </a:ext>
            </a:extLst>
          </p:cNvPr>
          <p:cNvSpPr/>
          <p:nvPr userDrawn="1"/>
        </p:nvSpPr>
        <p:spPr>
          <a:xfrm>
            <a:off x="361" y="5404339"/>
            <a:ext cx="4063720" cy="1453662"/>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4" name="Tijdelijke aanduiding voor afbeelding 13">
            <a:extLst>
              <a:ext uri="{FF2B5EF4-FFF2-40B4-BE49-F238E27FC236}">
                <a16:creationId xmlns:a16="http://schemas.microsoft.com/office/drawing/2014/main" id="{D9D6E6C8-4D5D-C34A-B879-E1207E216C6E}"/>
              </a:ext>
            </a:extLst>
          </p:cNvPr>
          <p:cNvSpPr>
            <a:spLocks noGrp="1"/>
          </p:cNvSpPr>
          <p:nvPr>
            <p:ph type="pic" sz="quarter" idx="15"/>
          </p:nvPr>
        </p:nvSpPr>
        <p:spPr>
          <a:xfrm>
            <a:off x="1" y="246779"/>
            <a:ext cx="4064001" cy="5157559"/>
          </a:xfrm>
        </p:spPr>
        <p:txBody>
          <a:bodyPr/>
          <a:lstStyle/>
          <a:p>
            <a:endParaRPr lang="nl-NL"/>
          </a:p>
        </p:txBody>
      </p:sp>
      <p:grpSp>
        <p:nvGrpSpPr>
          <p:cNvPr id="10" name="Groep 9">
            <a:extLst>
              <a:ext uri="{FF2B5EF4-FFF2-40B4-BE49-F238E27FC236}">
                <a16:creationId xmlns:a16="http://schemas.microsoft.com/office/drawing/2014/main" id="{B71500E8-ABBE-B44F-ADD0-3BF440811852}"/>
              </a:ext>
            </a:extLst>
          </p:cNvPr>
          <p:cNvGrpSpPr/>
          <p:nvPr userDrawn="1"/>
        </p:nvGrpSpPr>
        <p:grpSpPr>
          <a:xfrm>
            <a:off x="1" y="0"/>
            <a:ext cx="12192000" cy="246778"/>
            <a:chOff x="0" y="253736"/>
            <a:chExt cx="11675448" cy="246778"/>
          </a:xfrm>
        </p:grpSpPr>
        <p:sp>
          <p:nvSpPr>
            <p:cNvPr id="15" name="Rechthoek 14">
              <a:extLst>
                <a:ext uri="{FF2B5EF4-FFF2-40B4-BE49-F238E27FC236}">
                  <a16:creationId xmlns:a16="http://schemas.microsoft.com/office/drawing/2014/main" id="{52A8ED69-CCF7-5040-99A4-9A56AC643849}"/>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6" name="Rechthoek 15">
              <a:extLst>
                <a:ext uri="{FF2B5EF4-FFF2-40B4-BE49-F238E27FC236}">
                  <a16:creationId xmlns:a16="http://schemas.microsoft.com/office/drawing/2014/main" id="{0910DA16-2BDA-A24F-B4AD-2B1946157CCB}"/>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7" name="Rechthoek 16">
              <a:extLst>
                <a:ext uri="{FF2B5EF4-FFF2-40B4-BE49-F238E27FC236}">
                  <a16:creationId xmlns:a16="http://schemas.microsoft.com/office/drawing/2014/main" id="{9CEC4822-B260-C740-95BE-DEBCBB8C430F}"/>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grpSp>
      <p:sp>
        <p:nvSpPr>
          <p:cNvPr id="27" name="Tijdelijke aanduiding voor tekst 10">
            <a:extLst>
              <a:ext uri="{FF2B5EF4-FFF2-40B4-BE49-F238E27FC236}">
                <a16:creationId xmlns:a16="http://schemas.microsoft.com/office/drawing/2014/main" id="{D9A70B36-8FFE-5B40-9D8B-5FDA3AB3CE5E}"/>
              </a:ext>
            </a:extLst>
          </p:cNvPr>
          <p:cNvSpPr>
            <a:spLocks noGrp="1"/>
          </p:cNvSpPr>
          <p:nvPr>
            <p:ph type="body" sz="quarter" idx="16" hasCustomPrompt="1"/>
          </p:nvPr>
        </p:nvSpPr>
        <p:spPr>
          <a:xfrm>
            <a:off x="4902380" y="1761040"/>
            <a:ext cx="6451600" cy="259181"/>
          </a:xfrm>
        </p:spPr>
        <p:txBody>
          <a:bodyPr>
            <a:noAutofit/>
          </a:bodyPr>
          <a:lstStyle>
            <a:lvl1pPr marL="0" indent="0">
              <a:buNone/>
              <a:defRPr sz="1620" b="1" spc="90" baseline="0">
                <a:solidFill>
                  <a:srgbClr val="2B4581"/>
                </a:solidFill>
                <a:latin typeface="Neo Sans Pro" panose="020B0504030504040204" pitchFamily="34" charset="0"/>
              </a:defRPr>
            </a:lvl1pPr>
          </a:lstStyle>
          <a:p>
            <a:r>
              <a:rPr lang="nl-NL"/>
              <a:t>Kop</a:t>
            </a:r>
          </a:p>
        </p:txBody>
      </p:sp>
      <p:sp>
        <p:nvSpPr>
          <p:cNvPr id="29" name="Tijdelijke aanduiding voor inhoud 2">
            <a:extLst>
              <a:ext uri="{FF2B5EF4-FFF2-40B4-BE49-F238E27FC236}">
                <a16:creationId xmlns:a16="http://schemas.microsoft.com/office/drawing/2014/main" id="{DAC08A64-1745-D841-83AA-638DEFCF04B2}"/>
              </a:ext>
            </a:extLst>
          </p:cNvPr>
          <p:cNvSpPr>
            <a:spLocks noGrp="1"/>
          </p:cNvSpPr>
          <p:nvPr>
            <p:ph idx="17"/>
          </p:nvPr>
        </p:nvSpPr>
        <p:spPr>
          <a:xfrm>
            <a:off x="4902380" y="2194176"/>
            <a:ext cx="6451600" cy="1822867"/>
          </a:xfrm>
        </p:spPr>
        <p:txBody>
          <a:bodyPr>
            <a:normAutofit/>
          </a:bodyPr>
          <a:lstStyle>
            <a:lvl1pPr marL="308610" indent="-308610">
              <a:lnSpc>
                <a:spcPct val="150000"/>
              </a:lnSpc>
              <a:buClr>
                <a:srgbClr val="EB6031"/>
              </a:buClr>
              <a:buFont typeface="Arial" panose="020B0604020202020204" pitchFamily="34" charset="0"/>
              <a:buChar char="•"/>
              <a:defRPr sz="1620" spc="90" baseline="0">
                <a:solidFill>
                  <a:srgbClr val="575756"/>
                </a:solidFill>
                <a:latin typeface="Neo Sans Pro" panose="020B0504030504040204" pitchFamily="34" charset="0"/>
              </a:defRPr>
            </a:lvl1pPr>
          </a:lstStyle>
          <a:p>
            <a:r>
              <a:rPr lang="nl-NL"/>
              <a:t>Tekststijl van het model bewerken
Tweede niveau
Derde niveau
Vierde niveau
Vijfde niveau</a:t>
            </a:r>
          </a:p>
        </p:txBody>
      </p:sp>
      <p:sp>
        <p:nvSpPr>
          <p:cNvPr id="30" name="Titel 1">
            <a:extLst>
              <a:ext uri="{FF2B5EF4-FFF2-40B4-BE49-F238E27FC236}">
                <a16:creationId xmlns:a16="http://schemas.microsoft.com/office/drawing/2014/main" id="{0AC887DB-84F7-3249-91B9-0BB20ACEB89D}"/>
              </a:ext>
            </a:extLst>
          </p:cNvPr>
          <p:cNvSpPr>
            <a:spLocks noGrp="1"/>
          </p:cNvSpPr>
          <p:nvPr>
            <p:ph type="title" hasCustomPrompt="1"/>
          </p:nvPr>
        </p:nvSpPr>
        <p:spPr>
          <a:xfrm>
            <a:off x="4902201" y="480626"/>
            <a:ext cx="6451779" cy="982415"/>
          </a:xfrm>
        </p:spPr>
        <p:txBody>
          <a:bodyPr>
            <a:normAutofit/>
          </a:bodyPr>
          <a:lstStyle>
            <a:lvl1pPr>
              <a:defRPr sz="3600" b="1" spc="90" baseline="0">
                <a:solidFill>
                  <a:srgbClr val="EB6031"/>
                </a:solidFill>
                <a:latin typeface="Neo Sans Pro" panose="020B0504030504040204" pitchFamily="34" charset="0"/>
              </a:defRPr>
            </a:lvl1pPr>
          </a:lstStyle>
          <a:p>
            <a:r>
              <a:rPr lang="nl-NL"/>
              <a:t>Titel</a:t>
            </a:r>
          </a:p>
        </p:txBody>
      </p:sp>
      <p:pic>
        <p:nvPicPr>
          <p:cNvPr id="34" name="Afbeelding 33">
            <a:extLst>
              <a:ext uri="{FF2B5EF4-FFF2-40B4-BE49-F238E27FC236}">
                <a16:creationId xmlns:a16="http://schemas.microsoft.com/office/drawing/2014/main" id="{CF207D6A-6A6D-E445-9783-682137A93A3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58468" y="421945"/>
            <a:ext cx="826616" cy="271993"/>
          </a:xfrm>
          <a:prstGeom prst="rect">
            <a:avLst/>
          </a:prstGeom>
        </p:spPr>
      </p:pic>
    </p:spTree>
    <p:extLst>
      <p:ext uri="{BB962C8B-B14F-4D97-AF65-F5344CB8AC3E}">
        <p14:creationId xmlns:p14="http://schemas.microsoft.com/office/powerpoint/2010/main" val="31936182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derwerp dia rechts kop">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D9D6E6C8-4D5D-C34A-B879-E1207E216C6E}"/>
              </a:ext>
            </a:extLst>
          </p:cNvPr>
          <p:cNvSpPr>
            <a:spLocks noGrp="1"/>
          </p:cNvSpPr>
          <p:nvPr>
            <p:ph type="pic" sz="quarter" idx="15"/>
          </p:nvPr>
        </p:nvSpPr>
        <p:spPr>
          <a:xfrm>
            <a:off x="1" y="246778"/>
            <a:ext cx="4064001" cy="6611222"/>
          </a:xfrm>
        </p:spPr>
        <p:txBody>
          <a:bodyPr/>
          <a:lstStyle/>
          <a:p>
            <a:endParaRPr lang="nl-NL"/>
          </a:p>
        </p:txBody>
      </p:sp>
      <p:grpSp>
        <p:nvGrpSpPr>
          <p:cNvPr id="10" name="Groep 9">
            <a:extLst>
              <a:ext uri="{FF2B5EF4-FFF2-40B4-BE49-F238E27FC236}">
                <a16:creationId xmlns:a16="http://schemas.microsoft.com/office/drawing/2014/main" id="{B71500E8-ABBE-B44F-ADD0-3BF440811852}"/>
              </a:ext>
            </a:extLst>
          </p:cNvPr>
          <p:cNvGrpSpPr/>
          <p:nvPr userDrawn="1"/>
        </p:nvGrpSpPr>
        <p:grpSpPr>
          <a:xfrm>
            <a:off x="1" y="0"/>
            <a:ext cx="12192000" cy="246778"/>
            <a:chOff x="0" y="253736"/>
            <a:chExt cx="11675448" cy="246778"/>
          </a:xfrm>
        </p:grpSpPr>
        <p:sp>
          <p:nvSpPr>
            <p:cNvPr id="15" name="Rechthoek 14">
              <a:extLst>
                <a:ext uri="{FF2B5EF4-FFF2-40B4-BE49-F238E27FC236}">
                  <a16:creationId xmlns:a16="http://schemas.microsoft.com/office/drawing/2014/main" id="{52A8ED69-CCF7-5040-99A4-9A56AC643849}"/>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6" name="Rechthoek 15">
              <a:extLst>
                <a:ext uri="{FF2B5EF4-FFF2-40B4-BE49-F238E27FC236}">
                  <a16:creationId xmlns:a16="http://schemas.microsoft.com/office/drawing/2014/main" id="{0910DA16-2BDA-A24F-B4AD-2B1946157CCB}"/>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7" name="Rechthoek 16">
              <a:extLst>
                <a:ext uri="{FF2B5EF4-FFF2-40B4-BE49-F238E27FC236}">
                  <a16:creationId xmlns:a16="http://schemas.microsoft.com/office/drawing/2014/main" id="{9CEC4822-B260-C740-95BE-DEBCBB8C430F}"/>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grpSp>
      <p:sp>
        <p:nvSpPr>
          <p:cNvPr id="27" name="Tijdelijke aanduiding voor tekst 10">
            <a:extLst>
              <a:ext uri="{FF2B5EF4-FFF2-40B4-BE49-F238E27FC236}">
                <a16:creationId xmlns:a16="http://schemas.microsoft.com/office/drawing/2014/main" id="{D9A70B36-8FFE-5B40-9D8B-5FDA3AB3CE5E}"/>
              </a:ext>
            </a:extLst>
          </p:cNvPr>
          <p:cNvSpPr>
            <a:spLocks noGrp="1"/>
          </p:cNvSpPr>
          <p:nvPr>
            <p:ph type="body" sz="quarter" idx="16" hasCustomPrompt="1"/>
          </p:nvPr>
        </p:nvSpPr>
        <p:spPr>
          <a:xfrm>
            <a:off x="4902380" y="1761040"/>
            <a:ext cx="6451600" cy="259181"/>
          </a:xfrm>
        </p:spPr>
        <p:txBody>
          <a:bodyPr>
            <a:noAutofit/>
          </a:bodyPr>
          <a:lstStyle>
            <a:lvl1pPr marL="0" indent="0">
              <a:buNone/>
              <a:defRPr sz="1620" b="1" spc="90" baseline="0">
                <a:solidFill>
                  <a:srgbClr val="2B4581"/>
                </a:solidFill>
                <a:latin typeface="Neo Sans Pro" panose="020B0504030504040204" pitchFamily="34" charset="0"/>
              </a:defRPr>
            </a:lvl1pPr>
          </a:lstStyle>
          <a:p>
            <a:r>
              <a:rPr lang="nl-NL"/>
              <a:t>Kop</a:t>
            </a:r>
          </a:p>
        </p:txBody>
      </p:sp>
      <p:sp>
        <p:nvSpPr>
          <p:cNvPr id="29" name="Tijdelijke aanduiding voor inhoud 2">
            <a:extLst>
              <a:ext uri="{FF2B5EF4-FFF2-40B4-BE49-F238E27FC236}">
                <a16:creationId xmlns:a16="http://schemas.microsoft.com/office/drawing/2014/main" id="{DAC08A64-1745-D841-83AA-638DEFCF04B2}"/>
              </a:ext>
            </a:extLst>
          </p:cNvPr>
          <p:cNvSpPr>
            <a:spLocks noGrp="1"/>
          </p:cNvSpPr>
          <p:nvPr>
            <p:ph idx="17"/>
          </p:nvPr>
        </p:nvSpPr>
        <p:spPr>
          <a:xfrm>
            <a:off x="4902380" y="2194176"/>
            <a:ext cx="6451600" cy="1822867"/>
          </a:xfrm>
        </p:spPr>
        <p:txBody>
          <a:bodyPr>
            <a:normAutofit/>
          </a:bodyPr>
          <a:lstStyle>
            <a:lvl1pPr marL="308610" indent="-308610">
              <a:lnSpc>
                <a:spcPct val="150000"/>
              </a:lnSpc>
              <a:buClr>
                <a:srgbClr val="EB6031"/>
              </a:buClr>
              <a:buFont typeface="Arial" panose="020B0604020202020204" pitchFamily="34" charset="0"/>
              <a:buChar char="•"/>
              <a:defRPr sz="1620" spc="90" baseline="0">
                <a:solidFill>
                  <a:srgbClr val="575756"/>
                </a:solidFill>
                <a:latin typeface="Neo Sans Pro" panose="020B0504030504040204" pitchFamily="34" charset="0"/>
              </a:defRPr>
            </a:lvl1pPr>
          </a:lstStyle>
          <a:p>
            <a:r>
              <a:rPr lang="nl-NL"/>
              <a:t>Tekststijl van het model bewerken
Tweede niveau
Derde niveau
Vierde niveau
Vijfde niveau</a:t>
            </a:r>
          </a:p>
        </p:txBody>
      </p:sp>
      <p:sp>
        <p:nvSpPr>
          <p:cNvPr id="30" name="Titel 1">
            <a:extLst>
              <a:ext uri="{FF2B5EF4-FFF2-40B4-BE49-F238E27FC236}">
                <a16:creationId xmlns:a16="http://schemas.microsoft.com/office/drawing/2014/main" id="{0AC887DB-84F7-3249-91B9-0BB20ACEB89D}"/>
              </a:ext>
            </a:extLst>
          </p:cNvPr>
          <p:cNvSpPr>
            <a:spLocks noGrp="1"/>
          </p:cNvSpPr>
          <p:nvPr>
            <p:ph type="title" hasCustomPrompt="1"/>
          </p:nvPr>
        </p:nvSpPr>
        <p:spPr>
          <a:xfrm>
            <a:off x="4902201" y="480626"/>
            <a:ext cx="6451779" cy="982415"/>
          </a:xfrm>
        </p:spPr>
        <p:txBody>
          <a:bodyPr>
            <a:normAutofit/>
          </a:bodyPr>
          <a:lstStyle>
            <a:lvl1pPr>
              <a:defRPr sz="3600" b="1" spc="90" baseline="0">
                <a:solidFill>
                  <a:srgbClr val="EB6031"/>
                </a:solidFill>
                <a:latin typeface="Neo Sans Pro" panose="020B0504030504040204" pitchFamily="34" charset="0"/>
              </a:defRPr>
            </a:lvl1pPr>
          </a:lstStyle>
          <a:p>
            <a:r>
              <a:rPr lang="nl-NL"/>
              <a:t>Titel</a:t>
            </a:r>
          </a:p>
        </p:txBody>
      </p:sp>
      <p:pic>
        <p:nvPicPr>
          <p:cNvPr id="34" name="Afbeelding 33">
            <a:extLst>
              <a:ext uri="{FF2B5EF4-FFF2-40B4-BE49-F238E27FC236}">
                <a16:creationId xmlns:a16="http://schemas.microsoft.com/office/drawing/2014/main" id="{CF207D6A-6A6D-E445-9783-682137A93A3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58468" y="421945"/>
            <a:ext cx="826616" cy="271993"/>
          </a:xfrm>
          <a:prstGeom prst="rect">
            <a:avLst/>
          </a:prstGeom>
        </p:spPr>
      </p:pic>
    </p:spTree>
    <p:extLst>
      <p:ext uri="{BB962C8B-B14F-4D97-AF65-F5344CB8AC3E}">
        <p14:creationId xmlns:p14="http://schemas.microsoft.com/office/powerpoint/2010/main" val="3444254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derwerp dia rechts - afbeelding">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D9D6E6C8-4D5D-C34A-B879-E1207E216C6E}"/>
              </a:ext>
            </a:extLst>
          </p:cNvPr>
          <p:cNvSpPr>
            <a:spLocks noGrp="1"/>
          </p:cNvSpPr>
          <p:nvPr>
            <p:ph type="pic" sz="quarter" idx="15"/>
          </p:nvPr>
        </p:nvSpPr>
        <p:spPr>
          <a:xfrm>
            <a:off x="1" y="246778"/>
            <a:ext cx="4064001" cy="6611222"/>
          </a:xfrm>
        </p:spPr>
        <p:txBody>
          <a:bodyPr/>
          <a:lstStyle/>
          <a:p>
            <a:endParaRPr lang="nl-NL"/>
          </a:p>
        </p:txBody>
      </p:sp>
      <p:grpSp>
        <p:nvGrpSpPr>
          <p:cNvPr id="10" name="Groep 9">
            <a:extLst>
              <a:ext uri="{FF2B5EF4-FFF2-40B4-BE49-F238E27FC236}">
                <a16:creationId xmlns:a16="http://schemas.microsoft.com/office/drawing/2014/main" id="{B71500E8-ABBE-B44F-ADD0-3BF440811852}"/>
              </a:ext>
            </a:extLst>
          </p:cNvPr>
          <p:cNvGrpSpPr/>
          <p:nvPr userDrawn="1"/>
        </p:nvGrpSpPr>
        <p:grpSpPr>
          <a:xfrm>
            <a:off x="1" y="0"/>
            <a:ext cx="12192000" cy="246778"/>
            <a:chOff x="0" y="253736"/>
            <a:chExt cx="11675448" cy="246778"/>
          </a:xfrm>
        </p:grpSpPr>
        <p:sp>
          <p:nvSpPr>
            <p:cNvPr id="15" name="Rechthoek 14">
              <a:extLst>
                <a:ext uri="{FF2B5EF4-FFF2-40B4-BE49-F238E27FC236}">
                  <a16:creationId xmlns:a16="http://schemas.microsoft.com/office/drawing/2014/main" id="{52A8ED69-CCF7-5040-99A4-9A56AC643849}"/>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6" name="Rechthoek 15">
              <a:extLst>
                <a:ext uri="{FF2B5EF4-FFF2-40B4-BE49-F238E27FC236}">
                  <a16:creationId xmlns:a16="http://schemas.microsoft.com/office/drawing/2014/main" id="{0910DA16-2BDA-A24F-B4AD-2B1946157CCB}"/>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7" name="Rechthoek 16">
              <a:extLst>
                <a:ext uri="{FF2B5EF4-FFF2-40B4-BE49-F238E27FC236}">
                  <a16:creationId xmlns:a16="http://schemas.microsoft.com/office/drawing/2014/main" id="{9CEC4822-B260-C740-95BE-DEBCBB8C430F}"/>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grpSp>
      <p:sp>
        <p:nvSpPr>
          <p:cNvPr id="22" name="Tijdelijke aanduiding voor inhoud 2">
            <a:extLst>
              <a:ext uri="{FF2B5EF4-FFF2-40B4-BE49-F238E27FC236}">
                <a16:creationId xmlns:a16="http://schemas.microsoft.com/office/drawing/2014/main" id="{842E4559-C1F1-A643-93A5-7D8563A5729E}"/>
              </a:ext>
            </a:extLst>
          </p:cNvPr>
          <p:cNvSpPr>
            <a:spLocks noGrp="1"/>
          </p:cNvSpPr>
          <p:nvPr>
            <p:ph idx="16"/>
          </p:nvPr>
        </p:nvSpPr>
        <p:spPr>
          <a:xfrm>
            <a:off x="4902201" y="1761040"/>
            <a:ext cx="6451600" cy="1822867"/>
          </a:xfrm>
        </p:spPr>
        <p:txBody>
          <a:bodyPr>
            <a:normAutofit/>
          </a:bodyPr>
          <a:lstStyle>
            <a:lvl1pPr marL="308610" indent="-308610">
              <a:lnSpc>
                <a:spcPct val="150000"/>
              </a:lnSpc>
              <a:buClr>
                <a:srgbClr val="EB6031"/>
              </a:buClr>
              <a:buFont typeface="Arial" panose="020B0604020202020204" pitchFamily="34" charset="0"/>
              <a:buChar char="•"/>
              <a:defRPr sz="1620" spc="90" baseline="0">
                <a:solidFill>
                  <a:srgbClr val="575756"/>
                </a:solidFill>
                <a:latin typeface="Neo Sans Pro" panose="020B0504030504040204" pitchFamily="34" charset="0"/>
              </a:defRPr>
            </a:lvl1pPr>
          </a:lstStyle>
          <a:p>
            <a:r>
              <a:rPr lang="nl-NL"/>
              <a:t>Tekststijl van het model bewerken
Tweede niveau
Derde niveau
Vierde niveau
Vijfde niveau</a:t>
            </a:r>
          </a:p>
        </p:txBody>
      </p:sp>
      <p:sp>
        <p:nvSpPr>
          <p:cNvPr id="23" name="Titel 1">
            <a:extLst>
              <a:ext uri="{FF2B5EF4-FFF2-40B4-BE49-F238E27FC236}">
                <a16:creationId xmlns:a16="http://schemas.microsoft.com/office/drawing/2014/main" id="{2CD77710-F3DF-4048-BE9A-3E61BAF203C9}"/>
              </a:ext>
            </a:extLst>
          </p:cNvPr>
          <p:cNvSpPr>
            <a:spLocks noGrp="1"/>
          </p:cNvSpPr>
          <p:nvPr>
            <p:ph type="title" hasCustomPrompt="1"/>
          </p:nvPr>
        </p:nvSpPr>
        <p:spPr>
          <a:xfrm>
            <a:off x="4902201" y="480626"/>
            <a:ext cx="6451779" cy="982415"/>
          </a:xfrm>
        </p:spPr>
        <p:txBody>
          <a:bodyPr>
            <a:normAutofit/>
          </a:bodyPr>
          <a:lstStyle>
            <a:lvl1pPr>
              <a:defRPr sz="3600" b="1" spc="90" baseline="0">
                <a:solidFill>
                  <a:srgbClr val="EB6031"/>
                </a:solidFill>
                <a:latin typeface="Neo Sans Pro" panose="020B0504030504040204" pitchFamily="34" charset="0"/>
              </a:defRPr>
            </a:lvl1pPr>
          </a:lstStyle>
          <a:p>
            <a:r>
              <a:rPr lang="nl-NL"/>
              <a:t>Titel</a:t>
            </a:r>
          </a:p>
        </p:txBody>
      </p:sp>
      <p:pic>
        <p:nvPicPr>
          <p:cNvPr id="25" name="Afbeelding 24">
            <a:extLst>
              <a:ext uri="{FF2B5EF4-FFF2-40B4-BE49-F238E27FC236}">
                <a16:creationId xmlns:a16="http://schemas.microsoft.com/office/drawing/2014/main" id="{1CF5EC7E-BD20-2C4F-AD9B-AF714652DAC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58468" y="421945"/>
            <a:ext cx="826616" cy="271993"/>
          </a:xfrm>
          <a:prstGeom prst="rect">
            <a:avLst/>
          </a:prstGeom>
        </p:spPr>
      </p:pic>
    </p:spTree>
    <p:extLst>
      <p:ext uri="{BB962C8B-B14F-4D97-AF65-F5344CB8AC3E}">
        <p14:creationId xmlns:p14="http://schemas.microsoft.com/office/powerpoint/2010/main" val="3737147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nderwerp rechts grote afbeelding dia">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D9D6E6C8-4D5D-C34A-B879-E1207E216C6E}"/>
              </a:ext>
            </a:extLst>
          </p:cNvPr>
          <p:cNvSpPr>
            <a:spLocks noGrp="1"/>
          </p:cNvSpPr>
          <p:nvPr>
            <p:ph type="pic" sz="quarter" idx="15"/>
          </p:nvPr>
        </p:nvSpPr>
        <p:spPr>
          <a:xfrm>
            <a:off x="1" y="246778"/>
            <a:ext cx="8128001" cy="6611222"/>
          </a:xfrm>
        </p:spPr>
        <p:txBody>
          <a:bodyPr/>
          <a:lstStyle/>
          <a:p>
            <a:endParaRPr lang="nl-NL"/>
          </a:p>
        </p:txBody>
      </p:sp>
      <p:grpSp>
        <p:nvGrpSpPr>
          <p:cNvPr id="10" name="Groep 9">
            <a:extLst>
              <a:ext uri="{FF2B5EF4-FFF2-40B4-BE49-F238E27FC236}">
                <a16:creationId xmlns:a16="http://schemas.microsoft.com/office/drawing/2014/main" id="{B71500E8-ABBE-B44F-ADD0-3BF440811852}"/>
              </a:ext>
            </a:extLst>
          </p:cNvPr>
          <p:cNvGrpSpPr/>
          <p:nvPr userDrawn="1"/>
        </p:nvGrpSpPr>
        <p:grpSpPr>
          <a:xfrm>
            <a:off x="1" y="0"/>
            <a:ext cx="12192000" cy="246778"/>
            <a:chOff x="0" y="253736"/>
            <a:chExt cx="11675448" cy="246778"/>
          </a:xfrm>
        </p:grpSpPr>
        <p:sp>
          <p:nvSpPr>
            <p:cNvPr id="15" name="Rechthoek 14">
              <a:extLst>
                <a:ext uri="{FF2B5EF4-FFF2-40B4-BE49-F238E27FC236}">
                  <a16:creationId xmlns:a16="http://schemas.microsoft.com/office/drawing/2014/main" id="{52A8ED69-CCF7-5040-99A4-9A56AC643849}"/>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6" name="Rechthoek 15">
              <a:extLst>
                <a:ext uri="{FF2B5EF4-FFF2-40B4-BE49-F238E27FC236}">
                  <a16:creationId xmlns:a16="http://schemas.microsoft.com/office/drawing/2014/main" id="{0910DA16-2BDA-A24F-B4AD-2B1946157CCB}"/>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7" name="Rechthoek 16">
              <a:extLst>
                <a:ext uri="{FF2B5EF4-FFF2-40B4-BE49-F238E27FC236}">
                  <a16:creationId xmlns:a16="http://schemas.microsoft.com/office/drawing/2014/main" id="{9CEC4822-B260-C740-95BE-DEBCBB8C430F}"/>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grpSp>
      <p:sp>
        <p:nvSpPr>
          <p:cNvPr id="22" name="Tijdelijke aanduiding voor inhoud 2">
            <a:extLst>
              <a:ext uri="{FF2B5EF4-FFF2-40B4-BE49-F238E27FC236}">
                <a16:creationId xmlns:a16="http://schemas.microsoft.com/office/drawing/2014/main" id="{842E4559-C1F1-A643-93A5-7D8563A5729E}"/>
              </a:ext>
            </a:extLst>
          </p:cNvPr>
          <p:cNvSpPr>
            <a:spLocks noGrp="1"/>
          </p:cNvSpPr>
          <p:nvPr>
            <p:ph idx="16"/>
          </p:nvPr>
        </p:nvSpPr>
        <p:spPr>
          <a:xfrm>
            <a:off x="8966201" y="1761040"/>
            <a:ext cx="2387600" cy="1822867"/>
          </a:xfrm>
        </p:spPr>
        <p:txBody>
          <a:bodyPr>
            <a:normAutofit/>
          </a:bodyPr>
          <a:lstStyle>
            <a:lvl1pPr marL="308610" indent="-308610">
              <a:lnSpc>
                <a:spcPct val="150000"/>
              </a:lnSpc>
              <a:buClr>
                <a:srgbClr val="EB6031"/>
              </a:buClr>
              <a:buFont typeface="Arial" panose="020B0604020202020204" pitchFamily="34" charset="0"/>
              <a:buChar char="•"/>
              <a:defRPr sz="1620" spc="90" baseline="0">
                <a:solidFill>
                  <a:srgbClr val="575756"/>
                </a:solidFill>
                <a:latin typeface="Neo Sans Pro" panose="020B0504030504040204" pitchFamily="34" charset="0"/>
              </a:defRPr>
            </a:lvl1pPr>
          </a:lstStyle>
          <a:p>
            <a:r>
              <a:rPr lang="nl-NL"/>
              <a:t>Tekststijl van het model bewerken
Tweede niveau
Derde niveau
Vierde niveau
Vijfde niveau</a:t>
            </a:r>
          </a:p>
        </p:txBody>
      </p:sp>
      <p:sp>
        <p:nvSpPr>
          <p:cNvPr id="23" name="Titel 1">
            <a:extLst>
              <a:ext uri="{FF2B5EF4-FFF2-40B4-BE49-F238E27FC236}">
                <a16:creationId xmlns:a16="http://schemas.microsoft.com/office/drawing/2014/main" id="{2CD77710-F3DF-4048-BE9A-3E61BAF203C9}"/>
              </a:ext>
            </a:extLst>
          </p:cNvPr>
          <p:cNvSpPr>
            <a:spLocks noGrp="1"/>
          </p:cNvSpPr>
          <p:nvPr>
            <p:ph type="title" hasCustomPrompt="1"/>
          </p:nvPr>
        </p:nvSpPr>
        <p:spPr>
          <a:xfrm>
            <a:off x="8966313" y="480626"/>
            <a:ext cx="2387667" cy="982415"/>
          </a:xfrm>
        </p:spPr>
        <p:txBody>
          <a:bodyPr>
            <a:normAutofit/>
          </a:bodyPr>
          <a:lstStyle>
            <a:lvl1pPr>
              <a:defRPr sz="3600" b="1" spc="90" baseline="0">
                <a:solidFill>
                  <a:srgbClr val="EB6031"/>
                </a:solidFill>
                <a:latin typeface="Neo Sans Pro" panose="020B0504030504040204" pitchFamily="34" charset="0"/>
              </a:defRPr>
            </a:lvl1pPr>
          </a:lstStyle>
          <a:p>
            <a:r>
              <a:rPr lang="nl-NL"/>
              <a:t>Titel</a:t>
            </a:r>
          </a:p>
        </p:txBody>
      </p:sp>
      <p:pic>
        <p:nvPicPr>
          <p:cNvPr id="25" name="Afbeelding 24">
            <a:extLst>
              <a:ext uri="{FF2B5EF4-FFF2-40B4-BE49-F238E27FC236}">
                <a16:creationId xmlns:a16="http://schemas.microsoft.com/office/drawing/2014/main" id="{1CF5EC7E-BD20-2C4F-AD9B-AF714652DAC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58468" y="421945"/>
            <a:ext cx="826616" cy="271993"/>
          </a:xfrm>
          <a:prstGeom prst="rect">
            <a:avLst/>
          </a:prstGeom>
        </p:spPr>
      </p:pic>
    </p:spTree>
    <p:extLst>
      <p:ext uri="{BB962C8B-B14F-4D97-AF65-F5344CB8AC3E}">
        <p14:creationId xmlns:p14="http://schemas.microsoft.com/office/powerpoint/2010/main" val="2232684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formatieve dia">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726A4BA1-4FB2-9B4C-B075-9A671F070B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21"/>
            <a:ext cx="1363451" cy="449461"/>
          </a:xfrm>
          <a:prstGeom prst="rect">
            <a:avLst/>
          </a:prstGeom>
          <a:ln w="0">
            <a:noFill/>
          </a:ln>
        </p:spPr>
      </p:pic>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grpSp>
      <p:sp>
        <p:nvSpPr>
          <p:cNvPr id="4" name="Rechthoek 3">
            <a:extLst>
              <a:ext uri="{FF2B5EF4-FFF2-40B4-BE49-F238E27FC236}">
                <a16:creationId xmlns:a16="http://schemas.microsoft.com/office/drawing/2014/main" id="{3998CE70-64BD-4449-8297-833A4214C16D}"/>
              </a:ext>
            </a:extLst>
          </p:cNvPr>
          <p:cNvSpPr/>
          <p:nvPr userDrawn="1"/>
        </p:nvSpPr>
        <p:spPr>
          <a:xfrm>
            <a:off x="1" y="3205224"/>
            <a:ext cx="4064000" cy="185226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22" name="Rechthoek 21">
            <a:extLst>
              <a:ext uri="{FF2B5EF4-FFF2-40B4-BE49-F238E27FC236}">
                <a16:creationId xmlns:a16="http://schemas.microsoft.com/office/drawing/2014/main" id="{5D795996-AB0E-0D47-9083-6D1CD6BE8331}"/>
              </a:ext>
            </a:extLst>
          </p:cNvPr>
          <p:cNvSpPr/>
          <p:nvPr userDrawn="1"/>
        </p:nvSpPr>
        <p:spPr>
          <a:xfrm>
            <a:off x="4063911" y="3205224"/>
            <a:ext cx="4064000" cy="1852268"/>
          </a:xfrm>
          <a:prstGeom prst="rect">
            <a:avLst/>
          </a:prstGeom>
          <a:solidFill>
            <a:srgbClr val="2B458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spc="90" baseline="0"/>
          </a:p>
        </p:txBody>
      </p:sp>
      <p:sp>
        <p:nvSpPr>
          <p:cNvPr id="23" name="Rechthoek 22">
            <a:extLst>
              <a:ext uri="{FF2B5EF4-FFF2-40B4-BE49-F238E27FC236}">
                <a16:creationId xmlns:a16="http://schemas.microsoft.com/office/drawing/2014/main" id="{4416FF33-F5C3-FC4F-8C8A-1D5FDA4EA2AF}"/>
              </a:ext>
            </a:extLst>
          </p:cNvPr>
          <p:cNvSpPr/>
          <p:nvPr userDrawn="1"/>
        </p:nvSpPr>
        <p:spPr>
          <a:xfrm>
            <a:off x="8128000" y="3205224"/>
            <a:ext cx="4064000" cy="185226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spc="90" baseline="0"/>
          </a:p>
        </p:txBody>
      </p:sp>
      <p:pic>
        <p:nvPicPr>
          <p:cNvPr id="28" name="Afbeelding 27">
            <a:extLst>
              <a:ext uri="{FF2B5EF4-FFF2-40B4-BE49-F238E27FC236}">
                <a16:creationId xmlns:a16="http://schemas.microsoft.com/office/drawing/2014/main" id="{AB2DB619-5789-2F4A-ACC4-D75029AF687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20"/>
            <a:ext cx="1363451" cy="449461"/>
          </a:xfrm>
          <a:prstGeom prst="rect">
            <a:avLst/>
          </a:prstGeom>
          <a:ln w="0">
            <a:noFill/>
          </a:ln>
        </p:spPr>
      </p:pic>
      <p:sp>
        <p:nvSpPr>
          <p:cNvPr id="29" name="Tijdelijke aanduiding voor tekst 10">
            <a:extLst>
              <a:ext uri="{FF2B5EF4-FFF2-40B4-BE49-F238E27FC236}">
                <a16:creationId xmlns:a16="http://schemas.microsoft.com/office/drawing/2014/main" id="{252758FA-A661-C24D-89C2-85596CFCD8CA}"/>
              </a:ext>
            </a:extLst>
          </p:cNvPr>
          <p:cNvSpPr>
            <a:spLocks noGrp="1"/>
          </p:cNvSpPr>
          <p:nvPr>
            <p:ph type="body" sz="quarter" idx="16" hasCustomPrompt="1"/>
          </p:nvPr>
        </p:nvSpPr>
        <p:spPr>
          <a:xfrm>
            <a:off x="838024" y="5177106"/>
            <a:ext cx="4801617" cy="259181"/>
          </a:xfrm>
        </p:spPr>
        <p:txBody>
          <a:bodyPr>
            <a:noAutofit/>
          </a:bodyPr>
          <a:lstStyle>
            <a:lvl1pPr marL="0" indent="0">
              <a:buNone/>
              <a:defRPr sz="1620" b="1" spc="90" baseline="0">
                <a:solidFill>
                  <a:srgbClr val="2B4581"/>
                </a:solidFill>
                <a:latin typeface="Neo Sans Pro" panose="020B0504030504040204" pitchFamily="34" charset="0"/>
              </a:defRPr>
            </a:lvl1pPr>
          </a:lstStyle>
          <a:p>
            <a:r>
              <a:rPr lang="nl-NL"/>
              <a:t>Kop:</a:t>
            </a:r>
          </a:p>
        </p:txBody>
      </p:sp>
      <p:sp>
        <p:nvSpPr>
          <p:cNvPr id="35" name="Titel 1">
            <a:extLst>
              <a:ext uri="{FF2B5EF4-FFF2-40B4-BE49-F238E27FC236}">
                <a16:creationId xmlns:a16="http://schemas.microsoft.com/office/drawing/2014/main" id="{90D3E173-F8E7-3D4F-A205-DBAA72AF3A57}"/>
              </a:ext>
            </a:extLst>
          </p:cNvPr>
          <p:cNvSpPr>
            <a:spLocks noGrp="1"/>
          </p:cNvSpPr>
          <p:nvPr>
            <p:ph type="title" hasCustomPrompt="1"/>
          </p:nvPr>
        </p:nvSpPr>
        <p:spPr>
          <a:xfrm>
            <a:off x="838202" y="480626"/>
            <a:ext cx="4780175" cy="982415"/>
          </a:xfrm>
        </p:spPr>
        <p:txBody>
          <a:bodyPr>
            <a:normAutofit/>
          </a:bodyPr>
          <a:lstStyle>
            <a:lvl1pPr>
              <a:defRPr sz="3600" b="1" spc="90" baseline="0">
                <a:solidFill>
                  <a:srgbClr val="EB6031"/>
                </a:solidFill>
                <a:latin typeface="Neo Sans Pro" panose="020B0504030504040204" pitchFamily="34" charset="0"/>
              </a:defRPr>
            </a:lvl1pPr>
          </a:lstStyle>
          <a:p>
            <a:r>
              <a:rPr lang="nl-NL"/>
              <a:t>Titel</a:t>
            </a:r>
          </a:p>
        </p:txBody>
      </p:sp>
      <p:sp>
        <p:nvSpPr>
          <p:cNvPr id="36" name="Tijdelijke aanduiding voor inhoud 2">
            <a:extLst>
              <a:ext uri="{FF2B5EF4-FFF2-40B4-BE49-F238E27FC236}">
                <a16:creationId xmlns:a16="http://schemas.microsoft.com/office/drawing/2014/main" id="{2F78E67A-F292-FE45-B552-DA4DB8609481}"/>
              </a:ext>
            </a:extLst>
          </p:cNvPr>
          <p:cNvSpPr>
            <a:spLocks noGrp="1"/>
          </p:cNvSpPr>
          <p:nvPr>
            <p:ph idx="17"/>
          </p:nvPr>
        </p:nvSpPr>
        <p:spPr>
          <a:xfrm>
            <a:off x="838202" y="1761040"/>
            <a:ext cx="4780175" cy="1048252"/>
          </a:xfrm>
        </p:spPr>
        <p:txBody>
          <a:bodyPr>
            <a:normAutofit/>
          </a:bodyPr>
          <a:lstStyle>
            <a:lvl1pPr marL="257176" indent="-257176">
              <a:lnSpc>
                <a:spcPct val="150000"/>
              </a:lnSpc>
              <a:buClr>
                <a:srgbClr val="EB6031"/>
              </a:buClr>
              <a:buFont typeface="Arial" panose="020B0604020202020204" pitchFamily="34" charset="0"/>
              <a:buChar char="•"/>
              <a:defRPr sz="1620" spc="90" baseline="0">
                <a:solidFill>
                  <a:srgbClr val="575756"/>
                </a:solidFill>
                <a:latin typeface="Neo Sans Pro" panose="020B0504030504040204" pitchFamily="34" charset="0"/>
              </a:defRPr>
            </a:lvl1pPr>
          </a:lstStyle>
          <a:p>
            <a:r>
              <a:rPr lang="nl-NL"/>
              <a:t>Tekststijl van het model bewerken</a:t>
            </a:r>
          </a:p>
        </p:txBody>
      </p:sp>
      <p:sp>
        <p:nvSpPr>
          <p:cNvPr id="38" name="Tijdelijke aanduiding voor tekst 10">
            <a:extLst>
              <a:ext uri="{FF2B5EF4-FFF2-40B4-BE49-F238E27FC236}">
                <a16:creationId xmlns:a16="http://schemas.microsoft.com/office/drawing/2014/main" id="{E51BBC6D-CD85-3C49-91F4-A5C9BE8CC83F}"/>
              </a:ext>
            </a:extLst>
          </p:cNvPr>
          <p:cNvSpPr>
            <a:spLocks noGrp="1"/>
          </p:cNvSpPr>
          <p:nvPr>
            <p:ph type="body" sz="quarter" idx="18" hasCustomPrompt="1"/>
          </p:nvPr>
        </p:nvSpPr>
        <p:spPr>
          <a:xfrm>
            <a:off x="838023" y="3595688"/>
            <a:ext cx="2388044" cy="578960"/>
          </a:xfrm>
        </p:spPr>
        <p:txBody>
          <a:bodyPr>
            <a:noAutofit/>
          </a:bodyPr>
          <a:lstStyle>
            <a:lvl1pPr marL="0" indent="0" algn="ctr">
              <a:buNone/>
              <a:defRPr sz="3960" b="1" spc="90" baseline="0">
                <a:solidFill>
                  <a:schemeClr val="bg1"/>
                </a:solidFill>
                <a:latin typeface="Neo Sans Pro" panose="020B0504030504040204" pitchFamily="34" charset="0"/>
              </a:defRPr>
            </a:lvl1pPr>
          </a:lstStyle>
          <a:p>
            <a:r>
              <a:rPr lang="nl-NL"/>
              <a:t>0000</a:t>
            </a:r>
          </a:p>
        </p:txBody>
      </p:sp>
      <p:sp>
        <p:nvSpPr>
          <p:cNvPr id="40" name="Tijdelijke aanduiding voor tekst 10">
            <a:extLst>
              <a:ext uri="{FF2B5EF4-FFF2-40B4-BE49-F238E27FC236}">
                <a16:creationId xmlns:a16="http://schemas.microsoft.com/office/drawing/2014/main" id="{D1EAD560-569F-1946-8306-D738A31723B2}"/>
              </a:ext>
            </a:extLst>
          </p:cNvPr>
          <p:cNvSpPr>
            <a:spLocks noGrp="1"/>
          </p:cNvSpPr>
          <p:nvPr>
            <p:ph type="body" sz="quarter" idx="19" hasCustomPrompt="1"/>
          </p:nvPr>
        </p:nvSpPr>
        <p:spPr>
          <a:xfrm>
            <a:off x="838023" y="4243496"/>
            <a:ext cx="2388044" cy="177989"/>
          </a:xfrm>
        </p:spPr>
        <p:txBody>
          <a:bodyPr>
            <a:noAutofit/>
          </a:bodyPr>
          <a:lstStyle>
            <a:lvl1pPr marL="0" indent="0" algn="ctr">
              <a:buNone/>
              <a:defRPr sz="1260" b="0" spc="90" baseline="0">
                <a:solidFill>
                  <a:schemeClr val="bg1"/>
                </a:solidFill>
                <a:latin typeface="Neo Sans Pro" panose="020B0504030504040204" pitchFamily="34" charset="0"/>
              </a:defRPr>
            </a:lvl1pPr>
          </a:lstStyle>
          <a:p>
            <a:r>
              <a:rPr lang="nl-NL"/>
              <a:t>0000</a:t>
            </a:r>
          </a:p>
        </p:txBody>
      </p:sp>
      <p:sp>
        <p:nvSpPr>
          <p:cNvPr id="41" name="Tijdelijke aanduiding voor tekst 10">
            <a:extLst>
              <a:ext uri="{FF2B5EF4-FFF2-40B4-BE49-F238E27FC236}">
                <a16:creationId xmlns:a16="http://schemas.microsoft.com/office/drawing/2014/main" id="{23A8A1E4-851A-E849-AEB5-6FD74304263E}"/>
              </a:ext>
            </a:extLst>
          </p:cNvPr>
          <p:cNvSpPr>
            <a:spLocks noGrp="1"/>
          </p:cNvSpPr>
          <p:nvPr>
            <p:ph type="body" sz="quarter" idx="20" hasCustomPrompt="1"/>
          </p:nvPr>
        </p:nvSpPr>
        <p:spPr>
          <a:xfrm>
            <a:off x="838023" y="4493754"/>
            <a:ext cx="2388044" cy="177989"/>
          </a:xfrm>
        </p:spPr>
        <p:txBody>
          <a:bodyPr>
            <a:noAutofit/>
          </a:bodyPr>
          <a:lstStyle>
            <a:lvl1pPr marL="0" indent="0" algn="ctr">
              <a:buNone/>
              <a:defRPr sz="1260" b="0" spc="90" baseline="0">
                <a:solidFill>
                  <a:srgbClr val="EB6031"/>
                </a:solidFill>
                <a:latin typeface="Neo Sans Pro" panose="020B0504030504040204" pitchFamily="34" charset="0"/>
              </a:defRPr>
            </a:lvl1pPr>
          </a:lstStyle>
          <a:p>
            <a:r>
              <a:rPr lang="nl-NL"/>
              <a:t>0000</a:t>
            </a:r>
          </a:p>
        </p:txBody>
      </p:sp>
      <p:sp>
        <p:nvSpPr>
          <p:cNvPr id="42" name="Tijdelijke aanduiding voor tekst 10">
            <a:extLst>
              <a:ext uri="{FF2B5EF4-FFF2-40B4-BE49-F238E27FC236}">
                <a16:creationId xmlns:a16="http://schemas.microsoft.com/office/drawing/2014/main" id="{4F893674-02C5-1041-AA1C-7D3137F57979}"/>
              </a:ext>
            </a:extLst>
          </p:cNvPr>
          <p:cNvSpPr>
            <a:spLocks noGrp="1"/>
          </p:cNvSpPr>
          <p:nvPr>
            <p:ph type="body" sz="quarter" idx="21" hasCustomPrompt="1"/>
          </p:nvPr>
        </p:nvSpPr>
        <p:spPr>
          <a:xfrm>
            <a:off x="4901845" y="3595688"/>
            <a:ext cx="2388044" cy="578960"/>
          </a:xfrm>
        </p:spPr>
        <p:txBody>
          <a:bodyPr>
            <a:noAutofit/>
          </a:bodyPr>
          <a:lstStyle>
            <a:lvl1pPr marL="0" indent="0" algn="ctr">
              <a:buNone/>
              <a:defRPr sz="3960" b="1" spc="90" baseline="0">
                <a:solidFill>
                  <a:schemeClr val="bg1"/>
                </a:solidFill>
                <a:latin typeface="Neo Sans Pro" panose="020B0504030504040204" pitchFamily="34" charset="0"/>
              </a:defRPr>
            </a:lvl1pPr>
          </a:lstStyle>
          <a:p>
            <a:r>
              <a:rPr lang="nl-NL"/>
              <a:t>0000</a:t>
            </a:r>
          </a:p>
        </p:txBody>
      </p:sp>
      <p:sp>
        <p:nvSpPr>
          <p:cNvPr id="43" name="Tijdelijke aanduiding voor tekst 10">
            <a:extLst>
              <a:ext uri="{FF2B5EF4-FFF2-40B4-BE49-F238E27FC236}">
                <a16:creationId xmlns:a16="http://schemas.microsoft.com/office/drawing/2014/main" id="{94D731B3-782A-7F48-9147-6A2796101E49}"/>
              </a:ext>
            </a:extLst>
          </p:cNvPr>
          <p:cNvSpPr>
            <a:spLocks noGrp="1"/>
          </p:cNvSpPr>
          <p:nvPr>
            <p:ph type="body" sz="quarter" idx="22" hasCustomPrompt="1"/>
          </p:nvPr>
        </p:nvSpPr>
        <p:spPr>
          <a:xfrm>
            <a:off x="4901845" y="4282225"/>
            <a:ext cx="2388044" cy="177989"/>
          </a:xfrm>
        </p:spPr>
        <p:txBody>
          <a:bodyPr>
            <a:noAutofit/>
          </a:bodyPr>
          <a:lstStyle>
            <a:lvl1pPr marL="0" indent="0" algn="ctr">
              <a:buNone/>
              <a:defRPr sz="1260" b="0">
                <a:solidFill>
                  <a:schemeClr val="bg1"/>
                </a:solidFill>
                <a:latin typeface="Neo Sans Pro" panose="020B0504030504040204" pitchFamily="34" charset="0"/>
              </a:defRPr>
            </a:lvl1pPr>
          </a:lstStyle>
          <a:p>
            <a:r>
              <a:rPr lang="nl-NL"/>
              <a:t>0000</a:t>
            </a:r>
          </a:p>
        </p:txBody>
      </p:sp>
      <p:sp>
        <p:nvSpPr>
          <p:cNvPr id="45" name="Tijdelijke aanduiding voor tekst 10">
            <a:extLst>
              <a:ext uri="{FF2B5EF4-FFF2-40B4-BE49-F238E27FC236}">
                <a16:creationId xmlns:a16="http://schemas.microsoft.com/office/drawing/2014/main" id="{FAB38FE3-CCC6-C54B-BB1B-E2695815AEA1}"/>
              </a:ext>
            </a:extLst>
          </p:cNvPr>
          <p:cNvSpPr>
            <a:spLocks noGrp="1"/>
          </p:cNvSpPr>
          <p:nvPr>
            <p:ph type="body" sz="quarter" idx="24" hasCustomPrompt="1"/>
          </p:nvPr>
        </p:nvSpPr>
        <p:spPr>
          <a:xfrm>
            <a:off x="8762826" y="3885167"/>
            <a:ext cx="1400201" cy="470358"/>
          </a:xfrm>
        </p:spPr>
        <p:txBody>
          <a:bodyPr>
            <a:noAutofit/>
          </a:bodyPr>
          <a:lstStyle>
            <a:lvl1pPr marL="0" indent="0" algn="ctr">
              <a:buNone/>
              <a:defRPr sz="2520" b="0" spc="90" baseline="0">
                <a:solidFill>
                  <a:schemeClr val="bg1"/>
                </a:solidFill>
                <a:latin typeface="Neo Sans Pro" panose="020B0504030504040204" pitchFamily="34" charset="0"/>
              </a:defRPr>
            </a:lvl1pPr>
          </a:lstStyle>
          <a:p>
            <a:r>
              <a:rPr lang="nl-NL"/>
              <a:t>00%</a:t>
            </a:r>
          </a:p>
        </p:txBody>
      </p:sp>
      <p:sp>
        <p:nvSpPr>
          <p:cNvPr id="9" name="Ovaal 8">
            <a:extLst>
              <a:ext uri="{FF2B5EF4-FFF2-40B4-BE49-F238E27FC236}">
                <a16:creationId xmlns:a16="http://schemas.microsoft.com/office/drawing/2014/main" id="{7587BA17-4097-C848-9393-35B283485006}"/>
              </a:ext>
            </a:extLst>
          </p:cNvPr>
          <p:cNvSpPr/>
          <p:nvPr userDrawn="1"/>
        </p:nvSpPr>
        <p:spPr>
          <a:xfrm>
            <a:off x="8793971" y="3462402"/>
            <a:ext cx="1337912" cy="1337912"/>
          </a:xfrm>
          <a:prstGeom prst="ellipse">
            <a:avLst/>
          </a:prstGeom>
          <a:noFill/>
          <a:ln w="19050">
            <a:solidFill>
              <a:srgbClr val="EB6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46" name="Tijdelijke aanduiding voor tekst 10">
            <a:extLst>
              <a:ext uri="{FF2B5EF4-FFF2-40B4-BE49-F238E27FC236}">
                <a16:creationId xmlns:a16="http://schemas.microsoft.com/office/drawing/2014/main" id="{A6A1321E-F81A-0444-AFF7-54A73F1EFA99}"/>
              </a:ext>
            </a:extLst>
          </p:cNvPr>
          <p:cNvSpPr>
            <a:spLocks noGrp="1"/>
          </p:cNvSpPr>
          <p:nvPr>
            <p:ph type="body" sz="quarter" idx="25" hasCustomPrompt="1"/>
          </p:nvPr>
        </p:nvSpPr>
        <p:spPr>
          <a:xfrm>
            <a:off x="10291991" y="3788939"/>
            <a:ext cx="1489331" cy="684838"/>
          </a:xfrm>
        </p:spPr>
        <p:txBody>
          <a:bodyPr>
            <a:noAutofit/>
          </a:bodyPr>
          <a:lstStyle>
            <a:lvl1pPr marL="0" indent="0" algn="l">
              <a:buNone/>
              <a:defRPr sz="1260" b="0">
                <a:solidFill>
                  <a:schemeClr val="bg1"/>
                </a:solidFill>
                <a:latin typeface="Neo Sans Pro" panose="020B0504030504040204" pitchFamily="34" charset="0"/>
              </a:defRPr>
            </a:lvl1pPr>
          </a:lstStyle>
          <a:p>
            <a:r>
              <a:rPr lang="nl-NL"/>
              <a:t>0000</a:t>
            </a:r>
          </a:p>
          <a:p>
            <a:r>
              <a:rPr lang="nl-NL"/>
              <a:t>0000</a:t>
            </a:r>
          </a:p>
        </p:txBody>
      </p:sp>
      <p:sp>
        <p:nvSpPr>
          <p:cNvPr id="48" name="Tijdelijke aanduiding voor tekst 10">
            <a:extLst>
              <a:ext uri="{FF2B5EF4-FFF2-40B4-BE49-F238E27FC236}">
                <a16:creationId xmlns:a16="http://schemas.microsoft.com/office/drawing/2014/main" id="{BCE9E05D-2218-2F44-907A-29001F1CC051}"/>
              </a:ext>
            </a:extLst>
          </p:cNvPr>
          <p:cNvSpPr>
            <a:spLocks noGrp="1"/>
          </p:cNvSpPr>
          <p:nvPr>
            <p:ph type="body" sz="quarter" idx="26" hasCustomPrompt="1"/>
          </p:nvPr>
        </p:nvSpPr>
        <p:spPr>
          <a:xfrm>
            <a:off x="2473963" y="5457382"/>
            <a:ext cx="3144412" cy="578960"/>
          </a:xfrm>
        </p:spPr>
        <p:txBody>
          <a:bodyPr>
            <a:noAutofit/>
          </a:bodyPr>
          <a:lstStyle>
            <a:lvl1pPr marL="0" indent="0" algn="ctr">
              <a:buNone/>
              <a:defRPr sz="3960" b="1" spc="90" baseline="0">
                <a:solidFill>
                  <a:srgbClr val="EB6031"/>
                </a:solidFill>
                <a:latin typeface="Neo Sans Pro" panose="020B0504030504040204" pitchFamily="34" charset="0"/>
              </a:defRPr>
            </a:lvl1pPr>
          </a:lstStyle>
          <a:p>
            <a:r>
              <a:rPr lang="nl-NL"/>
              <a:t>00.000</a:t>
            </a:r>
          </a:p>
        </p:txBody>
      </p:sp>
      <p:sp>
        <p:nvSpPr>
          <p:cNvPr id="50" name="Tijdelijke aanduiding voor tekst 10">
            <a:extLst>
              <a:ext uri="{FF2B5EF4-FFF2-40B4-BE49-F238E27FC236}">
                <a16:creationId xmlns:a16="http://schemas.microsoft.com/office/drawing/2014/main" id="{DC3CB0E7-253F-6C47-987C-B4ADF2704130}"/>
              </a:ext>
            </a:extLst>
          </p:cNvPr>
          <p:cNvSpPr>
            <a:spLocks noGrp="1"/>
          </p:cNvSpPr>
          <p:nvPr>
            <p:ph type="body" sz="quarter" idx="28" hasCustomPrompt="1"/>
          </p:nvPr>
        </p:nvSpPr>
        <p:spPr>
          <a:xfrm>
            <a:off x="2868954" y="6162943"/>
            <a:ext cx="2388044" cy="177989"/>
          </a:xfrm>
        </p:spPr>
        <p:txBody>
          <a:bodyPr>
            <a:noAutofit/>
          </a:bodyPr>
          <a:lstStyle>
            <a:lvl1pPr marL="0" indent="0" algn="ctr">
              <a:buNone/>
              <a:defRPr sz="1260" b="0" spc="90" baseline="0">
                <a:solidFill>
                  <a:srgbClr val="575756"/>
                </a:solidFill>
                <a:latin typeface="Neo Sans Pro" panose="020B0504030504040204" pitchFamily="34" charset="0"/>
              </a:defRPr>
            </a:lvl1pPr>
          </a:lstStyle>
          <a:p>
            <a:r>
              <a:rPr lang="nl-NL"/>
              <a:t>0000</a:t>
            </a:r>
          </a:p>
        </p:txBody>
      </p:sp>
      <p:sp>
        <p:nvSpPr>
          <p:cNvPr id="51" name="Tijdelijke aanduiding voor tekst 10">
            <a:extLst>
              <a:ext uri="{FF2B5EF4-FFF2-40B4-BE49-F238E27FC236}">
                <a16:creationId xmlns:a16="http://schemas.microsoft.com/office/drawing/2014/main" id="{0D0FC4F8-FC21-CD48-BE11-52DCEA52EA15}"/>
              </a:ext>
            </a:extLst>
          </p:cNvPr>
          <p:cNvSpPr>
            <a:spLocks noGrp="1"/>
          </p:cNvSpPr>
          <p:nvPr>
            <p:ph type="body" sz="quarter" idx="29" hasCustomPrompt="1"/>
          </p:nvPr>
        </p:nvSpPr>
        <p:spPr>
          <a:xfrm>
            <a:off x="6930815" y="6162943"/>
            <a:ext cx="2388044" cy="177989"/>
          </a:xfrm>
        </p:spPr>
        <p:txBody>
          <a:bodyPr>
            <a:noAutofit/>
          </a:bodyPr>
          <a:lstStyle>
            <a:lvl1pPr marL="0" indent="0" algn="ctr">
              <a:buNone/>
              <a:defRPr sz="1260" b="0" spc="90" baseline="0">
                <a:solidFill>
                  <a:srgbClr val="575756"/>
                </a:solidFill>
                <a:latin typeface="Neo Sans Pro" panose="020B0504030504040204" pitchFamily="34" charset="0"/>
              </a:defRPr>
            </a:lvl1pPr>
          </a:lstStyle>
          <a:p>
            <a:r>
              <a:rPr lang="nl-NL"/>
              <a:t>0000</a:t>
            </a:r>
          </a:p>
        </p:txBody>
      </p:sp>
      <p:cxnSp>
        <p:nvCxnSpPr>
          <p:cNvPr id="53" name="Rechte verbindingslijn 52">
            <a:extLst>
              <a:ext uri="{FF2B5EF4-FFF2-40B4-BE49-F238E27FC236}">
                <a16:creationId xmlns:a16="http://schemas.microsoft.com/office/drawing/2014/main" id="{703B9CA1-6868-D348-87C8-344030D1DF8A}"/>
              </a:ext>
            </a:extLst>
          </p:cNvPr>
          <p:cNvCxnSpPr>
            <a:cxnSpLocks/>
          </p:cNvCxnSpPr>
          <p:nvPr userDrawn="1"/>
        </p:nvCxnSpPr>
        <p:spPr>
          <a:xfrm>
            <a:off x="5867267" y="4582342"/>
            <a:ext cx="457200" cy="0"/>
          </a:xfrm>
          <a:prstGeom prst="line">
            <a:avLst/>
          </a:prstGeom>
          <a:ln w="19050">
            <a:solidFill>
              <a:srgbClr val="EB6031"/>
            </a:solidFill>
          </a:ln>
        </p:spPr>
        <p:style>
          <a:lnRef idx="1">
            <a:schemeClr val="accent1"/>
          </a:lnRef>
          <a:fillRef idx="0">
            <a:schemeClr val="accent1"/>
          </a:fillRef>
          <a:effectRef idx="0">
            <a:schemeClr val="accent1"/>
          </a:effectRef>
          <a:fontRef idx="minor">
            <a:schemeClr val="tx1"/>
          </a:fontRef>
        </p:style>
      </p:cxnSp>
      <p:sp>
        <p:nvSpPr>
          <p:cNvPr id="56" name="Tijdelijke aanduiding voor afbeelding 7">
            <a:extLst>
              <a:ext uri="{FF2B5EF4-FFF2-40B4-BE49-F238E27FC236}">
                <a16:creationId xmlns:a16="http://schemas.microsoft.com/office/drawing/2014/main" id="{D7FB4577-8A6B-5E4D-87C4-785536F12A02}"/>
              </a:ext>
            </a:extLst>
          </p:cNvPr>
          <p:cNvSpPr>
            <a:spLocks noGrp="1"/>
          </p:cNvSpPr>
          <p:nvPr>
            <p:ph type="pic" sz="quarter" idx="15"/>
          </p:nvPr>
        </p:nvSpPr>
        <p:spPr>
          <a:xfrm>
            <a:off x="6075466" y="246781"/>
            <a:ext cx="6116535" cy="2960869"/>
          </a:xfrm>
        </p:spPr>
        <p:txBody>
          <a:bodyPr/>
          <a:lstStyle/>
          <a:p>
            <a:endParaRPr lang="nl-NL"/>
          </a:p>
        </p:txBody>
      </p:sp>
      <p:sp>
        <p:nvSpPr>
          <p:cNvPr id="58" name="Tijdelijke aanduiding voor tekst 10">
            <a:extLst>
              <a:ext uri="{FF2B5EF4-FFF2-40B4-BE49-F238E27FC236}">
                <a16:creationId xmlns:a16="http://schemas.microsoft.com/office/drawing/2014/main" id="{22F4098A-F267-8B49-81CA-4E4BEEA7D1A0}"/>
              </a:ext>
            </a:extLst>
          </p:cNvPr>
          <p:cNvSpPr>
            <a:spLocks noGrp="1"/>
          </p:cNvSpPr>
          <p:nvPr>
            <p:ph type="body" sz="quarter" idx="30" hasCustomPrompt="1"/>
          </p:nvPr>
        </p:nvSpPr>
        <p:spPr>
          <a:xfrm>
            <a:off x="6552631" y="5457382"/>
            <a:ext cx="3144412" cy="578960"/>
          </a:xfrm>
        </p:spPr>
        <p:txBody>
          <a:bodyPr>
            <a:noAutofit/>
          </a:bodyPr>
          <a:lstStyle>
            <a:lvl1pPr marL="0" indent="0" algn="ctr">
              <a:buNone/>
              <a:defRPr sz="3960" b="1" spc="90" baseline="0">
                <a:solidFill>
                  <a:srgbClr val="EB6031"/>
                </a:solidFill>
                <a:latin typeface="Neo Sans Pro" panose="020B0504030504040204" pitchFamily="34" charset="0"/>
              </a:defRPr>
            </a:lvl1pPr>
          </a:lstStyle>
          <a:p>
            <a:r>
              <a:rPr lang="nl-NL"/>
              <a:t>00.000</a:t>
            </a:r>
          </a:p>
        </p:txBody>
      </p:sp>
    </p:spTree>
    <p:extLst>
      <p:ext uri="{BB962C8B-B14F-4D97-AF65-F5344CB8AC3E}">
        <p14:creationId xmlns:p14="http://schemas.microsoft.com/office/powerpoint/2010/main" val="1973408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enster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D2B300-59A0-504A-8A84-1B0370EDB41D}"/>
              </a:ext>
            </a:extLst>
          </p:cNvPr>
          <p:cNvSpPr>
            <a:spLocks noGrp="1"/>
          </p:cNvSpPr>
          <p:nvPr>
            <p:ph type="title" hasCustomPrompt="1"/>
          </p:nvPr>
        </p:nvSpPr>
        <p:spPr>
          <a:xfrm>
            <a:off x="838202" y="480626"/>
            <a:ext cx="10515599" cy="982415"/>
          </a:xfrm>
        </p:spPr>
        <p:txBody>
          <a:bodyPr>
            <a:normAutofit/>
          </a:bodyPr>
          <a:lstStyle>
            <a:lvl1pPr>
              <a:defRPr sz="3600" b="1">
                <a:solidFill>
                  <a:srgbClr val="EB6031"/>
                </a:solidFill>
                <a:latin typeface="Neo Sans Pro" panose="020B0504030504040204" pitchFamily="34" charset="0"/>
              </a:defRPr>
            </a:lvl1pPr>
          </a:lstStyle>
          <a:p>
            <a:r>
              <a:rPr lang="nl-NL"/>
              <a:t>Titel</a:t>
            </a:r>
          </a:p>
        </p:txBody>
      </p:sp>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grpSp>
      <p:pic>
        <p:nvPicPr>
          <p:cNvPr id="22" name="Afbeelding 21">
            <a:extLst>
              <a:ext uri="{FF2B5EF4-FFF2-40B4-BE49-F238E27FC236}">
                <a16:creationId xmlns:a16="http://schemas.microsoft.com/office/drawing/2014/main" id="{74419B54-9AC1-A74E-B717-D8AA8CCA840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58468" y="421945"/>
            <a:ext cx="826616" cy="271993"/>
          </a:xfrm>
          <a:prstGeom prst="rect">
            <a:avLst/>
          </a:prstGeom>
        </p:spPr>
      </p:pic>
      <p:sp>
        <p:nvSpPr>
          <p:cNvPr id="3" name="Rechthoek 2">
            <a:extLst>
              <a:ext uri="{FF2B5EF4-FFF2-40B4-BE49-F238E27FC236}">
                <a16:creationId xmlns:a16="http://schemas.microsoft.com/office/drawing/2014/main" id="{A673A198-5F1A-4F4C-9FFF-A203A096E4C1}"/>
              </a:ext>
            </a:extLst>
          </p:cNvPr>
          <p:cNvSpPr/>
          <p:nvPr userDrawn="1"/>
        </p:nvSpPr>
        <p:spPr>
          <a:xfrm>
            <a:off x="1002792" y="1778588"/>
            <a:ext cx="2346771" cy="1745296"/>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nl-NL" sz="1080" spc="90" baseline="0"/>
          </a:p>
        </p:txBody>
      </p:sp>
      <p:sp>
        <p:nvSpPr>
          <p:cNvPr id="23" name="Rechthoek 22">
            <a:extLst>
              <a:ext uri="{FF2B5EF4-FFF2-40B4-BE49-F238E27FC236}">
                <a16:creationId xmlns:a16="http://schemas.microsoft.com/office/drawing/2014/main" id="{D7970E6F-9A8B-4441-BFF7-DB46546BE75F}"/>
              </a:ext>
            </a:extLst>
          </p:cNvPr>
          <p:cNvSpPr/>
          <p:nvPr userDrawn="1"/>
        </p:nvSpPr>
        <p:spPr>
          <a:xfrm>
            <a:off x="1002792" y="3521100"/>
            <a:ext cx="1458637" cy="108032"/>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24" name="Rechthoek 23">
            <a:extLst>
              <a:ext uri="{FF2B5EF4-FFF2-40B4-BE49-F238E27FC236}">
                <a16:creationId xmlns:a16="http://schemas.microsoft.com/office/drawing/2014/main" id="{C0BD125C-465D-2E47-B762-D9A05101598F}"/>
              </a:ext>
            </a:extLst>
          </p:cNvPr>
          <p:cNvSpPr/>
          <p:nvPr userDrawn="1"/>
        </p:nvSpPr>
        <p:spPr>
          <a:xfrm>
            <a:off x="2798459" y="3521100"/>
            <a:ext cx="551104" cy="108031"/>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64"/>
              <a:t> </a:t>
            </a:r>
          </a:p>
        </p:txBody>
      </p:sp>
      <p:sp>
        <p:nvSpPr>
          <p:cNvPr id="25" name="Rechthoek 24">
            <a:extLst>
              <a:ext uri="{FF2B5EF4-FFF2-40B4-BE49-F238E27FC236}">
                <a16:creationId xmlns:a16="http://schemas.microsoft.com/office/drawing/2014/main" id="{BA5767A1-C6A7-C641-9530-78ABB6C61BE3}"/>
              </a:ext>
            </a:extLst>
          </p:cNvPr>
          <p:cNvSpPr/>
          <p:nvPr userDrawn="1"/>
        </p:nvSpPr>
        <p:spPr>
          <a:xfrm>
            <a:off x="2466321" y="3521100"/>
            <a:ext cx="332139" cy="1080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64"/>
              <a:t> </a:t>
            </a:r>
          </a:p>
        </p:txBody>
      </p:sp>
      <p:sp>
        <p:nvSpPr>
          <p:cNvPr id="27" name="Tijdelijke aanduiding voor tekst 10">
            <a:extLst>
              <a:ext uri="{FF2B5EF4-FFF2-40B4-BE49-F238E27FC236}">
                <a16:creationId xmlns:a16="http://schemas.microsoft.com/office/drawing/2014/main" id="{84F93631-2871-7347-9C09-EA8810C8367E}"/>
              </a:ext>
            </a:extLst>
          </p:cNvPr>
          <p:cNvSpPr>
            <a:spLocks noGrp="1"/>
          </p:cNvSpPr>
          <p:nvPr>
            <p:ph type="body" sz="quarter" idx="19" hasCustomPrompt="1"/>
          </p:nvPr>
        </p:nvSpPr>
        <p:spPr>
          <a:xfrm>
            <a:off x="1002617" y="2134015"/>
            <a:ext cx="2342057" cy="1161361"/>
          </a:xfrm>
        </p:spPr>
        <p:txBody>
          <a:bodyPr anchor="ctr">
            <a:noAutofit/>
          </a:bodyPr>
          <a:lstStyle>
            <a:lvl1pPr marL="0" indent="0" algn="ctr">
              <a:lnSpc>
                <a:spcPct val="100000"/>
              </a:lnSpc>
              <a:buNone/>
              <a:defRPr sz="1080" b="0" spc="90" baseline="0">
                <a:solidFill>
                  <a:schemeClr val="bg1"/>
                </a:solidFill>
                <a:latin typeface="Neo Sans Pro" panose="020B0504030504040204" pitchFamily="34" charset="0"/>
              </a:defRPr>
            </a:lvl1pPr>
          </a:lstStyle>
          <a:p>
            <a:r>
              <a:rPr lang="nl-NL"/>
              <a:t>0000</a:t>
            </a:r>
          </a:p>
        </p:txBody>
      </p:sp>
      <p:sp>
        <p:nvSpPr>
          <p:cNvPr id="4" name="Ovaal 3">
            <a:extLst>
              <a:ext uri="{FF2B5EF4-FFF2-40B4-BE49-F238E27FC236}">
                <a16:creationId xmlns:a16="http://schemas.microsoft.com/office/drawing/2014/main" id="{5A0BD7CD-3134-E248-9699-31D6490F167A}"/>
              </a:ext>
            </a:extLst>
          </p:cNvPr>
          <p:cNvSpPr/>
          <p:nvPr userDrawn="1"/>
        </p:nvSpPr>
        <p:spPr>
          <a:xfrm>
            <a:off x="1845477" y="1441985"/>
            <a:ext cx="656323" cy="656323"/>
          </a:xfrm>
          <a:prstGeom prst="ellipse">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94" name="Tijdelijke aanduiding voor tekst 10">
            <a:extLst>
              <a:ext uri="{FF2B5EF4-FFF2-40B4-BE49-F238E27FC236}">
                <a16:creationId xmlns:a16="http://schemas.microsoft.com/office/drawing/2014/main" id="{4A73D13B-BBC0-0A47-95F0-99123E7DB01F}"/>
              </a:ext>
            </a:extLst>
          </p:cNvPr>
          <p:cNvSpPr>
            <a:spLocks noGrp="1"/>
          </p:cNvSpPr>
          <p:nvPr>
            <p:ph type="body" sz="quarter" idx="16" hasCustomPrompt="1"/>
          </p:nvPr>
        </p:nvSpPr>
        <p:spPr>
          <a:xfrm>
            <a:off x="838024" y="6238224"/>
            <a:ext cx="4801617" cy="259181"/>
          </a:xfrm>
        </p:spPr>
        <p:txBody>
          <a:bodyPr>
            <a:noAutofit/>
          </a:bodyPr>
          <a:lstStyle>
            <a:lvl1pPr marL="0" indent="0">
              <a:buNone/>
              <a:defRPr sz="1260" b="1">
                <a:solidFill>
                  <a:srgbClr val="575756"/>
                </a:solidFill>
                <a:latin typeface="Neo Sans Pro" panose="020B0504030504040204" pitchFamily="34" charset="0"/>
              </a:defRPr>
            </a:lvl1pPr>
          </a:lstStyle>
          <a:p>
            <a:r>
              <a:rPr lang="nl-NL" err="1"/>
              <a:t>Subtekst</a:t>
            </a:r>
            <a:endParaRPr lang="nl-NL"/>
          </a:p>
        </p:txBody>
      </p:sp>
      <p:sp>
        <p:nvSpPr>
          <p:cNvPr id="95" name="Rechthoek 94">
            <a:extLst>
              <a:ext uri="{FF2B5EF4-FFF2-40B4-BE49-F238E27FC236}">
                <a16:creationId xmlns:a16="http://schemas.microsoft.com/office/drawing/2014/main" id="{29B8F157-E59E-8847-A4AB-E379470F5A28}"/>
              </a:ext>
            </a:extLst>
          </p:cNvPr>
          <p:cNvSpPr/>
          <p:nvPr userDrawn="1"/>
        </p:nvSpPr>
        <p:spPr>
          <a:xfrm>
            <a:off x="3676799" y="1778588"/>
            <a:ext cx="2346595" cy="1745296"/>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nl-NL" sz="1080" spc="90" baseline="0"/>
          </a:p>
        </p:txBody>
      </p:sp>
      <p:sp>
        <p:nvSpPr>
          <p:cNvPr id="96" name="Rechthoek 95">
            <a:extLst>
              <a:ext uri="{FF2B5EF4-FFF2-40B4-BE49-F238E27FC236}">
                <a16:creationId xmlns:a16="http://schemas.microsoft.com/office/drawing/2014/main" id="{4307EBE1-3090-4741-A588-7DA5FFEE7352}"/>
              </a:ext>
            </a:extLst>
          </p:cNvPr>
          <p:cNvSpPr/>
          <p:nvPr userDrawn="1"/>
        </p:nvSpPr>
        <p:spPr>
          <a:xfrm>
            <a:off x="3676799" y="3521100"/>
            <a:ext cx="1458637" cy="108032"/>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97" name="Rechthoek 96">
            <a:extLst>
              <a:ext uri="{FF2B5EF4-FFF2-40B4-BE49-F238E27FC236}">
                <a16:creationId xmlns:a16="http://schemas.microsoft.com/office/drawing/2014/main" id="{691B0B26-3309-C04D-8065-1D45EBF7DFA9}"/>
              </a:ext>
            </a:extLst>
          </p:cNvPr>
          <p:cNvSpPr/>
          <p:nvPr userDrawn="1"/>
        </p:nvSpPr>
        <p:spPr>
          <a:xfrm>
            <a:off x="5472467" y="3521100"/>
            <a:ext cx="551104" cy="108031"/>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64"/>
              <a:t> </a:t>
            </a:r>
          </a:p>
        </p:txBody>
      </p:sp>
      <p:sp>
        <p:nvSpPr>
          <p:cNvPr id="98" name="Rechthoek 97">
            <a:extLst>
              <a:ext uri="{FF2B5EF4-FFF2-40B4-BE49-F238E27FC236}">
                <a16:creationId xmlns:a16="http://schemas.microsoft.com/office/drawing/2014/main" id="{CE014F94-F950-B845-A536-FE88C626A7DB}"/>
              </a:ext>
            </a:extLst>
          </p:cNvPr>
          <p:cNvSpPr/>
          <p:nvPr userDrawn="1"/>
        </p:nvSpPr>
        <p:spPr>
          <a:xfrm>
            <a:off x="5140328" y="3521100"/>
            <a:ext cx="332139" cy="1080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64"/>
              <a:t> </a:t>
            </a:r>
          </a:p>
        </p:txBody>
      </p:sp>
      <p:sp>
        <p:nvSpPr>
          <p:cNvPr id="99" name="Tijdelijke aanduiding voor tekst 10">
            <a:extLst>
              <a:ext uri="{FF2B5EF4-FFF2-40B4-BE49-F238E27FC236}">
                <a16:creationId xmlns:a16="http://schemas.microsoft.com/office/drawing/2014/main" id="{9942C7EE-34EF-6A44-B774-003A08FEC0B1}"/>
              </a:ext>
            </a:extLst>
          </p:cNvPr>
          <p:cNvSpPr>
            <a:spLocks noGrp="1"/>
          </p:cNvSpPr>
          <p:nvPr>
            <p:ph type="body" sz="quarter" idx="27" hasCustomPrompt="1"/>
          </p:nvPr>
        </p:nvSpPr>
        <p:spPr>
          <a:xfrm>
            <a:off x="3676621" y="2134015"/>
            <a:ext cx="2342059" cy="1161361"/>
          </a:xfrm>
        </p:spPr>
        <p:txBody>
          <a:bodyPr anchor="ctr">
            <a:noAutofit/>
          </a:bodyPr>
          <a:lstStyle>
            <a:lvl1pPr marL="0" indent="0" algn="ctr">
              <a:lnSpc>
                <a:spcPct val="100000"/>
              </a:lnSpc>
              <a:buNone/>
              <a:defRPr sz="1080" b="0" spc="90" baseline="0">
                <a:solidFill>
                  <a:schemeClr val="bg1"/>
                </a:solidFill>
                <a:latin typeface="Neo Sans Pro" panose="020B0504030504040204" pitchFamily="34" charset="0"/>
              </a:defRPr>
            </a:lvl1pPr>
          </a:lstStyle>
          <a:p>
            <a:r>
              <a:rPr lang="nl-NL"/>
              <a:t>0000</a:t>
            </a:r>
          </a:p>
        </p:txBody>
      </p:sp>
      <p:sp>
        <p:nvSpPr>
          <p:cNvPr id="100" name="Ovaal 99">
            <a:extLst>
              <a:ext uri="{FF2B5EF4-FFF2-40B4-BE49-F238E27FC236}">
                <a16:creationId xmlns:a16="http://schemas.microsoft.com/office/drawing/2014/main" id="{F13BBEC2-548D-7C4B-A56A-91F79793C96E}"/>
              </a:ext>
            </a:extLst>
          </p:cNvPr>
          <p:cNvSpPr/>
          <p:nvPr userDrawn="1"/>
        </p:nvSpPr>
        <p:spPr>
          <a:xfrm>
            <a:off x="4519484" y="1441985"/>
            <a:ext cx="656323" cy="656323"/>
          </a:xfrm>
          <a:prstGeom prst="ellipse">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01" name="Rechthoek 100">
            <a:extLst>
              <a:ext uri="{FF2B5EF4-FFF2-40B4-BE49-F238E27FC236}">
                <a16:creationId xmlns:a16="http://schemas.microsoft.com/office/drawing/2014/main" id="{F4CE06E5-CD3F-F64F-8078-907083B350BA}"/>
              </a:ext>
            </a:extLst>
          </p:cNvPr>
          <p:cNvSpPr/>
          <p:nvPr userDrawn="1"/>
        </p:nvSpPr>
        <p:spPr>
          <a:xfrm>
            <a:off x="6284505" y="1778588"/>
            <a:ext cx="2341879" cy="1745296"/>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nl-NL" sz="1080" spc="90" baseline="0"/>
          </a:p>
        </p:txBody>
      </p:sp>
      <p:sp>
        <p:nvSpPr>
          <p:cNvPr id="102" name="Rechthoek 101">
            <a:extLst>
              <a:ext uri="{FF2B5EF4-FFF2-40B4-BE49-F238E27FC236}">
                <a16:creationId xmlns:a16="http://schemas.microsoft.com/office/drawing/2014/main" id="{377AB242-06F8-6445-9807-3DF99263608E}"/>
              </a:ext>
            </a:extLst>
          </p:cNvPr>
          <p:cNvSpPr/>
          <p:nvPr userDrawn="1"/>
        </p:nvSpPr>
        <p:spPr>
          <a:xfrm>
            <a:off x="6284503" y="3521100"/>
            <a:ext cx="1458637" cy="108032"/>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03" name="Rechthoek 102">
            <a:extLst>
              <a:ext uri="{FF2B5EF4-FFF2-40B4-BE49-F238E27FC236}">
                <a16:creationId xmlns:a16="http://schemas.microsoft.com/office/drawing/2014/main" id="{ADD4B947-D360-724D-A365-06819A1B274F}"/>
              </a:ext>
            </a:extLst>
          </p:cNvPr>
          <p:cNvSpPr/>
          <p:nvPr userDrawn="1"/>
        </p:nvSpPr>
        <p:spPr>
          <a:xfrm>
            <a:off x="8080169" y="3521100"/>
            <a:ext cx="551104" cy="108031"/>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64"/>
              <a:t> </a:t>
            </a:r>
          </a:p>
        </p:txBody>
      </p:sp>
      <p:sp>
        <p:nvSpPr>
          <p:cNvPr id="104" name="Rechthoek 103">
            <a:extLst>
              <a:ext uri="{FF2B5EF4-FFF2-40B4-BE49-F238E27FC236}">
                <a16:creationId xmlns:a16="http://schemas.microsoft.com/office/drawing/2014/main" id="{015A26D5-3F58-0648-B3BA-5289C4BD3E52}"/>
              </a:ext>
            </a:extLst>
          </p:cNvPr>
          <p:cNvSpPr/>
          <p:nvPr userDrawn="1"/>
        </p:nvSpPr>
        <p:spPr>
          <a:xfrm>
            <a:off x="7748032" y="3521100"/>
            <a:ext cx="332139" cy="1080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64"/>
              <a:t> </a:t>
            </a:r>
          </a:p>
        </p:txBody>
      </p:sp>
      <p:sp>
        <p:nvSpPr>
          <p:cNvPr id="105" name="Tijdelijke aanduiding voor tekst 10">
            <a:extLst>
              <a:ext uri="{FF2B5EF4-FFF2-40B4-BE49-F238E27FC236}">
                <a16:creationId xmlns:a16="http://schemas.microsoft.com/office/drawing/2014/main" id="{D80A2313-BF61-FE43-ACBD-236DF757DFCA}"/>
              </a:ext>
            </a:extLst>
          </p:cNvPr>
          <p:cNvSpPr>
            <a:spLocks noGrp="1"/>
          </p:cNvSpPr>
          <p:nvPr>
            <p:ph type="body" sz="quarter" idx="28" hasCustomPrompt="1"/>
          </p:nvPr>
        </p:nvSpPr>
        <p:spPr>
          <a:xfrm>
            <a:off x="6284326" y="2134015"/>
            <a:ext cx="2342057" cy="1161361"/>
          </a:xfrm>
        </p:spPr>
        <p:txBody>
          <a:bodyPr anchor="ctr">
            <a:noAutofit/>
          </a:bodyPr>
          <a:lstStyle>
            <a:lvl1pPr marL="0" indent="0" algn="ctr">
              <a:buNone/>
              <a:defRPr sz="1080" b="0" spc="90" baseline="0">
                <a:solidFill>
                  <a:schemeClr val="bg1"/>
                </a:solidFill>
                <a:latin typeface="Neo Sans Pro" panose="020B0504030504040204" pitchFamily="34" charset="0"/>
              </a:defRPr>
            </a:lvl1pPr>
          </a:lstStyle>
          <a:p>
            <a:r>
              <a:rPr lang="nl-NL"/>
              <a:t>0000</a:t>
            </a:r>
          </a:p>
        </p:txBody>
      </p:sp>
      <p:sp>
        <p:nvSpPr>
          <p:cNvPr id="106" name="Ovaal 105">
            <a:extLst>
              <a:ext uri="{FF2B5EF4-FFF2-40B4-BE49-F238E27FC236}">
                <a16:creationId xmlns:a16="http://schemas.microsoft.com/office/drawing/2014/main" id="{44C0DE64-7C39-E54F-AA12-B70BD4034D3E}"/>
              </a:ext>
            </a:extLst>
          </p:cNvPr>
          <p:cNvSpPr/>
          <p:nvPr userDrawn="1"/>
        </p:nvSpPr>
        <p:spPr>
          <a:xfrm>
            <a:off x="7127188" y="1441985"/>
            <a:ext cx="656323" cy="656323"/>
          </a:xfrm>
          <a:prstGeom prst="ellipse">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07" name="Rechthoek 106">
            <a:extLst>
              <a:ext uri="{FF2B5EF4-FFF2-40B4-BE49-F238E27FC236}">
                <a16:creationId xmlns:a16="http://schemas.microsoft.com/office/drawing/2014/main" id="{4AE61BD1-F859-FC44-AB4F-CBE75DFFED7D}"/>
              </a:ext>
            </a:extLst>
          </p:cNvPr>
          <p:cNvSpPr/>
          <p:nvPr userDrawn="1"/>
        </p:nvSpPr>
        <p:spPr>
          <a:xfrm>
            <a:off x="8887305" y="1778589"/>
            <a:ext cx="2341465" cy="173972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nl-NL" sz="1080" spc="90" baseline="0"/>
          </a:p>
        </p:txBody>
      </p:sp>
      <p:sp>
        <p:nvSpPr>
          <p:cNvPr id="108" name="Rechthoek 107">
            <a:extLst>
              <a:ext uri="{FF2B5EF4-FFF2-40B4-BE49-F238E27FC236}">
                <a16:creationId xmlns:a16="http://schemas.microsoft.com/office/drawing/2014/main" id="{C5A5C45B-B0DE-E147-B698-5F9D82ABD469}"/>
              </a:ext>
            </a:extLst>
          </p:cNvPr>
          <p:cNvSpPr/>
          <p:nvPr userDrawn="1"/>
        </p:nvSpPr>
        <p:spPr>
          <a:xfrm>
            <a:off x="8887304" y="3521100"/>
            <a:ext cx="1458637" cy="108032"/>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09" name="Rechthoek 108">
            <a:extLst>
              <a:ext uri="{FF2B5EF4-FFF2-40B4-BE49-F238E27FC236}">
                <a16:creationId xmlns:a16="http://schemas.microsoft.com/office/drawing/2014/main" id="{D93735C4-1A12-7B4C-8120-855FB761EAC8}"/>
              </a:ext>
            </a:extLst>
          </p:cNvPr>
          <p:cNvSpPr/>
          <p:nvPr userDrawn="1"/>
        </p:nvSpPr>
        <p:spPr>
          <a:xfrm>
            <a:off x="10682971" y="3521100"/>
            <a:ext cx="545799" cy="108031"/>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64"/>
              <a:t> </a:t>
            </a:r>
          </a:p>
        </p:txBody>
      </p:sp>
      <p:sp>
        <p:nvSpPr>
          <p:cNvPr id="110" name="Rechthoek 109">
            <a:extLst>
              <a:ext uri="{FF2B5EF4-FFF2-40B4-BE49-F238E27FC236}">
                <a16:creationId xmlns:a16="http://schemas.microsoft.com/office/drawing/2014/main" id="{C48B11A1-EA0C-AC45-BC5C-19C5D1845772}"/>
              </a:ext>
            </a:extLst>
          </p:cNvPr>
          <p:cNvSpPr/>
          <p:nvPr userDrawn="1"/>
        </p:nvSpPr>
        <p:spPr>
          <a:xfrm>
            <a:off x="10350833" y="3521100"/>
            <a:ext cx="332139" cy="1080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64"/>
              <a:t> </a:t>
            </a:r>
          </a:p>
        </p:txBody>
      </p:sp>
      <p:sp>
        <p:nvSpPr>
          <p:cNvPr id="111" name="Tijdelijke aanduiding voor tekst 10">
            <a:extLst>
              <a:ext uri="{FF2B5EF4-FFF2-40B4-BE49-F238E27FC236}">
                <a16:creationId xmlns:a16="http://schemas.microsoft.com/office/drawing/2014/main" id="{CBC3BF3F-1B6F-2542-A7A2-A7F8513B290B}"/>
              </a:ext>
            </a:extLst>
          </p:cNvPr>
          <p:cNvSpPr>
            <a:spLocks noGrp="1"/>
          </p:cNvSpPr>
          <p:nvPr>
            <p:ph type="body" sz="quarter" idx="29" hasCustomPrompt="1"/>
          </p:nvPr>
        </p:nvSpPr>
        <p:spPr>
          <a:xfrm>
            <a:off x="8887127" y="2134015"/>
            <a:ext cx="2342047" cy="1161361"/>
          </a:xfrm>
        </p:spPr>
        <p:txBody>
          <a:bodyPr anchor="ctr">
            <a:noAutofit/>
          </a:bodyPr>
          <a:lstStyle>
            <a:lvl1pPr marL="0" indent="0" algn="ctr">
              <a:buNone/>
              <a:defRPr sz="1080" b="0" spc="90" baseline="0">
                <a:solidFill>
                  <a:schemeClr val="bg1"/>
                </a:solidFill>
                <a:latin typeface="Neo Sans Pro" panose="020B0504030504040204" pitchFamily="34" charset="0"/>
              </a:defRPr>
            </a:lvl1pPr>
          </a:lstStyle>
          <a:p>
            <a:r>
              <a:rPr lang="nl-NL"/>
              <a:t>0000</a:t>
            </a:r>
          </a:p>
        </p:txBody>
      </p:sp>
      <p:sp>
        <p:nvSpPr>
          <p:cNvPr id="112" name="Ovaal 111">
            <a:extLst>
              <a:ext uri="{FF2B5EF4-FFF2-40B4-BE49-F238E27FC236}">
                <a16:creationId xmlns:a16="http://schemas.microsoft.com/office/drawing/2014/main" id="{ACB8AA1B-A416-344F-AAE1-D1660451C79B}"/>
              </a:ext>
            </a:extLst>
          </p:cNvPr>
          <p:cNvSpPr/>
          <p:nvPr userDrawn="1"/>
        </p:nvSpPr>
        <p:spPr>
          <a:xfrm>
            <a:off x="9729989" y="1441985"/>
            <a:ext cx="656323" cy="656323"/>
          </a:xfrm>
          <a:prstGeom prst="ellipse">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13" name="Rechthoek 112">
            <a:extLst>
              <a:ext uri="{FF2B5EF4-FFF2-40B4-BE49-F238E27FC236}">
                <a16:creationId xmlns:a16="http://schemas.microsoft.com/office/drawing/2014/main" id="{AD889061-C0E9-F247-A626-E463C6D9BF3F}"/>
              </a:ext>
            </a:extLst>
          </p:cNvPr>
          <p:cNvSpPr/>
          <p:nvPr userDrawn="1"/>
        </p:nvSpPr>
        <p:spPr>
          <a:xfrm>
            <a:off x="1002793" y="4149314"/>
            <a:ext cx="2346771" cy="1745296"/>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nl-NL" sz="1080" spc="90" baseline="0"/>
          </a:p>
        </p:txBody>
      </p:sp>
      <p:sp>
        <p:nvSpPr>
          <p:cNvPr id="114" name="Rechthoek 113">
            <a:extLst>
              <a:ext uri="{FF2B5EF4-FFF2-40B4-BE49-F238E27FC236}">
                <a16:creationId xmlns:a16="http://schemas.microsoft.com/office/drawing/2014/main" id="{61E00B8C-0E59-3140-AD4C-36937F66C484}"/>
              </a:ext>
            </a:extLst>
          </p:cNvPr>
          <p:cNvSpPr/>
          <p:nvPr userDrawn="1"/>
        </p:nvSpPr>
        <p:spPr>
          <a:xfrm>
            <a:off x="1002792" y="5891826"/>
            <a:ext cx="1458637" cy="108032"/>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15" name="Rechthoek 114">
            <a:extLst>
              <a:ext uri="{FF2B5EF4-FFF2-40B4-BE49-F238E27FC236}">
                <a16:creationId xmlns:a16="http://schemas.microsoft.com/office/drawing/2014/main" id="{2E2B99C9-A9DF-654F-BB83-76317AEDF541}"/>
              </a:ext>
            </a:extLst>
          </p:cNvPr>
          <p:cNvSpPr/>
          <p:nvPr userDrawn="1"/>
        </p:nvSpPr>
        <p:spPr>
          <a:xfrm>
            <a:off x="2798459" y="5891826"/>
            <a:ext cx="551104" cy="108031"/>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64"/>
              <a:t> </a:t>
            </a:r>
          </a:p>
        </p:txBody>
      </p:sp>
      <p:sp>
        <p:nvSpPr>
          <p:cNvPr id="116" name="Rechthoek 115">
            <a:extLst>
              <a:ext uri="{FF2B5EF4-FFF2-40B4-BE49-F238E27FC236}">
                <a16:creationId xmlns:a16="http://schemas.microsoft.com/office/drawing/2014/main" id="{0FCE0E8A-56B3-DF46-89D5-22A7F35D8E4B}"/>
              </a:ext>
            </a:extLst>
          </p:cNvPr>
          <p:cNvSpPr/>
          <p:nvPr userDrawn="1"/>
        </p:nvSpPr>
        <p:spPr>
          <a:xfrm>
            <a:off x="2466321" y="5891826"/>
            <a:ext cx="332139" cy="1080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64"/>
              <a:t> </a:t>
            </a:r>
          </a:p>
        </p:txBody>
      </p:sp>
      <p:sp>
        <p:nvSpPr>
          <p:cNvPr id="117" name="Tijdelijke aanduiding voor tekst 10">
            <a:extLst>
              <a:ext uri="{FF2B5EF4-FFF2-40B4-BE49-F238E27FC236}">
                <a16:creationId xmlns:a16="http://schemas.microsoft.com/office/drawing/2014/main" id="{37DD9694-6585-E440-8884-38A67D0877C0}"/>
              </a:ext>
            </a:extLst>
          </p:cNvPr>
          <p:cNvSpPr>
            <a:spLocks noGrp="1"/>
          </p:cNvSpPr>
          <p:nvPr>
            <p:ph type="body" sz="quarter" idx="30" hasCustomPrompt="1"/>
          </p:nvPr>
        </p:nvSpPr>
        <p:spPr>
          <a:xfrm>
            <a:off x="1002617" y="4504741"/>
            <a:ext cx="2342057" cy="1161361"/>
          </a:xfrm>
        </p:spPr>
        <p:txBody>
          <a:bodyPr anchor="ctr">
            <a:noAutofit/>
          </a:bodyPr>
          <a:lstStyle>
            <a:lvl1pPr marL="0" indent="0" algn="ctr">
              <a:lnSpc>
                <a:spcPct val="100000"/>
              </a:lnSpc>
              <a:buNone/>
              <a:defRPr sz="1080" b="0" spc="90" baseline="0">
                <a:solidFill>
                  <a:schemeClr val="bg1"/>
                </a:solidFill>
                <a:latin typeface="Neo Sans Pro" panose="020B0504030504040204" pitchFamily="34" charset="0"/>
              </a:defRPr>
            </a:lvl1pPr>
          </a:lstStyle>
          <a:p>
            <a:r>
              <a:rPr lang="nl-NL"/>
              <a:t>0000</a:t>
            </a:r>
          </a:p>
        </p:txBody>
      </p:sp>
      <p:sp>
        <p:nvSpPr>
          <p:cNvPr id="118" name="Ovaal 117">
            <a:extLst>
              <a:ext uri="{FF2B5EF4-FFF2-40B4-BE49-F238E27FC236}">
                <a16:creationId xmlns:a16="http://schemas.microsoft.com/office/drawing/2014/main" id="{3159D22C-4851-304B-BB5A-CCDDEC175D4A}"/>
              </a:ext>
            </a:extLst>
          </p:cNvPr>
          <p:cNvSpPr/>
          <p:nvPr userDrawn="1"/>
        </p:nvSpPr>
        <p:spPr>
          <a:xfrm>
            <a:off x="1845477" y="3812711"/>
            <a:ext cx="656323" cy="656323"/>
          </a:xfrm>
          <a:prstGeom prst="ellipse">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19" name="Rechthoek 118">
            <a:extLst>
              <a:ext uri="{FF2B5EF4-FFF2-40B4-BE49-F238E27FC236}">
                <a16:creationId xmlns:a16="http://schemas.microsoft.com/office/drawing/2014/main" id="{738FAD0A-3971-3E4E-89E1-D9232943FC15}"/>
              </a:ext>
            </a:extLst>
          </p:cNvPr>
          <p:cNvSpPr/>
          <p:nvPr userDrawn="1"/>
        </p:nvSpPr>
        <p:spPr>
          <a:xfrm>
            <a:off x="3676799" y="4149314"/>
            <a:ext cx="2346595" cy="1745296"/>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nl-NL" sz="1080" spc="90" baseline="0"/>
          </a:p>
        </p:txBody>
      </p:sp>
      <p:sp>
        <p:nvSpPr>
          <p:cNvPr id="120" name="Rechthoek 119">
            <a:extLst>
              <a:ext uri="{FF2B5EF4-FFF2-40B4-BE49-F238E27FC236}">
                <a16:creationId xmlns:a16="http://schemas.microsoft.com/office/drawing/2014/main" id="{5A15158E-D551-7548-9465-59D67802957E}"/>
              </a:ext>
            </a:extLst>
          </p:cNvPr>
          <p:cNvSpPr/>
          <p:nvPr userDrawn="1"/>
        </p:nvSpPr>
        <p:spPr>
          <a:xfrm>
            <a:off x="3676799" y="5891826"/>
            <a:ext cx="1458637" cy="108032"/>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21" name="Rechthoek 120">
            <a:extLst>
              <a:ext uri="{FF2B5EF4-FFF2-40B4-BE49-F238E27FC236}">
                <a16:creationId xmlns:a16="http://schemas.microsoft.com/office/drawing/2014/main" id="{B12AAE5A-88DE-0F46-A5ED-C263BEA9DD0B}"/>
              </a:ext>
            </a:extLst>
          </p:cNvPr>
          <p:cNvSpPr/>
          <p:nvPr userDrawn="1"/>
        </p:nvSpPr>
        <p:spPr>
          <a:xfrm>
            <a:off x="5472467" y="5891825"/>
            <a:ext cx="551104" cy="108034"/>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64"/>
              <a:t> </a:t>
            </a:r>
          </a:p>
        </p:txBody>
      </p:sp>
      <p:sp>
        <p:nvSpPr>
          <p:cNvPr id="122" name="Rechthoek 121">
            <a:extLst>
              <a:ext uri="{FF2B5EF4-FFF2-40B4-BE49-F238E27FC236}">
                <a16:creationId xmlns:a16="http://schemas.microsoft.com/office/drawing/2014/main" id="{AD79FA4D-0811-3A47-A195-38BD2931FDC6}"/>
              </a:ext>
            </a:extLst>
          </p:cNvPr>
          <p:cNvSpPr/>
          <p:nvPr userDrawn="1"/>
        </p:nvSpPr>
        <p:spPr>
          <a:xfrm>
            <a:off x="5140328" y="5891826"/>
            <a:ext cx="332139" cy="1080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64"/>
              <a:t> </a:t>
            </a:r>
          </a:p>
        </p:txBody>
      </p:sp>
      <p:sp>
        <p:nvSpPr>
          <p:cNvPr id="123" name="Tijdelijke aanduiding voor tekst 10">
            <a:extLst>
              <a:ext uri="{FF2B5EF4-FFF2-40B4-BE49-F238E27FC236}">
                <a16:creationId xmlns:a16="http://schemas.microsoft.com/office/drawing/2014/main" id="{97129ECD-69BF-E14D-902D-8124F029A970}"/>
              </a:ext>
            </a:extLst>
          </p:cNvPr>
          <p:cNvSpPr>
            <a:spLocks noGrp="1"/>
          </p:cNvSpPr>
          <p:nvPr>
            <p:ph type="body" sz="quarter" idx="31" hasCustomPrompt="1"/>
          </p:nvPr>
        </p:nvSpPr>
        <p:spPr>
          <a:xfrm>
            <a:off x="3676621" y="4504741"/>
            <a:ext cx="2342059" cy="1161361"/>
          </a:xfrm>
        </p:spPr>
        <p:txBody>
          <a:bodyPr anchor="ctr">
            <a:noAutofit/>
          </a:bodyPr>
          <a:lstStyle>
            <a:lvl1pPr marL="0" indent="0" algn="ctr">
              <a:buNone/>
              <a:defRPr sz="1080" b="0" spc="90" baseline="0">
                <a:solidFill>
                  <a:schemeClr val="bg1"/>
                </a:solidFill>
                <a:latin typeface="Neo Sans Pro" panose="020B0504030504040204" pitchFamily="34" charset="0"/>
              </a:defRPr>
            </a:lvl1pPr>
          </a:lstStyle>
          <a:p>
            <a:r>
              <a:rPr lang="nl-NL"/>
              <a:t>0000</a:t>
            </a:r>
          </a:p>
        </p:txBody>
      </p:sp>
      <p:sp>
        <p:nvSpPr>
          <p:cNvPr id="124" name="Ovaal 123">
            <a:extLst>
              <a:ext uri="{FF2B5EF4-FFF2-40B4-BE49-F238E27FC236}">
                <a16:creationId xmlns:a16="http://schemas.microsoft.com/office/drawing/2014/main" id="{6A67B3A6-81F5-7F4D-BDAC-35D276213F5F}"/>
              </a:ext>
            </a:extLst>
          </p:cNvPr>
          <p:cNvSpPr/>
          <p:nvPr userDrawn="1"/>
        </p:nvSpPr>
        <p:spPr>
          <a:xfrm>
            <a:off x="4519484" y="3812711"/>
            <a:ext cx="656323" cy="656323"/>
          </a:xfrm>
          <a:prstGeom prst="ellipse">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25" name="Rechthoek 124">
            <a:extLst>
              <a:ext uri="{FF2B5EF4-FFF2-40B4-BE49-F238E27FC236}">
                <a16:creationId xmlns:a16="http://schemas.microsoft.com/office/drawing/2014/main" id="{636A124C-5399-BF46-9A0B-8EBE61356711}"/>
              </a:ext>
            </a:extLst>
          </p:cNvPr>
          <p:cNvSpPr/>
          <p:nvPr userDrawn="1"/>
        </p:nvSpPr>
        <p:spPr>
          <a:xfrm>
            <a:off x="6284503" y="4149314"/>
            <a:ext cx="2341880" cy="1745296"/>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nl-NL" sz="1080" spc="90" baseline="0"/>
          </a:p>
        </p:txBody>
      </p:sp>
      <p:sp>
        <p:nvSpPr>
          <p:cNvPr id="126" name="Rechthoek 125">
            <a:extLst>
              <a:ext uri="{FF2B5EF4-FFF2-40B4-BE49-F238E27FC236}">
                <a16:creationId xmlns:a16="http://schemas.microsoft.com/office/drawing/2014/main" id="{AD3A370F-EFFD-E944-9B38-3184F25CDE11}"/>
              </a:ext>
            </a:extLst>
          </p:cNvPr>
          <p:cNvSpPr/>
          <p:nvPr userDrawn="1"/>
        </p:nvSpPr>
        <p:spPr>
          <a:xfrm>
            <a:off x="6284503" y="5891826"/>
            <a:ext cx="1458637" cy="108032"/>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27" name="Rechthoek 126">
            <a:extLst>
              <a:ext uri="{FF2B5EF4-FFF2-40B4-BE49-F238E27FC236}">
                <a16:creationId xmlns:a16="http://schemas.microsoft.com/office/drawing/2014/main" id="{D8DC5075-6EF3-A744-9953-F065F0FA3F53}"/>
              </a:ext>
            </a:extLst>
          </p:cNvPr>
          <p:cNvSpPr/>
          <p:nvPr userDrawn="1"/>
        </p:nvSpPr>
        <p:spPr>
          <a:xfrm>
            <a:off x="8080171" y="5891825"/>
            <a:ext cx="546212" cy="108034"/>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64"/>
              <a:t> </a:t>
            </a:r>
          </a:p>
        </p:txBody>
      </p:sp>
      <p:sp>
        <p:nvSpPr>
          <p:cNvPr id="128" name="Rechthoek 127">
            <a:extLst>
              <a:ext uri="{FF2B5EF4-FFF2-40B4-BE49-F238E27FC236}">
                <a16:creationId xmlns:a16="http://schemas.microsoft.com/office/drawing/2014/main" id="{7BB2EB6B-0B53-794A-BA95-8D52DCCA8DE5}"/>
              </a:ext>
            </a:extLst>
          </p:cNvPr>
          <p:cNvSpPr/>
          <p:nvPr userDrawn="1"/>
        </p:nvSpPr>
        <p:spPr>
          <a:xfrm>
            <a:off x="7748032" y="5891826"/>
            <a:ext cx="332139" cy="1080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64"/>
              <a:t> </a:t>
            </a:r>
          </a:p>
        </p:txBody>
      </p:sp>
      <p:sp>
        <p:nvSpPr>
          <p:cNvPr id="129" name="Tijdelijke aanduiding voor tekst 10">
            <a:extLst>
              <a:ext uri="{FF2B5EF4-FFF2-40B4-BE49-F238E27FC236}">
                <a16:creationId xmlns:a16="http://schemas.microsoft.com/office/drawing/2014/main" id="{D4D1B489-D6E1-B84A-9CFE-8A9ED37588A4}"/>
              </a:ext>
            </a:extLst>
          </p:cNvPr>
          <p:cNvSpPr>
            <a:spLocks noGrp="1"/>
          </p:cNvSpPr>
          <p:nvPr>
            <p:ph type="body" sz="quarter" idx="32" hasCustomPrompt="1"/>
          </p:nvPr>
        </p:nvSpPr>
        <p:spPr>
          <a:xfrm>
            <a:off x="6284326" y="4504741"/>
            <a:ext cx="2342057" cy="1161361"/>
          </a:xfrm>
        </p:spPr>
        <p:txBody>
          <a:bodyPr anchor="ctr">
            <a:noAutofit/>
          </a:bodyPr>
          <a:lstStyle>
            <a:lvl1pPr marL="0" indent="0" algn="ctr">
              <a:buNone/>
              <a:defRPr sz="1080" b="0" spc="90" baseline="0">
                <a:solidFill>
                  <a:schemeClr val="bg1"/>
                </a:solidFill>
                <a:latin typeface="Neo Sans Pro" panose="020B0504030504040204" pitchFamily="34" charset="0"/>
              </a:defRPr>
            </a:lvl1pPr>
          </a:lstStyle>
          <a:p>
            <a:r>
              <a:rPr lang="nl-NL"/>
              <a:t>0000</a:t>
            </a:r>
          </a:p>
        </p:txBody>
      </p:sp>
      <p:sp>
        <p:nvSpPr>
          <p:cNvPr id="130" name="Ovaal 129">
            <a:extLst>
              <a:ext uri="{FF2B5EF4-FFF2-40B4-BE49-F238E27FC236}">
                <a16:creationId xmlns:a16="http://schemas.microsoft.com/office/drawing/2014/main" id="{2142C315-8398-3348-A85C-BCC14BFFD1B5}"/>
              </a:ext>
            </a:extLst>
          </p:cNvPr>
          <p:cNvSpPr/>
          <p:nvPr userDrawn="1"/>
        </p:nvSpPr>
        <p:spPr>
          <a:xfrm>
            <a:off x="7127188" y="3812711"/>
            <a:ext cx="656323" cy="656323"/>
          </a:xfrm>
          <a:prstGeom prst="ellipse">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32" name="Rechthoek 131">
            <a:extLst>
              <a:ext uri="{FF2B5EF4-FFF2-40B4-BE49-F238E27FC236}">
                <a16:creationId xmlns:a16="http://schemas.microsoft.com/office/drawing/2014/main" id="{4E8CB24B-90EC-8841-965D-F56FE4DF21FF}"/>
              </a:ext>
            </a:extLst>
          </p:cNvPr>
          <p:cNvSpPr/>
          <p:nvPr userDrawn="1"/>
        </p:nvSpPr>
        <p:spPr>
          <a:xfrm>
            <a:off x="8887304" y="5891826"/>
            <a:ext cx="1458637" cy="108032"/>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33" name="Rechthoek 132">
            <a:extLst>
              <a:ext uri="{FF2B5EF4-FFF2-40B4-BE49-F238E27FC236}">
                <a16:creationId xmlns:a16="http://schemas.microsoft.com/office/drawing/2014/main" id="{5D2F3526-B47E-6A47-BB94-19CCA5DBA0D8}"/>
              </a:ext>
            </a:extLst>
          </p:cNvPr>
          <p:cNvSpPr/>
          <p:nvPr userDrawn="1"/>
        </p:nvSpPr>
        <p:spPr>
          <a:xfrm>
            <a:off x="10682971" y="5891826"/>
            <a:ext cx="545799" cy="108031"/>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64"/>
              <a:t> </a:t>
            </a:r>
          </a:p>
        </p:txBody>
      </p:sp>
      <p:sp>
        <p:nvSpPr>
          <p:cNvPr id="134" name="Rechthoek 133">
            <a:extLst>
              <a:ext uri="{FF2B5EF4-FFF2-40B4-BE49-F238E27FC236}">
                <a16:creationId xmlns:a16="http://schemas.microsoft.com/office/drawing/2014/main" id="{E3831FA4-5278-034E-996A-F980EF847AD0}"/>
              </a:ext>
            </a:extLst>
          </p:cNvPr>
          <p:cNvSpPr/>
          <p:nvPr userDrawn="1"/>
        </p:nvSpPr>
        <p:spPr>
          <a:xfrm>
            <a:off x="10350833" y="5891826"/>
            <a:ext cx="332139" cy="1080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64"/>
              <a:t> </a:t>
            </a:r>
          </a:p>
        </p:txBody>
      </p:sp>
      <p:sp>
        <p:nvSpPr>
          <p:cNvPr id="10" name="Tijdelijke aanduiding voor afbeelding 9">
            <a:extLst>
              <a:ext uri="{FF2B5EF4-FFF2-40B4-BE49-F238E27FC236}">
                <a16:creationId xmlns:a16="http://schemas.microsoft.com/office/drawing/2014/main" id="{08A0C523-5274-0240-ADAF-7172AD6E0940}"/>
              </a:ext>
            </a:extLst>
          </p:cNvPr>
          <p:cNvSpPr>
            <a:spLocks noGrp="1"/>
          </p:cNvSpPr>
          <p:nvPr>
            <p:ph type="pic" sz="quarter" idx="33"/>
          </p:nvPr>
        </p:nvSpPr>
        <p:spPr>
          <a:xfrm>
            <a:off x="8887127" y="4148630"/>
            <a:ext cx="2341643" cy="1743076"/>
          </a:xfrm>
        </p:spPr>
        <p:txBody>
          <a:bodyPr/>
          <a:lstStyle/>
          <a:p>
            <a:endParaRPr lang="nl-NL"/>
          </a:p>
        </p:txBody>
      </p:sp>
    </p:spTree>
    <p:extLst>
      <p:ext uri="{BB962C8B-B14F-4D97-AF65-F5344CB8AC3E}">
        <p14:creationId xmlns:p14="http://schemas.microsoft.com/office/powerpoint/2010/main" val="20852151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e dia">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726A4BA1-4FB2-9B4C-B075-9A671F070B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21"/>
            <a:ext cx="1363451" cy="449461"/>
          </a:xfrm>
          <a:prstGeom prst="rect">
            <a:avLst/>
          </a:prstGeom>
          <a:ln w="0">
            <a:noFill/>
          </a:ln>
        </p:spPr>
      </p:pic>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grpSp>
      <p:sp>
        <p:nvSpPr>
          <p:cNvPr id="4" name="Rechthoek 3">
            <a:extLst>
              <a:ext uri="{FF2B5EF4-FFF2-40B4-BE49-F238E27FC236}">
                <a16:creationId xmlns:a16="http://schemas.microsoft.com/office/drawing/2014/main" id="{3998CE70-64BD-4449-8297-833A4214C16D}"/>
              </a:ext>
            </a:extLst>
          </p:cNvPr>
          <p:cNvSpPr/>
          <p:nvPr userDrawn="1"/>
        </p:nvSpPr>
        <p:spPr>
          <a:xfrm>
            <a:off x="-89" y="3205223"/>
            <a:ext cx="4064000" cy="1092457"/>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spc="90" baseline="0"/>
          </a:p>
        </p:txBody>
      </p:sp>
      <p:sp>
        <p:nvSpPr>
          <p:cNvPr id="22" name="Rechthoek 21">
            <a:extLst>
              <a:ext uri="{FF2B5EF4-FFF2-40B4-BE49-F238E27FC236}">
                <a16:creationId xmlns:a16="http://schemas.microsoft.com/office/drawing/2014/main" id="{5D795996-AB0E-0D47-9083-6D1CD6BE8331}"/>
              </a:ext>
            </a:extLst>
          </p:cNvPr>
          <p:cNvSpPr/>
          <p:nvPr userDrawn="1"/>
        </p:nvSpPr>
        <p:spPr>
          <a:xfrm>
            <a:off x="4063911" y="3205223"/>
            <a:ext cx="4064000" cy="1092457"/>
          </a:xfrm>
          <a:prstGeom prst="rect">
            <a:avLst/>
          </a:prstGeom>
          <a:solidFill>
            <a:srgbClr val="2B458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spc="90" baseline="0"/>
          </a:p>
        </p:txBody>
      </p:sp>
      <p:pic>
        <p:nvPicPr>
          <p:cNvPr id="28" name="Afbeelding 27">
            <a:extLst>
              <a:ext uri="{FF2B5EF4-FFF2-40B4-BE49-F238E27FC236}">
                <a16:creationId xmlns:a16="http://schemas.microsoft.com/office/drawing/2014/main" id="{AB2DB619-5789-2F4A-ACC4-D75029AF687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20"/>
            <a:ext cx="1363451" cy="449461"/>
          </a:xfrm>
          <a:prstGeom prst="rect">
            <a:avLst/>
          </a:prstGeom>
          <a:ln w="0">
            <a:noFill/>
          </a:ln>
        </p:spPr>
      </p:pic>
      <p:sp>
        <p:nvSpPr>
          <p:cNvPr id="35" name="Titel 1">
            <a:extLst>
              <a:ext uri="{FF2B5EF4-FFF2-40B4-BE49-F238E27FC236}">
                <a16:creationId xmlns:a16="http://schemas.microsoft.com/office/drawing/2014/main" id="{90D3E173-F8E7-3D4F-A205-DBAA72AF3A57}"/>
              </a:ext>
            </a:extLst>
          </p:cNvPr>
          <p:cNvSpPr>
            <a:spLocks noGrp="1"/>
          </p:cNvSpPr>
          <p:nvPr>
            <p:ph type="title" hasCustomPrompt="1"/>
          </p:nvPr>
        </p:nvSpPr>
        <p:spPr>
          <a:xfrm>
            <a:off x="838202" y="480626"/>
            <a:ext cx="4780175" cy="982415"/>
          </a:xfrm>
        </p:spPr>
        <p:txBody>
          <a:bodyPr>
            <a:normAutofit/>
          </a:bodyPr>
          <a:lstStyle>
            <a:lvl1pPr>
              <a:defRPr sz="3600" b="1" spc="90" baseline="0">
                <a:solidFill>
                  <a:srgbClr val="EB6031"/>
                </a:solidFill>
                <a:latin typeface="Neo Sans Pro" panose="020B0504030504040204" pitchFamily="34" charset="0"/>
              </a:defRPr>
            </a:lvl1pPr>
          </a:lstStyle>
          <a:p>
            <a:r>
              <a:rPr lang="nl-NL"/>
              <a:t>Titel</a:t>
            </a:r>
          </a:p>
        </p:txBody>
      </p:sp>
      <p:sp>
        <p:nvSpPr>
          <p:cNvPr id="36" name="Tijdelijke aanduiding voor inhoud 2">
            <a:extLst>
              <a:ext uri="{FF2B5EF4-FFF2-40B4-BE49-F238E27FC236}">
                <a16:creationId xmlns:a16="http://schemas.microsoft.com/office/drawing/2014/main" id="{2F78E67A-F292-FE45-B552-DA4DB8609481}"/>
              </a:ext>
            </a:extLst>
          </p:cNvPr>
          <p:cNvSpPr>
            <a:spLocks noGrp="1"/>
          </p:cNvSpPr>
          <p:nvPr>
            <p:ph idx="17"/>
          </p:nvPr>
        </p:nvSpPr>
        <p:spPr>
          <a:xfrm>
            <a:off x="838202" y="1761040"/>
            <a:ext cx="4780175" cy="1048252"/>
          </a:xfrm>
        </p:spPr>
        <p:txBody>
          <a:bodyPr>
            <a:normAutofit/>
          </a:bodyPr>
          <a:lstStyle>
            <a:lvl1pPr marL="257176" indent="-257176">
              <a:lnSpc>
                <a:spcPct val="150000"/>
              </a:lnSpc>
              <a:buFont typeface="Arial" panose="020B0604020202020204" pitchFamily="34" charset="0"/>
              <a:buChar char="•"/>
              <a:defRPr sz="1620" spc="90" baseline="0">
                <a:solidFill>
                  <a:srgbClr val="575756"/>
                </a:solidFill>
                <a:latin typeface="Neo Sans Pro" panose="020B0504030504040204" pitchFamily="34" charset="0"/>
              </a:defRPr>
            </a:lvl1pPr>
          </a:lstStyle>
          <a:p>
            <a:r>
              <a:rPr lang="nl-NL"/>
              <a:t>Tekststijl van het model bewerken</a:t>
            </a:r>
          </a:p>
        </p:txBody>
      </p:sp>
      <p:sp>
        <p:nvSpPr>
          <p:cNvPr id="40" name="Tijdelijke aanduiding voor tekst 10">
            <a:extLst>
              <a:ext uri="{FF2B5EF4-FFF2-40B4-BE49-F238E27FC236}">
                <a16:creationId xmlns:a16="http://schemas.microsoft.com/office/drawing/2014/main" id="{D1EAD560-569F-1946-8306-D738A31723B2}"/>
              </a:ext>
            </a:extLst>
          </p:cNvPr>
          <p:cNvSpPr>
            <a:spLocks noGrp="1"/>
          </p:cNvSpPr>
          <p:nvPr>
            <p:ph type="body" sz="quarter" idx="19" hasCustomPrompt="1"/>
          </p:nvPr>
        </p:nvSpPr>
        <p:spPr>
          <a:xfrm>
            <a:off x="537502" y="3231523"/>
            <a:ext cx="3029889" cy="1031119"/>
          </a:xfrm>
        </p:spPr>
        <p:txBody>
          <a:bodyPr anchor="ctr">
            <a:noAutofit/>
          </a:bodyPr>
          <a:lstStyle>
            <a:lvl1pPr marL="0" indent="0" algn="ctr">
              <a:buNone/>
              <a:defRPr sz="1260" b="0" spc="90" baseline="0">
                <a:solidFill>
                  <a:schemeClr val="bg1"/>
                </a:solidFill>
                <a:latin typeface="Neo Sans Pro" panose="020B0504030504040204" pitchFamily="34" charset="0"/>
              </a:defRPr>
            </a:lvl1pPr>
          </a:lstStyle>
          <a:p>
            <a:r>
              <a:rPr lang="nl-NL"/>
              <a:t>0000</a:t>
            </a:r>
          </a:p>
        </p:txBody>
      </p:sp>
      <p:sp>
        <p:nvSpPr>
          <p:cNvPr id="56" name="Tijdelijke aanduiding voor afbeelding 7">
            <a:extLst>
              <a:ext uri="{FF2B5EF4-FFF2-40B4-BE49-F238E27FC236}">
                <a16:creationId xmlns:a16="http://schemas.microsoft.com/office/drawing/2014/main" id="{D7FB4577-8A6B-5E4D-87C4-785536F12A02}"/>
              </a:ext>
            </a:extLst>
          </p:cNvPr>
          <p:cNvSpPr>
            <a:spLocks noGrp="1"/>
          </p:cNvSpPr>
          <p:nvPr>
            <p:ph type="pic" sz="quarter" idx="15"/>
          </p:nvPr>
        </p:nvSpPr>
        <p:spPr>
          <a:xfrm>
            <a:off x="6075466" y="246781"/>
            <a:ext cx="6116535" cy="2960869"/>
          </a:xfrm>
        </p:spPr>
        <p:txBody>
          <a:bodyPr/>
          <a:lstStyle/>
          <a:p>
            <a:endParaRPr lang="nl-NL"/>
          </a:p>
        </p:txBody>
      </p:sp>
      <p:sp>
        <p:nvSpPr>
          <p:cNvPr id="31" name="Tijdelijke aanduiding voor tekst 10">
            <a:extLst>
              <a:ext uri="{FF2B5EF4-FFF2-40B4-BE49-F238E27FC236}">
                <a16:creationId xmlns:a16="http://schemas.microsoft.com/office/drawing/2014/main" id="{FF69626B-8BCA-2B42-93CB-9ACF5D76A948}"/>
              </a:ext>
            </a:extLst>
          </p:cNvPr>
          <p:cNvSpPr>
            <a:spLocks noGrp="1"/>
          </p:cNvSpPr>
          <p:nvPr>
            <p:ph type="body" sz="quarter" idx="31" hasCustomPrompt="1"/>
          </p:nvPr>
        </p:nvSpPr>
        <p:spPr>
          <a:xfrm>
            <a:off x="4560522" y="3231523"/>
            <a:ext cx="3029889" cy="1031119"/>
          </a:xfrm>
        </p:spPr>
        <p:txBody>
          <a:bodyPr anchor="ctr">
            <a:noAutofit/>
          </a:bodyPr>
          <a:lstStyle>
            <a:lvl1pPr marL="0" indent="0" algn="ctr">
              <a:buNone/>
              <a:defRPr sz="1260" b="0" spc="90" baseline="0">
                <a:solidFill>
                  <a:schemeClr val="bg1"/>
                </a:solidFill>
                <a:latin typeface="Neo Sans Pro" panose="020B0504030504040204" pitchFamily="34" charset="0"/>
              </a:defRPr>
            </a:lvl1pPr>
          </a:lstStyle>
          <a:p>
            <a:r>
              <a:rPr lang="nl-NL"/>
              <a:t>0000</a:t>
            </a:r>
          </a:p>
        </p:txBody>
      </p:sp>
      <p:sp>
        <p:nvSpPr>
          <p:cNvPr id="39" name="Rechthoek 38">
            <a:extLst>
              <a:ext uri="{FF2B5EF4-FFF2-40B4-BE49-F238E27FC236}">
                <a16:creationId xmlns:a16="http://schemas.microsoft.com/office/drawing/2014/main" id="{D29F8BF2-F422-A544-BD50-D64DA89C81AD}"/>
              </a:ext>
            </a:extLst>
          </p:cNvPr>
          <p:cNvSpPr/>
          <p:nvPr userDrawn="1"/>
        </p:nvSpPr>
        <p:spPr>
          <a:xfrm>
            <a:off x="8128001" y="3205223"/>
            <a:ext cx="4064000" cy="1092457"/>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spc="90" baseline="0"/>
          </a:p>
        </p:txBody>
      </p:sp>
      <p:sp>
        <p:nvSpPr>
          <p:cNvPr id="44" name="Tijdelijke aanduiding voor tekst 10">
            <a:extLst>
              <a:ext uri="{FF2B5EF4-FFF2-40B4-BE49-F238E27FC236}">
                <a16:creationId xmlns:a16="http://schemas.microsoft.com/office/drawing/2014/main" id="{7265DE06-8A4D-7640-8681-37E407F23CB0}"/>
              </a:ext>
            </a:extLst>
          </p:cNvPr>
          <p:cNvSpPr>
            <a:spLocks noGrp="1"/>
          </p:cNvSpPr>
          <p:nvPr>
            <p:ph type="body" sz="quarter" idx="32" hasCustomPrompt="1"/>
          </p:nvPr>
        </p:nvSpPr>
        <p:spPr>
          <a:xfrm>
            <a:off x="8665502" y="3231523"/>
            <a:ext cx="3029889" cy="1031119"/>
          </a:xfrm>
        </p:spPr>
        <p:txBody>
          <a:bodyPr anchor="ctr">
            <a:noAutofit/>
          </a:bodyPr>
          <a:lstStyle>
            <a:lvl1pPr marL="0" indent="0" algn="ctr">
              <a:buNone/>
              <a:defRPr sz="1260" b="0" spc="90" baseline="0">
                <a:solidFill>
                  <a:schemeClr val="bg1"/>
                </a:solidFill>
                <a:latin typeface="Neo Sans Pro" panose="020B0504030504040204" pitchFamily="34" charset="0"/>
              </a:defRPr>
            </a:lvl1pPr>
          </a:lstStyle>
          <a:p>
            <a:r>
              <a:rPr lang="nl-NL"/>
              <a:t>0000</a:t>
            </a:r>
          </a:p>
        </p:txBody>
      </p:sp>
      <p:pic>
        <p:nvPicPr>
          <p:cNvPr id="8" name="Afbeelding 7">
            <a:extLst>
              <a:ext uri="{FF2B5EF4-FFF2-40B4-BE49-F238E27FC236}">
                <a16:creationId xmlns:a16="http://schemas.microsoft.com/office/drawing/2014/main" id="{4E75E5A4-7857-BD49-A9CC-6B3011623CB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88205" y="4460278"/>
            <a:ext cx="1687593" cy="554228"/>
          </a:xfrm>
          <a:prstGeom prst="rect">
            <a:avLst/>
          </a:prstGeom>
        </p:spPr>
      </p:pic>
      <p:pic>
        <p:nvPicPr>
          <p:cNvPr id="49" name="Afbeelding 48">
            <a:extLst>
              <a:ext uri="{FF2B5EF4-FFF2-40B4-BE49-F238E27FC236}">
                <a16:creationId xmlns:a16="http://schemas.microsoft.com/office/drawing/2014/main" id="{38223FB5-765D-B04A-BE3C-11C2AB5BEFF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231669" y="4460278"/>
            <a:ext cx="1687593" cy="554228"/>
          </a:xfrm>
          <a:prstGeom prst="rect">
            <a:avLst/>
          </a:prstGeom>
        </p:spPr>
      </p:pic>
      <p:pic>
        <p:nvPicPr>
          <p:cNvPr id="52" name="Afbeelding 51">
            <a:extLst>
              <a:ext uri="{FF2B5EF4-FFF2-40B4-BE49-F238E27FC236}">
                <a16:creationId xmlns:a16="http://schemas.microsoft.com/office/drawing/2014/main" id="{E04072AB-533F-8E47-85DC-277427E356A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336649" y="4460278"/>
            <a:ext cx="1687593" cy="554228"/>
          </a:xfrm>
          <a:prstGeom prst="rect">
            <a:avLst/>
          </a:prstGeom>
        </p:spPr>
      </p:pic>
      <p:sp>
        <p:nvSpPr>
          <p:cNvPr id="54" name="Tijdelijke aanduiding voor tekst 10">
            <a:extLst>
              <a:ext uri="{FF2B5EF4-FFF2-40B4-BE49-F238E27FC236}">
                <a16:creationId xmlns:a16="http://schemas.microsoft.com/office/drawing/2014/main" id="{557B1A9D-2A59-6B45-BF04-61FFA4D45E78}"/>
              </a:ext>
            </a:extLst>
          </p:cNvPr>
          <p:cNvSpPr>
            <a:spLocks noGrp="1"/>
          </p:cNvSpPr>
          <p:nvPr>
            <p:ph type="body" sz="quarter" idx="33" hasCustomPrompt="1"/>
          </p:nvPr>
        </p:nvSpPr>
        <p:spPr>
          <a:xfrm>
            <a:off x="537502" y="5215771"/>
            <a:ext cx="3029889" cy="1031119"/>
          </a:xfrm>
        </p:spPr>
        <p:txBody>
          <a:bodyPr anchor="ctr">
            <a:noAutofit/>
          </a:bodyPr>
          <a:lstStyle>
            <a:lvl1pPr marL="0" indent="0" algn="ctr">
              <a:buNone/>
              <a:defRPr sz="1260" b="0" spc="90" baseline="0">
                <a:solidFill>
                  <a:srgbClr val="2B4581"/>
                </a:solidFill>
                <a:latin typeface="Neo Sans Pro" panose="020B0504030504040204" pitchFamily="34" charset="0"/>
              </a:defRPr>
            </a:lvl1pPr>
          </a:lstStyle>
          <a:p>
            <a:r>
              <a:rPr lang="nl-NL"/>
              <a:t>0000</a:t>
            </a:r>
          </a:p>
        </p:txBody>
      </p:sp>
      <p:sp>
        <p:nvSpPr>
          <p:cNvPr id="55" name="Tijdelijke aanduiding voor tekst 10">
            <a:extLst>
              <a:ext uri="{FF2B5EF4-FFF2-40B4-BE49-F238E27FC236}">
                <a16:creationId xmlns:a16="http://schemas.microsoft.com/office/drawing/2014/main" id="{4DEBE6FA-6130-7943-A956-351A9CE3B06A}"/>
              </a:ext>
            </a:extLst>
          </p:cNvPr>
          <p:cNvSpPr>
            <a:spLocks noGrp="1"/>
          </p:cNvSpPr>
          <p:nvPr>
            <p:ph type="body" sz="quarter" idx="34" hasCustomPrompt="1"/>
          </p:nvPr>
        </p:nvSpPr>
        <p:spPr>
          <a:xfrm>
            <a:off x="4560522" y="5215771"/>
            <a:ext cx="3029889" cy="1031119"/>
          </a:xfrm>
        </p:spPr>
        <p:txBody>
          <a:bodyPr anchor="ctr">
            <a:noAutofit/>
          </a:bodyPr>
          <a:lstStyle>
            <a:lvl1pPr marL="0" indent="0" algn="ctr">
              <a:buNone/>
              <a:defRPr sz="1260" b="0" spc="90" baseline="0">
                <a:solidFill>
                  <a:srgbClr val="2B4581"/>
                </a:solidFill>
                <a:latin typeface="Neo Sans Pro" panose="020B0504030504040204" pitchFamily="34" charset="0"/>
              </a:defRPr>
            </a:lvl1pPr>
          </a:lstStyle>
          <a:p>
            <a:r>
              <a:rPr lang="nl-NL"/>
              <a:t>0000</a:t>
            </a:r>
          </a:p>
        </p:txBody>
      </p:sp>
      <p:sp>
        <p:nvSpPr>
          <p:cNvPr id="57" name="Tijdelijke aanduiding voor tekst 10">
            <a:extLst>
              <a:ext uri="{FF2B5EF4-FFF2-40B4-BE49-F238E27FC236}">
                <a16:creationId xmlns:a16="http://schemas.microsoft.com/office/drawing/2014/main" id="{A6940AD8-49EB-5343-A297-369A00757F82}"/>
              </a:ext>
            </a:extLst>
          </p:cNvPr>
          <p:cNvSpPr>
            <a:spLocks noGrp="1"/>
          </p:cNvSpPr>
          <p:nvPr>
            <p:ph type="body" sz="quarter" idx="35" hasCustomPrompt="1"/>
          </p:nvPr>
        </p:nvSpPr>
        <p:spPr>
          <a:xfrm>
            <a:off x="8665502" y="5215771"/>
            <a:ext cx="3029889" cy="1031119"/>
          </a:xfrm>
        </p:spPr>
        <p:txBody>
          <a:bodyPr anchor="ctr">
            <a:noAutofit/>
          </a:bodyPr>
          <a:lstStyle>
            <a:lvl1pPr marL="0" indent="0" algn="ctr">
              <a:buNone/>
              <a:defRPr sz="1260" b="0" spc="90" baseline="0">
                <a:solidFill>
                  <a:srgbClr val="2B4581"/>
                </a:solidFill>
                <a:latin typeface="Neo Sans Pro" panose="020B0504030504040204" pitchFamily="34" charset="0"/>
              </a:defRPr>
            </a:lvl1pPr>
          </a:lstStyle>
          <a:p>
            <a:r>
              <a:rPr lang="nl-NL"/>
              <a:t>0000</a:t>
            </a:r>
          </a:p>
        </p:txBody>
      </p:sp>
    </p:spTree>
    <p:extLst>
      <p:ext uri="{BB962C8B-B14F-4D97-AF65-F5344CB8AC3E}">
        <p14:creationId xmlns:p14="http://schemas.microsoft.com/office/powerpoint/2010/main" val="39774005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ectiekop">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3F1E7FB1-2379-7149-B761-445DD84A8DFB}"/>
              </a:ext>
            </a:extLst>
          </p:cNvPr>
          <p:cNvGrpSpPr/>
          <p:nvPr userDrawn="1"/>
        </p:nvGrpSpPr>
        <p:grpSpPr>
          <a:xfrm>
            <a:off x="1336307" y="1607420"/>
            <a:ext cx="7634439" cy="1480686"/>
            <a:chOff x="1336307" y="1607419"/>
            <a:chExt cx="7634438" cy="1480686"/>
          </a:xfrm>
        </p:grpSpPr>
        <p:sp>
          <p:nvSpPr>
            <p:cNvPr id="10" name="Rechthoek 9">
              <a:extLst>
                <a:ext uri="{FF2B5EF4-FFF2-40B4-BE49-F238E27FC236}">
                  <a16:creationId xmlns:a16="http://schemas.microsoft.com/office/drawing/2014/main" id="{86320107-E7D2-8D44-946C-947045CA1F0B}"/>
                </a:ext>
              </a:extLst>
            </p:cNvPr>
            <p:cNvSpPr/>
            <p:nvPr userDrawn="1"/>
          </p:nvSpPr>
          <p:spPr>
            <a:xfrm>
              <a:off x="1336307" y="1721318"/>
              <a:ext cx="7546206" cy="1366787"/>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9" name="Rechthoek 8">
              <a:extLst>
                <a:ext uri="{FF2B5EF4-FFF2-40B4-BE49-F238E27FC236}">
                  <a16:creationId xmlns:a16="http://schemas.microsoft.com/office/drawing/2014/main" id="{E96C01EA-44DE-5C4F-9DD7-4AD4C772966C}"/>
                </a:ext>
              </a:extLst>
            </p:cNvPr>
            <p:cNvSpPr/>
            <p:nvPr userDrawn="1"/>
          </p:nvSpPr>
          <p:spPr>
            <a:xfrm>
              <a:off x="1424539" y="1607419"/>
              <a:ext cx="7546206" cy="1366787"/>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grpSp>
      <p:sp>
        <p:nvSpPr>
          <p:cNvPr id="12" name="Tijdelijke aanduiding voor tekst 11">
            <a:extLst>
              <a:ext uri="{FF2B5EF4-FFF2-40B4-BE49-F238E27FC236}">
                <a16:creationId xmlns:a16="http://schemas.microsoft.com/office/drawing/2014/main" id="{CD338026-A5AD-5448-AA2A-BD5BC0405C3E}"/>
              </a:ext>
            </a:extLst>
          </p:cNvPr>
          <p:cNvSpPr>
            <a:spLocks noGrp="1"/>
          </p:cNvSpPr>
          <p:nvPr>
            <p:ph type="body" sz="quarter" idx="10" hasCustomPrompt="1"/>
          </p:nvPr>
        </p:nvSpPr>
        <p:spPr>
          <a:xfrm>
            <a:off x="1704257" y="1833612"/>
            <a:ext cx="6409840" cy="914400"/>
          </a:xfrm>
        </p:spPr>
        <p:txBody>
          <a:bodyPr>
            <a:noAutofit/>
          </a:bodyPr>
          <a:lstStyle>
            <a:lvl1pPr marL="0" indent="0">
              <a:buNone/>
              <a:defRPr sz="1440">
                <a:solidFill>
                  <a:schemeClr val="bg1"/>
                </a:solidFill>
                <a:latin typeface="Neo Sans Pro" panose="020B0504030504040204" pitchFamily="34" charset="0"/>
              </a:defRPr>
            </a:lvl1pPr>
          </a:lstStyle>
          <a:p>
            <a:r>
              <a:rPr lang="nl-NL"/>
              <a:t>Plaats de tekst in dit venster</a:t>
            </a:r>
          </a:p>
        </p:txBody>
      </p:sp>
      <p:grpSp>
        <p:nvGrpSpPr>
          <p:cNvPr id="19" name="Groep 18">
            <a:extLst>
              <a:ext uri="{FF2B5EF4-FFF2-40B4-BE49-F238E27FC236}">
                <a16:creationId xmlns:a16="http://schemas.microsoft.com/office/drawing/2014/main" id="{EC83F29C-629B-B847-A69C-93376E0DC24B}"/>
              </a:ext>
            </a:extLst>
          </p:cNvPr>
          <p:cNvGrpSpPr/>
          <p:nvPr userDrawn="1"/>
        </p:nvGrpSpPr>
        <p:grpSpPr>
          <a:xfrm>
            <a:off x="1424539" y="3426596"/>
            <a:ext cx="4687504" cy="1366787"/>
            <a:chOff x="1424538" y="3426594"/>
            <a:chExt cx="4687504" cy="1366787"/>
          </a:xfrm>
        </p:grpSpPr>
        <p:sp>
          <p:nvSpPr>
            <p:cNvPr id="15" name="Rechthoek 14">
              <a:extLst>
                <a:ext uri="{FF2B5EF4-FFF2-40B4-BE49-F238E27FC236}">
                  <a16:creationId xmlns:a16="http://schemas.microsoft.com/office/drawing/2014/main" id="{CE261489-BA16-594C-8E21-C9F40F790B07}"/>
                </a:ext>
              </a:extLst>
            </p:cNvPr>
            <p:cNvSpPr/>
            <p:nvPr userDrawn="1"/>
          </p:nvSpPr>
          <p:spPr>
            <a:xfrm>
              <a:off x="1424539" y="3426594"/>
              <a:ext cx="4687503" cy="1366787"/>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7" name="Rechthoek 16">
              <a:extLst>
                <a:ext uri="{FF2B5EF4-FFF2-40B4-BE49-F238E27FC236}">
                  <a16:creationId xmlns:a16="http://schemas.microsoft.com/office/drawing/2014/main" id="{BDAF2F87-E5D5-9043-A28F-4CDC3F3E1DF2}"/>
                </a:ext>
              </a:extLst>
            </p:cNvPr>
            <p:cNvSpPr/>
            <p:nvPr userDrawn="1"/>
          </p:nvSpPr>
          <p:spPr>
            <a:xfrm>
              <a:off x="1424538" y="3426594"/>
              <a:ext cx="827773" cy="1366787"/>
            </a:xfrm>
            <a:custGeom>
              <a:avLst/>
              <a:gdLst>
                <a:gd name="connsiteX0" fmla="*/ 0 w 4687503"/>
                <a:gd name="connsiteY0" fmla="*/ 0 h 1366787"/>
                <a:gd name="connsiteX1" fmla="*/ 4687503 w 4687503"/>
                <a:gd name="connsiteY1" fmla="*/ 0 h 1366787"/>
                <a:gd name="connsiteX2" fmla="*/ 4687503 w 4687503"/>
                <a:gd name="connsiteY2" fmla="*/ 1366787 h 1366787"/>
                <a:gd name="connsiteX3" fmla="*/ 0 w 4687503"/>
                <a:gd name="connsiteY3" fmla="*/ 1366787 h 1366787"/>
                <a:gd name="connsiteX4" fmla="*/ 0 w 4687503"/>
                <a:gd name="connsiteY4" fmla="*/ 0 h 1366787"/>
                <a:gd name="connsiteX0" fmla="*/ 0 w 5534535"/>
                <a:gd name="connsiteY0" fmla="*/ 0 h 1366787"/>
                <a:gd name="connsiteX1" fmla="*/ 4687503 w 5534535"/>
                <a:gd name="connsiteY1" fmla="*/ 0 h 1366787"/>
                <a:gd name="connsiteX2" fmla="*/ 5534526 w 5534535"/>
                <a:gd name="connsiteY2" fmla="*/ 702644 h 1366787"/>
                <a:gd name="connsiteX3" fmla="*/ 4687503 w 5534535"/>
                <a:gd name="connsiteY3" fmla="*/ 1366787 h 1366787"/>
                <a:gd name="connsiteX4" fmla="*/ 0 w 5534535"/>
                <a:gd name="connsiteY4" fmla="*/ 1366787 h 1366787"/>
                <a:gd name="connsiteX5" fmla="*/ 0 w 5534535"/>
                <a:gd name="connsiteY5" fmla="*/ 0 h 1366787"/>
                <a:gd name="connsiteX0" fmla="*/ 0 w 5534526"/>
                <a:gd name="connsiteY0" fmla="*/ 0 h 1366787"/>
                <a:gd name="connsiteX1" fmla="*/ 4687503 w 5534526"/>
                <a:gd name="connsiteY1" fmla="*/ 0 h 1366787"/>
                <a:gd name="connsiteX2" fmla="*/ 5534526 w 5534526"/>
                <a:gd name="connsiteY2" fmla="*/ 702644 h 1366787"/>
                <a:gd name="connsiteX3" fmla="*/ 4687503 w 5534526"/>
                <a:gd name="connsiteY3" fmla="*/ 1366787 h 1366787"/>
                <a:gd name="connsiteX4" fmla="*/ 0 w 5534526"/>
                <a:gd name="connsiteY4" fmla="*/ 1366787 h 1366787"/>
                <a:gd name="connsiteX5" fmla="*/ 0 w 5534526"/>
                <a:gd name="connsiteY5" fmla="*/ 0 h 1366787"/>
                <a:gd name="connsiteX0" fmla="*/ 0 w 5534579"/>
                <a:gd name="connsiteY0" fmla="*/ 0 h 1366787"/>
                <a:gd name="connsiteX1" fmla="*/ 4687503 w 5534579"/>
                <a:gd name="connsiteY1" fmla="*/ 0 h 1366787"/>
                <a:gd name="connsiteX2" fmla="*/ 5534526 w 5534579"/>
                <a:gd name="connsiteY2" fmla="*/ 702644 h 1366787"/>
                <a:gd name="connsiteX3" fmla="*/ 4687503 w 5534579"/>
                <a:gd name="connsiteY3" fmla="*/ 1366787 h 1366787"/>
                <a:gd name="connsiteX4" fmla="*/ 0 w 5534579"/>
                <a:gd name="connsiteY4" fmla="*/ 1366787 h 1366787"/>
                <a:gd name="connsiteX5" fmla="*/ 0 w 5534579"/>
                <a:gd name="connsiteY5" fmla="*/ 0 h 1366787"/>
                <a:gd name="connsiteX0" fmla="*/ 0 w 5534579"/>
                <a:gd name="connsiteY0" fmla="*/ 0 h 1366787"/>
                <a:gd name="connsiteX1" fmla="*/ 4687503 w 5534579"/>
                <a:gd name="connsiteY1" fmla="*/ 0 h 1366787"/>
                <a:gd name="connsiteX2" fmla="*/ 5534526 w 5534579"/>
                <a:gd name="connsiteY2" fmla="*/ 702644 h 1366787"/>
                <a:gd name="connsiteX3" fmla="*/ 4687503 w 5534579"/>
                <a:gd name="connsiteY3" fmla="*/ 1366787 h 1366787"/>
                <a:gd name="connsiteX4" fmla="*/ 0 w 5534579"/>
                <a:gd name="connsiteY4" fmla="*/ 1366787 h 1366787"/>
                <a:gd name="connsiteX5" fmla="*/ 0 w 5534579"/>
                <a:gd name="connsiteY5" fmla="*/ 0 h 1366787"/>
                <a:gd name="connsiteX0" fmla="*/ 0 w 5534561"/>
                <a:gd name="connsiteY0" fmla="*/ 0 h 1366787"/>
                <a:gd name="connsiteX1" fmla="*/ 4687503 w 5534561"/>
                <a:gd name="connsiteY1" fmla="*/ 0 h 1366787"/>
                <a:gd name="connsiteX2" fmla="*/ 5534526 w 5534561"/>
                <a:gd name="connsiteY2" fmla="*/ 702644 h 1366787"/>
                <a:gd name="connsiteX3" fmla="*/ 4687503 w 5534561"/>
                <a:gd name="connsiteY3" fmla="*/ 1366787 h 1366787"/>
                <a:gd name="connsiteX4" fmla="*/ 0 w 5534561"/>
                <a:gd name="connsiteY4" fmla="*/ 1366787 h 1366787"/>
                <a:gd name="connsiteX5" fmla="*/ 0 w 5534561"/>
                <a:gd name="connsiteY5" fmla="*/ 0 h 1366787"/>
                <a:gd name="connsiteX0" fmla="*/ 0 w 7359745"/>
                <a:gd name="connsiteY0" fmla="*/ 0 h 1366787"/>
                <a:gd name="connsiteX1" fmla="*/ 4687503 w 7359745"/>
                <a:gd name="connsiteY1" fmla="*/ 0 h 1366787"/>
                <a:gd name="connsiteX2" fmla="*/ 7359734 w 7359745"/>
                <a:gd name="connsiteY2" fmla="*/ 664143 h 1366787"/>
                <a:gd name="connsiteX3" fmla="*/ 4687503 w 7359745"/>
                <a:gd name="connsiteY3" fmla="*/ 1366787 h 1366787"/>
                <a:gd name="connsiteX4" fmla="*/ 0 w 7359745"/>
                <a:gd name="connsiteY4" fmla="*/ 1366787 h 1366787"/>
                <a:gd name="connsiteX5" fmla="*/ 0 w 7359745"/>
                <a:gd name="connsiteY5" fmla="*/ 0 h 1366787"/>
                <a:gd name="connsiteX0" fmla="*/ 0 w 6751348"/>
                <a:gd name="connsiteY0" fmla="*/ 0 h 1366787"/>
                <a:gd name="connsiteX1" fmla="*/ 4687503 w 6751348"/>
                <a:gd name="connsiteY1" fmla="*/ 0 h 1366787"/>
                <a:gd name="connsiteX2" fmla="*/ 6751337 w 6751348"/>
                <a:gd name="connsiteY2" fmla="*/ 693019 h 1366787"/>
                <a:gd name="connsiteX3" fmla="*/ 4687503 w 6751348"/>
                <a:gd name="connsiteY3" fmla="*/ 1366787 h 1366787"/>
                <a:gd name="connsiteX4" fmla="*/ 0 w 6751348"/>
                <a:gd name="connsiteY4" fmla="*/ 1366787 h 1366787"/>
                <a:gd name="connsiteX5" fmla="*/ 0 w 6751348"/>
                <a:gd name="connsiteY5" fmla="*/ 0 h 13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1348" h="1366787">
                  <a:moveTo>
                    <a:pt x="0" y="0"/>
                  </a:moveTo>
                  <a:lnTo>
                    <a:pt x="4687503" y="0"/>
                  </a:lnTo>
                  <a:cubicBezTo>
                    <a:pt x="4684295" y="0"/>
                    <a:pt x="6744920" y="693019"/>
                    <a:pt x="6751337" y="693019"/>
                  </a:cubicBezTo>
                  <a:cubicBezTo>
                    <a:pt x="6757754" y="693019"/>
                    <a:pt x="4681086" y="1366787"/>
                    <a:pt x="4687503" y="1366787"/>
                  </a:cubicBezTo>
                  <a:lnTo>
                    <a:pt x="0" y="1366787"/>
                  </a:lnTo>
                  <a:lnTo>
                    <a:pt x="0" y="0"/>
                  </a:lnTo>
                  <a:close/>
                </a:path>
              </a:pathLst>
            </a:cu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grpSp>
      <p:sp>
        <p:nvSpPr>
          <p:cNvPr id="18" name="Tijdelijke aanduiding voor tekst 11">
            <a:extLst>
              <a:ext uri="{FF2B5EF4-FFF2-40B4-BE49-F238E27FC236}">
                <a16:creationId xmlns:a16="http://schemas.microsoft.com/office/drawing/2014/main" id="{47D3C60E-ACDF-0342-B821-49A1E06EBC5A}"/>
              </a:ext>
            </a:extLst>
          </p:cNvPr>
          <p:cNvSpPr>
            <a:spLocks noGrp="1"/>
          </p:cNvSpPr>
          <p:nvPr>
            <p:ph type="body" sz="quarter" idx="11" hasCustomPrompt="1"/>
          </p:nvPr>
        </p:nvSpPr>
        <p:spPr>
          <a:xfrm>
            <a:off x="2472674" y="4172552"/>
            <a:ext cx="3369863" cy="394636"/>
          </a:xfrm>
        </p:spPr>
        <p:txBody>
          <a:bodyPr>
            <a:noAutofit/>
          </a:bodyPr>
          <a:lstStyle>
            <a:lvl1pPr marL="0" indent="0">
              <a:buNone/>
              <a:defRPr sz="1440">
                <a:solidFill>
                  <a:schemeClr val="bg1"/>
                </a:solidFill>
                <a:latin typeface="Neo Sans Pro" panose="020B0504030504040204" pitchFamily="34" charset="0"/>
              </a:defRPr>
            </a:lvl1pPr>
          </a:lstStyle>
          <a:p>
            <a:r>
              <a:rPr lang="nl-NL"/>
              <a:t>Plaats de tekst in dit venster</a:t>
            </a:r>
          </a:p>
        </p:txBody>
      </p:sp>
      <p:sp>
        <p:nvSpPr>
          <p:cNvPr id="20" name="Tijdelijke aanduiding voor tekst 11">
            <a:extLst>
              <a:ext uri="{FF2B5EF4-FFF2-40B4-BE49-F238E27FC236}">
                <a16:creationId xmlns:a16="http://schemas.microsoft.com/office/drawing/2014/main" id="{BBCA1710-5FB3-D341-962A-5BE14BF92786}"/>
              </a:ext>
            </a:extLst>
          </p:cNvPr>
          <p:cNvSpPr>
            <a:spLocks noGrp="1"/>
          </p:cNvSpPr>
          <p:nvPr>
            <p:ph type="body" sz="quarter" idx="12" hasCustomPrompt="1"/>
          </p:nvPr>
        </p:nvSpPr>
        <p:spPr>
          <a:xfrm>
            <a:off x="2472674" y="3667226"/>
            <a:ext cx="3369863" cy="505326"/>
          </a:xfrm>
        </p:spPr>
        <p:txBody>
          <a:bodyPr>
            <a:noAutofit/>
          </a:bodyPr>
          <a:lstStyle>
            <a:lvl1pPr marL="0" indent="0">
              <a:buNone/>
              <a:defRPr sz="1440" b="1" spc="90" baseline="0">
                <a:solidFill>
                  <a:srgbClr val="EB6031"/>
                </a:solidFill>
                <a:latin typeface="Neo Sans Pro" panose="020B0504030504040204" pitchFamily="34" charset="0"/>
              </a:defRPr>
            </a:lvl1pPr>
          </a:lstStyle>
          <a:p>
            <a:r>
              <a:rPr lang="nl-NL"/>
              <a:t>PLAATS DE TEKST IN DIT VENSTER</a:t>
            </a:r>
          </a:p>
        </p:txBody>
      </p:sp>
      <p:grpSp>
        <p:nvGrpSpPr>
          <p:cNvPr id="21" name="Groep 20">
            <a:extLst>
              <a:ext uri="{FF2B5EF4-FFF2-40B4-BE49-F238E27FC236}">
                <a16:creationId xmlns:a16="http://schemas.microsoft.com/office/drawing/2014/main" id="{DDC59585-96C9-C74A-8A4D-697FB106971A}"/>
              </a:ext>
            </a:extLst>
          </p:cNvPr>
          <p:cNvGrpSpPr/>
          <p:nvPr userDrawn="1"/>
        </p:nvGrpSpPr>
        <p:grpSpPr>
          <a:xfrm>
            <a:off x="1" y="0"/>
            <a:ext cx="12192000" cy="246778"/>
            <a:chOff x="0" y="253736"/>
            <a:chExt cx="11675448" cy="246778"/>
          </a:xfrm>
        </p:grpSpPr>
        <p:sp>
          <p:nvSpPr>
            <p:cNvPr id="22" name="Rechthoek 21">
              <a:extLst>
                <a:ext uri="{FF2B5EF4-FFF2-40B4-BE49-F238E27FC236}">
                  <a16:creationId xmlns:a16="http://schemas.microsoft.com/office/drawing/2014/main" id="{A9CA2A0E-7D3A-1A40-87AC-73FBE6EE0502}"/>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23" name="Rechthoek 22">
              <a:extLst>
                <a:ext uri="{FF2B5EF4-FFF2-40B4-BE49-F238E27FC236}">
                  <a16:creationId xmlns:a16="http://schemas.microsoft.com/office/drawing/2014/main" id="{3E6B1FDD-FCDF-EB43-8B15-DA7AC3B854BD}"/>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24" name="Rechthoek 23">
              <a:extLst>
                <a:ext uri="{FF2B5EF4-FFF2-40B4-BE49-F238E27FC236}">
                  <a16:creationId xmlns:a16="http://schemas.microsoft.com/office/drawing/2014/main" id="{3EA75C73-2E80-2343-8DDE-4167D046A106}"/>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grpSp>
      <p:pic>
        <p:nvPicPr>
          <p:cNvPr id="26" name="Afbeelding 25">
            <a:extLst>
              <a:ext uri="{FF2B5EF4-FFF2-40B4-BE49-F238E27FC236}">
                <a16:creationId xmlns:a16="http://schemas.microsoft.com/office/drawing/2014/main" id="{AF0A886D-5450-EB44-853C-3D3A3DF8B99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58468" y="421945"/>
            <a:ext cx="826616" cy="271993"/>
          </a:xfrm>
          <a:prstGeom prst="rect">
            <a:avLst/>
          </a:prstGeom>
        </p:spPr>
      </p:pic>
    </p:spTree>
    <p:extLst>
      <p:ext uri="{BB962C8B-B14F-4D97-AF65-F5344CB8AC3E}">
        <p14:creationId xmlns:p14="http://schemas.microsoft.com/office/powerpoint/2010/main" val="17919269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e dia afbeeldingen">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726A4BA1-4FB2-9B4C-B075-9A671F070B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21"/>
            <a:ext cx="1363451" cy="449461"/>
          </a:xfrm>
          <a:prstGeom prst="rect">
            <a:avLst/>
          </a:prstGeom>
          <a:ln w="0">
            <a:noFill/>
          </a:ln>
        </p:spPr>
      </p:pic>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grpSp>
      <p:sp>
        <p:nvSpPr>
          <p:cNvPr id="4" name="Rechthoek 3">
            <a:extLst>
              <a:ext uri="{FF2B5EF4-FFF2-40B4-BE49-F238E27FC236}">
                <a16:creationId xmlns:a16="http://schemas.microsoft.com/office/drawing/2014/main" id="{3998CE70-64BD-4449-8297-833A4214C16D}"/>
              </a:ext>
            </a:extLst>
          </p:cNvPr>
          <p:cNvSpPr/>
          <p:nvPr userDrawn="1"/>
        </p:nvSpPr>
        <p:spPr>
          <a:xfrm>
            <a:off x="1" y="1836847"/>
            <a:ext cx="4064000" cy="1092457"/>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22" name="Rechthoek 21">
            <a:extLst>
              <a:ext uri="{FF2B5EF4-FFF2-40B4-BE49-F238E27FC236}">
                <a16:creationId xmlns:a16="http://schemas.microsoft.com/office/drawing/2014/main" id="{5D795996-AB0E-0D47-9083-6D1CD6BE8331}"/>
              </a:ext>
            </a:extLst>
          </p:cNvPr>
          <p:cNvSpPr/>
          <p:nvPr userDrawn="1"/>
        </p:nvSpPr>
        <p:spPr>
          <a:xfrm>
            <a:off x="4063911" y="1836847"/>
            <a:ext cx="4064000" cy="1092457"/>
          </a:xfrm>
          <a:prstGeom prst="rect">
            <a:avLst/>
          </a:prstGeom>
          <a:solidFill>
            <a:srgbClr val="2B458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pic>
        <p:nvPicPr>
          <p:cNvPr id="28" name="Afbeelding 27">
            <a:extLst>
              <a:ext uri="{FF2B5EF4-FFF2-40B4-BE49-F238E27FC236}">
                <a16:creationId xmlns:a16="http://schemas.microsoft.com/office/drawing/2014/main" id="{AB2DB619-5789-2F4A-ACC4-D75029AF687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20"/>
            <a:ext cx="1363451" cy="449461"/>
          </a:xfrm>
          <a:prstGeom prst="rect">
            <a:avLst/>
          </a:prstGeom>
          <a:ln w="0">
            <a:noFill/>
          </a:ln>
        </p:spPr>
      </p:pic>
      <p:sp>
        <p:nvSpPr>
          <p:cNvPr id="35" name="Titel 1">
            <a:extLst>
              <a:ext uri="{FF2B5EF4-FFF2-40B4-BE49-F238E27FC236}">
                <a16:creationId xmlns:a16="http://schemas.microsoft.com/office/drawing/2014/main" id="{90D3E173-F8E7-3D4F-A205-DBAA72AF3A57}"/>
              </a:ext>
            </a:extLst>
          </p:cNvPr>
          <p:cNvSpPr>
            <a:spLocks noGrp="1"/>
          </p:cNvSpPr>
          <p:nvPr>
            <p:ph type="title" hasCustomPrompt="1"/>
          </p:nvPr>
        </p:nvSpPr>
        <p:spPr>
          <a:xfrm>
            <a:off x="838202" y="480626"/>
            <a:ext cx="4780175" cy="982415"/>
          </a:xfrm>
        </p:spPr>
        <p:txBody>
          <a:bodyPr>
            <a:normAutofit/>
          </a:bodyPr>
          <a:lstStyle>
            <a:lvl1pPr>
              <a:defRPr sz="3600" b="1" spc="90" baseline="0">
                <a:solidFill>
                  <a:srgbClr val="EB6031"/>
                </a:solidFill>
                <a:latin typeface="Neo Sans Pro" panose="020B0504030504040204" pitchFamily="34" charset="0"/>
              </a:defRPr>
            </a:lvl1pPr>
          </a:lstStyle>
          <a:p>
            <a:r>
              <a:rPr lang="nl-NL"/>
              <a:t>Titel</a:t>
            </a:r>
          </a:p>
        </p:txBody>
      </p:sp>
      <p:sp>
        <p:nvSpPr>
          <p:cNvPr id="40" name="Tijdelijke aanduiding voor tekst 10">
            <a:extLst>
              <a:ext uri="{FF2B5EF4-FFF2-40B4-BE49-F238E27FC236}">
                <a16:creationId xmlns:a16="http://schemas.microsoft.com/office/drawing/2014/main" id="{D1EAD560-569F-1946-8306-D738A31723B2}"/>
              </a:ext>
            </a:extLst>
          </p:cNvPr>
          <p:cNvSpPr>
            <a:spLocks noGrp="1"/>
          </p:cNvSpPr>
          <p:nvPr>
            <p:ph type="body" sz="quarter" idx="19" hasCustomPrompt="1"/>
          </p:nvPr>
        </p:nvSpPr>
        <p:spPr>
          <a:xfrm>
            <a:off x="537502" y="1863145"/>
            <a:ext cx="3029889" cy="1031119"/>
          </a:xfrm>
        </p:spPr>
        <p:txBody>
          <a:bodyPr anchor="ctr">
            <a:noAutofit/>
          </a:bodyPr>
          <a:lstStyle>
            <a:lvl1pPr marL="0" indent="0" algn="ctr">
              <a:buNone/>
              <a:defRPr sz="1260" b="0" spc="90" baseline="0">
                <a:solidFill>
                  <a:schemeClr val="bg1"/>
                </a:solidFill>
                <a:latin typeface="Neo Sans Pro" panose="020B0504030504040204" pitchFamily="34" charset="0"/>
              </a:defRPr>
            </a:lvl1pPr>
          </a:lstStyle>
          <a:p>
            <a:r>
              <a:rPr lang="nl-NL"/>
              <a:t>0000</a:t>
            </a:r>
          </a:p>
        </p:txBody>
      </p:sp>
      <p:sp>
        <p:nvSpPr>
          <p:cNvPr id="31" name="Tijdelijke aanduiding voor tekst 10">
            <a:extLst>
              <a:ext uri="{FF2B5EF4-FFF2-40B4-BE49-F238E27FC236}">
                <a16:creationId xmlns:a16="http://schemas.microsoft.com/office/drawing/2014/main" id="{FF69626B-8BCA-2B42-93CB-9ACF5D76A948}"/>
              </a:ext>
            </a:extLst>
          </p:cNvPr>
          <p:cNvSpPr>
            <a:spLocks noGrp="1"/>
          </p:cNvSpPr>
          <p:nvPr>
            <p:ph type="body" sz="quarter" idx="31" hasCustomPrompt="1"/>
          </p:nvPr>
        </p:nvSpPr>
        <p:spPr>
          <a:xfrm>
            <a:off x="4560522" y="1863145"/>
            <a:ext cx="3029889" cy="1031119"/>
          </a:xfrm>
        </p:spPr>
        <p:txBody>
          <a:bodyPr anchor="ctr">
            <a:noAutofit/>
          </a:bodyPr>
          <a:lstStyle>
            <a:lvl1pPr marL="0" indent="0" algn="ctr">
              <a:buNone/>
              <a:defRPr sz="1260" b="0">
                <a:solidFill>
                  <a:schemeClr val="bg1"/>
                </a:solidFill>
                <a:latin typeface="Neo Sans Pro" panose="020B0504030504040204" pitchFamily="34" charset="0"/>
              </a:defRPr>
            </a:lvl1pPr>
          </a:lstStyle>
          <a:p>
            <a:r>
              <a:rPr lang="nl-NL"/>
              <a:t>0000</a:t>
            </a:r>
          </a:p>
        </p:txBody>
      </p:sp>
      <p:sp>
        <p:nvSpPr>
          <p:cNvPr id="39" name="Rechthoek 38">
            <a:extLst>
              <a:ext uri="{FF2B5EF4-FFF2-40B4-BE49-F238E27FC236}">
                <a16:creationId xmlns:a16="http://schemas.microsoft.com/office/drawing/2014/main" id="{D29F8BF2-F422-A544-BD50-D64DA89C81AD}"/>
              </a:ext>
            </a:extLst>
          </p:cNvPr>
          <p:cNvSpPr/>
          <p:nvPr userDrawn="1"/>
        </p:nvSpPr>
        <p:spPr>
          <a:xfrm>
            <a:off x="8128001" y="1836847"/>
            <a:ext cx="4064000" cy="1092457"/>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44" name="Tijdelijke aanduiding voor tekst 10">
            <a:extLst>
              <a:ext uri="{FF2B5EF4-FFF2-40B4-BE49-F238E27FC236}">
                <a16:creationId xmlns:a16="http://schemas.microsoft.com/office/drawing/2014/main" id="{7265DE06-8A4D-7640-8681-37E407F23CB0}"/>
              </a:ext>
            </a:extLst>
          </p:cNvPr>
          <p:cNvSpPr>
            <a:spLocks noGrp="1"/>
          </p:cNvSpPr>
          <p:nvPr>
            <p:ph type="body" sz="quarter" idx="32" hasCustomPrompt="1"/>
          </p:nvPr>
        </p:nvSpPr>
        <p:spPr>
          <a:xfrm>
            <a:off x="8665502" y="1863145"/>
            <a:ext cx="3029889" cy="1031119"/>
          </a:xfrm>
        </p:spPr>
        <p:txBody>
          <a:bodyPr anchor="ctr">
            <a:noAutofit/>
          </a:bodyPr>
          <a:lstStyle>
            <a:lvl1pPr marL="0" indent="0" algn="ctr">
              <a:buNone/>
              <a:defRPr sz="1260" b="0" spc="90" baseline="0">
                <a:solidFill>
                  <a:schemeClr val="bg1"/>
                </a:solidFill>
                <a:latin typeface="Neo Sans Pro" panose="020B0504030504040204" pitchFamily="34" charset="0"/>
              </a:defRPr>
            </a:lvl1pPr>
          </a:lstStyle>
          <a:p>
            <a:r>
              <a:rPr lang="nl-NL"/>
              <a:t>0000</a:t>
            </a:r>
          </a:p>
        </p:txBody>
      </p:sp>
      <p:pic>
        <p:nvPicPr>
          <p:cNvPr id="23" name="Afbeelding 22">
            <a:extLst>
              <a:ext uri="{FF2B5EF4-FFF2-40B4-BE49-F238E27FC236}">
                <a16:creationId xmlns:a16="http://schemas.microsoft.com/office/drawing/2014/main" id="{B419A3FF-CEA2-9B44-94E6-1D7E6F85AB0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158468" y="421945"/>
            <a:ext cx="826616" cy="271993"/>
          </a:xfrm>
          <a:prstGeom prst="rect">
            <a:avLst/>
          </a:prstGeom>
        </p:spPr>
      </p:pic>
      <p:sp>
        <p:nvSpPr>
          <p:cNvPr id="9" name="Tijdelijke aanduiding voor afbeelding 8">
            <a:extLst>
              <a:ext uri="{FF2B5EF4-FFF2-40B4-BE49-F238E27FC236}">
                <a16:creationId xmlns:a16="http://schemas.microsoft.com/office/drawing/2014/main" id="{7FC4E965-9F16-9741-AF0C-BBE2004704BF}"/>
              </a:ext>
            </a:extLst>
          </p:cNvPr>
          <p:cNvSpPr>
            <a:spLocks noGrp="1"/>
          </p:cNvSpPr>
          <p:nvPr>
            <p:ph type="pic" sz="quarter" idx="33"/>
          </p:nvPr>
        </p:nvSpPr>
        <p:spPr>
          <a:xfrm>
            <a:off x="0" y="2928939"/>
            <a:ext cx="4064000" cy="1966912"/>
          </a:xfrm>
        </p:spPr>
        <p:txBody>
          <a:bodyPr/>
          <a:lstStyle/>
          <a:p>
            <a:endParaRPr lang="nl-NL"/>
          </a:p>
        </p:txBody>
      </p:sp>
      <p:sp>
        <p:nvSpPr>
          <p:cNvPr id="37" name="Tijdelijke aanduiding voor afbeelding 8">
            <a:extLst>
              <a:ext uri="{FF2B5EF4-FFF2-40B4-BE49-F238E27FC236}">
                <a16:creationId xmlns:a16="http://schemas.microsoft.com/office/drawing/2014/main" id="{831FA6AF-5468-7148-9BCE-7D8C6008005F}"/>
              </a:ext>
            </a:extLst>
          </p:cNvPr>
          <p:cNvSpPr>
            <a:spLocks noGrp="1"/>
          </p:cNvSpPr>
          <p:nvPr>
            <p:ph type="pic" sz="quarter" idx="34"/>
          </p:nvPr>
        </p:nvSpPr>
        <p:spPr>
          <a:xfrm>
            <a:off x="0" y="4893948"/>
            <a:ext cx="4064000" cy="1966912"/>
          </a:xfrm>
        </p:spPr>
        <p:txBody>
          <a:bodyPr/>
          <a:lstStyle/>
          <a:p>
            <a:endParaRPr lang="nl-NL"/>
          </a:p>
        </p:txBody>
      </p:sp>
      <p:sp>
        <p:nvSpPr>
          <p:cNvPr id="38" name="Tijdelijke aanduiding voor afbeelding 8">
            <a:extLst>
              <a:ext uri="{FF2B5EF4-FFF2-40B4-BE49-F238E27FC236}">
                <a16:creationId xmlns:a16="http://schemas.microsoft.com/office/drawing/2014/main" id="{AC883ECA-7D62-DC45-84C3-BDAA182D9A8C}"/>
              </a:ext>
            </a:extLst>
          </p:cNvPr>
          <p:cNvSpPr>
            <a:spLocks noGrp="1"/>
          </p:cNvSpPr>
          <p:nvPr>
            <p:ph type="pic" sz="quarter" idx="35"/>
          </p:nvPr>
        </p:nvSpPr>
        <p:spPr>
          <a:xfrm>
            <a:off x="4063956" y="2928939"/>
            <a:ext cx="4064000" cy="1966912"/>
          </a:xfrm>
        </p:spPr>
        <p:txBody>
          <a:bodyPr/>
          <a:lstStyle/>
          <a:p>
            <a:endParaRPr lang="nl-NL"/>
          </a:p>
        </p:txBody>
      </p:sp>
      <p:sp>
        <p:nvSpPr>
          <p:cNvPr id="41" name="Tijdelijke aanduiding voor afbeelding 8">
            <a:extLst>
              <a:ext uri="{FF2B5EF4-FFF2-40B4-BE49-F238E27FC236}">
                <a16:creationId xmlns:a16="http://schemas.microsoft.com/office/drawing/2014/main" id="{D32B8DAA-EF7D-9B4D-9624-264BBA81DA81}"/>
              </a:ext>
            </a:extLst>
          </p:cNvPr>
          <p:cNvSpPr>
            <a:spLocks noGrp="1"/>
          </p:cNvSpPr>
          <p:nvPr>
            <p:ph type="pic" sz="quarter" idx="36"/>
          </p:nvPr>
        </p:nvSpPr>
        <p:spPr>
          <a:xfrm>
            <a:off x="4063956" y="4893948"/>
            <a:ext cx="4064000" cy="1966912"/>
          </a:xfrm>
        </p:spPr>
        <p:txBody>
          <a:bodyPr/>
          <a:lstStyle/>
          <a:p>
            <a:endParaRPr lang="nl-NL"/>
          </a:p>
        </p:txBody>
      </p:sp>
      <p:sp>
        <p:nvSpPr>
          <p:cNvPr id="42" name="Tijdelijke aanduiding voor afbeelding 8">
            <a:extLst>
              <a:ext uri="{FF2B5EF4-FFF2-40B4-BE49-F238E27FC236}">
                <a16:creationId xmlns:a16="http://schemas.microsoft.com/office/drawing/2014/main" id="{8672A30A-5178-F343-9469-8EE5DDC3B117}"/>
              </a:ext>
            </a:extLst>
          </p:cNvPr>
          <p:cNvSpPr>
            <a:spLocks noGrp="1"/>
          </p:cNvSpPr>
          <p:nvPr>
            <p:ph type="pic" sz="quarter" idx="37"/>
          </p:nvPr>
        </p:nvSpPr>
        <p:spPr>
          <a:xfrm>
            <a:off x="8128000" y="2928939"/>
            <a:ext cx="4064000" cy="1966912"/>
          </a:xfrm>
        </p:spPr>
        <p:txBody>
          <a:bodyPr/>
          <a:lstStyle/>
          <a:p>
            <a:endParaRPr lang="nl-NL"/>
          </a:p>
        </p:txBody>
      </p:sp>
      <p:sp>
        <p:nvSpPr>
          <p:cNvPr id="43" name="Tijdelijke aanduiding voor afbeelding 8">
            <a:extLst>
              <a:ext uri="{FF2B5EF4-FFF2-40B4-BE49-F238E27FC236}">
                <a16:creationId xmlns:a16="http://schemas.microsoft.com/office/drawing/2014/main" id="{067151BC-E675-6143-B9DB-876298F18C85}"/>
              </a:ext>
            </a:extLst>
          </p:cNvPr>
          <p:cNvSpPr>
            <a:spLocks noGrp="1"/>
          </p:cNvSpPr>
          <p:nvPr>
            <p:ph type="pic" sz="quarter" idx="38"/>
          </p:nvPr>
        </p:nvSpPr>
        <p:spPr>
          <a:xfrm>
            <a:off x="8128000" y="4893948"/>
            <a:ext cx="4064000" cy="1966912"/>
          </a:xfrm>
        </p:spPr>
        <p:txBody>
          <a:bodyPr/>
          <a:lstStyle/>
          <a:p>
            <a:endParaRPr lang="nl-NL"/>
          </a:p>
        </p:txBody>
      </p:sp>
    </p:spTree>
    <p:extLst>
      <p:ext uri="{BB962C8B-B14F-4D97-AF65-F5344CB8AC3E}">
        <p14:creationId xmlns:p14="http://schemas.microsoft.com/office/powerpoint/2010/main" val="1513870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derwerp links grote afbeelding 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D2B300-59A0-504A-8A84-1B0370EDB41D}"/>
              </a:ext>
            </a:extLst>
          </p:cNvPr>
          <p:cNvSpPr>
            <a:spLocks noGrp="1"/>
          </p:cNvSpPr>
          <p:nvPr>
            <p:ph type="title" hasCustomPrompt="1"/>
          </p:nvPr>
        </p:nvSpPr>
        <p:spPr>
          <a:xfrm>
            <a:off x="838201" y="480625"/>
            <a:ext cx="2387600" cy="982415"/>
          </a:xfrm>
        </p:spPr>
        <p:txBody>
          <a:bodyPr>
            <a:normAutofit/>
          </a:bodyPr>
          <a:lstStyle>
            <a:lvl1pPr>
              <a:defRPr sz="4000" b="1" spc="100" baseline="0">
                <a:solidFill>
                  <a:srgbClr val="EB6031"/>
                </a:solidFill>
                <a:latin typeface="Neo Sans Pro" panose="020B0504030504040204" pitchFamily="34" charset="0"/>
              </a:defRPr>
            </a:lvl1pPr>
          </a:lstStyle>
          <a:p>
            <a:r>
              <a:rPr lang="nl-NL"/>
              <a:t>Titel</a:t>
            </a:r>
          </a:p>
        </p:txBody>
      </p:sp>
      <p:sp>
        <p:nvSpPr>
          <p:cNvPr id="14" name="Tijdelijke aanduiding voor afbeelding 13">
            <a:extLst>
              <a:ext uri="{FF2B5EF4-FFF2-40B4-BE49-F238E27FC236}">
                <a16:creationId xmlns:a16="http://schemas.microsoft.com/office/drawing/2014/main" id="{D9D6E6C8-4D5D-C34A-B879-E1207E216C6E}"/>
              </a:ext>
            </a:extLst>
          </p:cNvPr>
          <p:cNvSpPr>
            <a:spLocks noGrp="1"/>
          </p:cNvSpPr>
          <p:nvPr>
            <p:ph type="pic" sz="quarter" idx="15"/>
          </p:nvPr>
        </p:nvSpPr>
        <p:spPr>
          <a:xfrm>
            <a:off x="4064001" y="246778"/>
            <a:ext cx="8128000" cy="6611221"/>
          </a:xfrm>
        </p:spPr>
        <p:txBody>
          <a:bodyPr/>
          <a:lstStyle/>
          <a:p>
            <a:endParaRPr lang="nl-NL"/>
          </a:p>
        </p:txBody>
      </p:sp>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3" name="Tijdelijke aanduiding voor inhoud 2">
            <a:extLst>
              <a:ext uri="{FF2B5EF4-FFF2-40B4-BE49-F238E27FC236}">
                <a16:creationId xmlns:a16="http://schemas.microsoft.com/office/drawing/2014/main" id="{4E724599-82E3-3449-9198-F400048EE8EE}"/>
              </a:ext>
            </a:extLst>
          </p:cNvPr>
          <p:cNvSpPr>
            <a:spLocks noGrp="1"/>
          </p:cNvSpPr>
          <p:nvPr>
            <p:ph idx="1"/>
          </p:nvPr>
        </p:nvSpPr>
        <p:spPr>
          <a:xfrm>
            <a:off x="838200" y="1761039"/>
            <a:ext cx="2647949" cy="4182561"/>
          </a:xfrm>
        </p:spPr>
        <p:txBody>
          <a:bodyPr>
            <a:normAutofit/>
          </a:bodyPr>
          <a:lstStyle>
            <a:lvl1pPr marL="342900" indent="-342900">
              <a:lnSpc>
                <a:spcPct val="150000"/>
              </a:lnSpc>
              <a:buClr>
                <a:srgbClr val="EB6031"/>
              </a:buClr>
              <a:buFont typeface="Arial" panose="020B0604020202020204" pitchFamily="34" charset="0"/>
              <a:buChar char="•"/>
              <a:defRPr sz="1800" spc="80" baseline="0">
                <a:solidFill>
                  <a:srgbClr val="575756"/>
                </a:solidFill>
                <a:latin typeface="Neo Sans Pro" panose="020B0504030504040204" pitchFamily="34" charset="0"/>
              </a:defRPr>
            </a:lvl1pPr>
            <a:lvl2pPr>
              <a:buClr>
                <a:srgbClr val="EB6031"/>
              </a:buClr>
              <a:defRPr sz="1600" spc="40" baseline="0">
                <a:solidFill>
                  <a:srgbClr val="575756"/>
                </a:solidFill>
                <a:latin typeface="Neo Sans Pro" panose="020B0504030504040204" pitchFamily="34" charset="0"/>
              </a:defRPr>
            </a:lvl2pPr>
            <a:lvl3pPr>
              <a:lnSpc>
                <a:spcPct val="100000"/>
              </a:lnSpc>
              <a:buClr>
                <a:srgbClr val="EB6031"/>
              </a:buClr>
              <a:defRPr sz="1400" spc="40" baseline="0">
                <a:solidFill>
                  <a:srgbClr val="575756"/>
                </a:solidFill>
                <a:latin typeface="Neo Sans Pro" panose="020B0504030504040204" pitchFamily="34" charset="0"/>
              </a:defRPr>
            </a:lvl3pPr>
          </a:lstStyle>
          <a:p>
            <a:r>
              <a:rPr lang="nl-NL"/>
              <a:t>Tekststijl </a:t>
            </a:r>
          </a:p>
          <a:p>
            <a:pPr lvl="1"/>
            <a:r>
              <a:rPr lang="nl-NL"/>
              <a:t>Tweede niveau</a:t>
            </a:r>
          </a:p>
          <a:p>
            <a:pPr lvl="2"/>
            <a:r>
              <a:rPr lang="nl-NL"/>
              <a:t>Derde niveau</a:t>
            </a:r>
          </a:p>
        </p:txBody>
      </p:sp>
    </p:spTree>
    <p:extLst>
      <p:ext uri="{BB962C8B-B14F-4D97-AF65-F5344CB8AC3E}">
        <p14:creationId xmlns:p14="http://schemas.microsoft.com/office/powerpoint/2010/main" val="9022527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ullscreen afbeelding dia">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726A4BA1-4FB2-9B4C-B075-9A671F070B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21"/>
            <a:ext cx="1363451" cy="449461"/>
          </a:xfrm>
          <a:prstGeom prst="rect">
            <a:avLst/>
          </a:prstGeom>
          <a:ln w="0">
            <a:noFill/>
          </a:ln>
        </p:spPr>
      </p:pic>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grpSp>
      <p:pic>
        <p:nvPicPr>
          <p:cNvPr id="28" name="Afbeelding 27">
            <a:extLst>
              <a:ext uri="{FF2B5EF4-FFF2-40B4-BE49-F238E27FC236}">
                <a16:creationId xmlns:a16="http://schemas.microsoft.com/office/drawing/2014/main" id="{AB2DB619-5789-2F4A-ACC4-D75029AF687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20"/>
            <a:ext cx="1363451" cy="449461"/>
          </a:xfrm>
          <a:prstGeom prst="rect">
            <a:avLst/>
          </a:prstGeom>
          <a:ln w="0">
            <a:noFill/>
          </a:ln>
        </p:spPr>
      </p:pic>
      <p:sp>
        <p:nvSpPr>
          <p:cNvPr id="3" name="Tijdelijke aanduiding voor afbeelding 2">
            <a:extLst>
              <a:ext uri="{FF2B5EF4-FFF2-40B4-BE49-F238E27FC236}">
                <a16:creationId xmlns:a16="http://schemas.microsoft.com/office/drawing/2014/main" id="{F246EF9F-F67F-864C-AC18-48DDD457B181}"/>
              </a:ext>
            </a:extLst>
          </p:cNvPr>
          <p:cNvSpPr>
            <a:spLocks noGrp="1"/>
          </p:cNvSpPr>
          <p:nvPr>
            <p:ph type="pic" sz="quarter" idx="10"/>
          </p:nvPr>
        </p:nvSpPr>
        <p:spPr>
          <a:xfrm>
            <a:off x="0" y="246062"/>
            <a:ext cx="12192000" cy="6611938"/>
          </a:xfrm>
        </p:spPr>
        <p:txBody>
          <a:bodyPr/>
          <a:lstStyle/>
          <a:p>
            <a:endParaRPr lang="nl-NL"/>
          </a:p>
        </p:txBody>
      </p:sp>
    </p:spTree>
    <p:extLst>
      <p:ext uri="{BB962C8B-B14F-4D97-AF65-F5344CB8AC3E}">
        <p14:creationId xmlns:p14="http://schemas.microsoft.com/office/powerpoint/2010/main" val="17078484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e dia complex">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726A4BA1-4FB2-9B4C-B075-9A671F070B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21"/>
            <a:ext cx="1363451" cy="449461"/>
          </a:xfrm>
          <a:prstGeom prst="rect">
            <a:avLst/>
          </a:prstGeom>
          <a:ln w="0">
            <a:noFill/>
          </a:ln>
        </p:spPr>
      </p:pic>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grpSp>
      <p:sp>
        <p:nvSpPr>
          <p:cNvPr id="4" name="Rechthoek 3">
            <a:extLst>
              <a:ext uri="{FF2B5EF4-FFF2-40B4-BE49-F238E27FC236}">
                <a16:creationId xmlns:a16="http://schemas.microsoft.com/office/drawing/2014/main" id="{3998CE70-64BD-4449-8297-833A4214C16D}"/>
              </a:ext>
            </a:extLst>
          </p:cNvPr>
          <p:cNvSpPr/>
          <p:nvPr userDrawn="1"/>
        </p:nvSpPr>
        <p:spPr>
          <a:xfrm>
            <a:off x="1" y="2656057"/>
            <a:ext cx="4064000" cy="902466"/>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22" name="Rechthoek 21">
            <a:extLst>
              <a:ext uri="{FF2B5EF4-FFF2-40B4-BE49-F238E27FC236}">
                <a16:creationId xmlns:a16="http://schemas.microsoft.com/office/drawing/2014/main" id="{5D795996-AB0E-0D47-9083-6D1CD6BE8331}"/>
              </a:ext>
            </a:extLst>
          </p:cNvPr>
          <p:cNvSpPr/>
          <p:nvPr userDrawn="1"/>
        </p:nvSpPr>
        <p:spPr>
          <a:xfrm>
            <a:off x="4063911" y="2656057"/>
            <a:ext cx="4064000" cy="902466"/>
          </a:xfrm>
          <a:prstGeom prst="rect">
            <a:avLst/>
          </a:prstGeom>
          <a:solidFill>
            <a:srgbClr val="2B458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pic>
        <p:nvPicPr>
          <p:cNvPr id="28" name="Afbeelding 27">
            <a:extLst>
              <a:ext uri="{FF2B5EF4-FFF2-40B4-BE49-F238E27FC236}">
                <a16:creationId xmlns:a16="http://schemas.microsoft.com/office/drawing/2014/main" id="{AB2DB619-5789-2F4A-ACC4-D75029AF687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20"/>
            <a:ext cx="1363451" cy="449461"/>
          </a:xfrm>
          <a:prstGeom prst="rect">
            <a:avLst/>
          </a:prstGeom>
          <a:ln w="0">
            <a:noFill/>
          </a:ln>
        </p:spPr>
      </p:pic>
      <p:sp>
        <p:nvSpPr>
          <p:cNvPr id="35" name="Titel 1">
            <a:extLst>
              <a:ext uri="{FF2B5EF4-FFF2-40B4-BE49-F238E27FC236}">
                <a16:creationId xmlns:a16="http://schemas.microsoft.com/office/drawing/2014/main" id="{90D3E173-F8E7-3D4F-A205-DBAA72AF3A57}"/>
              </a:ext>
            </a:extLst>
          </p:cNvPr>
          <p:cNvSpPr>
            <a:spLocks noGrp="1"/>
          </p:cNvSpPr>
          <p:nvPr>
            <p:ph type="title" hasCustomPrompt="1"/>
          </p:nvPr>
        </p:nvSpPr>
        <p:spPr>
          <a:xfrm>
            <a:off x="838202" y="480626"/>
            <a:ext cx="4780175" cy="982415"/>
          </a:xfrm>
        </p:spPr>
        <p:txBody>
          <a:bodyPr>
            <a:normAutofit/>
          </a:bodyPr>
          <a:lstStyle>
            <a:lvl1pPr>
              <a:defRPr sz="3600" b="1">
                <a:solidFill>
                  <a:srgbClr val="EB6031"/>
                </a:solidFill>
                <a:latin typeface="Neo Sans Pro" panose="020B0504030504040204" pitchFamily="34" charset="0"/>
              </a:defRPr>
            </a:lvl1pPr>
          </a:lstStyle>
          <a:p>
            <a:r>
              <a:rPr lang="nl-NL"/>
              <a:t>Titel</a:t>
            </a:r>
          </a:p>
        </p:txBody>
      </p:sp>
      <p:sp>
        <p:nvSpPr>
          <p:cNvPr id="36" name="Tijdelijke aanduiding voor inhoud 2">
            <a:extLst>
              <a:ext uri="{FF2B5EF4-FFF2-40B4-BE49-F238E27FC236}">
                <a16:creationId xmlns:a16="http://schemas.microsoft.com/office/drawing/2014/main" id="{2F78E67A-F292-FE45-B552-DA4DB8609481}"/>
              </a:ext>
            </a:extLst>
          </p:cNvPr>
          <p:cNvSpPr>
            <a:spLocks noGrp="1"/>
          </p:cNvSpPr>
          <p:nvPr>
            <p:ph idx="17"/>
          </p:nvPr>
        </p:nvSpPr>
        <p:spPr>
          <a:xfrm>
            <a:off x="838202" y="1566035"/>
            <a:ext cx="4780175" cy="895018"/>
          </a:xfrm>
        </p:spPr>
        <p:txBody>
          <a:bodyPr>
            <a:normAutofit/>
          </a:bodyPr>
          <a:lstStyle>
            <a:lvl1pPr marL="257176" indent="-257176">
              <a:lnSpc>
                <a:spcPct val="150000"/>
              </a:lnSpc>
              <a:buFont typeface="Arial" panose="020B0604020202020204" pitchFamily="34" charset="0"/>
              <a:buChar char="•"/>
              <a:defRPr sz="1620">
                <a:solidFill>
                  <a:srgbClr val="575756"/>
                </a:solidFill>
                <a:latin typeface="Neo Sans Pro" panose="020B0504030504040204" pitchFamily="34" charset="0"/>
              </a:defRPr>
            </a:lvl1pPr>
          </a:lstStyle>
          <a:p>
            <a:r>
              <a:rPr lang="nl-NL"/>
              <a:t>Tekststijl van het model bewerken</a:t>
            </a:r>
          </a:p>
        </p:txBody>
      </p:sp>
      <p:sp>
        <p:nvSpPr>
          <p:cNvPr id="40" name="Tijdelijke aanduiding voor tekst 10">
            <a:extLst>
              <a:ext uri="{FF2B5EF4-FFF2-40B4-BE49-F238E27FC236}">
                <a16:creationId xmlns:a16="http://schemas.microsoft.com/office/drawing/2014/main" id="{D1EAD560-569F-1946-8306-D738A31723B2}"/>
              </a:ext>
            </a:extLst>
          </p:cNvPr>
          <p:cNvSpPr>
            <a:spLocks noGrp="1"/>
          </p:cNvSpPr>
          <p:nvPr>
            <p:ph type="body" sz="quarter" idx="19" hasCustomPrompt="1"/>
          </p:nvPr>
        </p:nvSpPr>
        <p:spPr>
          <a:xfrm>
            <a:off x="537502" y="2682357"/>
            <a:ext cx="3029889" cy="851795"/>
          </a:xfrm>
        </p:spPr>
        <p:txBody>
          <a:bodyPr anchor="ctr">
            <a:noAutofit/>
          </a:bodyPr>
          <a:lstStyle>
            <a:lvl1pPr marL="0" indent="0" algn="ctr">
              <a:buNone/>
              <a:defRPr sz="1260" b="0" spc="90" baseline="0">
                <a:solidFill>
                  <a:schemeClr val="bg1"/>
                </a:solidFill>
                <a:latin typeface="Neo Sans Pro" panose="020B0504030504040204" pitchFamily="34" charset="0"/>
              </a:defRPr>
            </a:lvl1pPr>
          </a:lstStyle>
          <a:p>
            <a:r>
              <a:rPr lang="nl-NL"/>
              <a:t>0000</a:t>
            </a:r>
          </a:p>
        </p:txBody>
      </p:sp>
      <p:sp>
        <p:nvSpPr>
          <p:cNvPr id="56" name="Tijdelijke aanduiding voor afbeelding 7">
            <a:extLst>
              <a:ext uri="{FF2B5EF4-FFF2-40B4-BE49-F238E27FC236}">
                <a16:creationId xmlns:a16="http://schemas.microsoft.com/office/drawing/2014/main" id="{D7FB4577-8A6B-5E4D-87C4-785536F12A02}"/>
              </a:ext>
            </a:extLst>
          </p:cNvPr>
          <p:cNvSpPr>
            <a:spLocks noGrp="1"/>
          </p:cNvSpPr>
          <p:nvPr>
            <p:ph type="pic" sz="quarter" idx="15"/>
          </p:nvPr>
        </p:nvSpPr>
        <p:spPr>
          <a:xfrm>
            <a:off x="6075466" y="246781"/>
            <a:ext cx="6116535" cy="2409277"/>
          </a:xfrm>
        </p:spPr>
        <p:txBody>
          <a:bodyPr/>
          <a:lstStyle/>
          <a:p>
            <a:endParaRPr lang="nl-NL"/>
          </a:p>
        </p:txBody>
      </p:sp>
      <p:sp>
        <p:nvSpPr>
          <p:cNvPr id="31" name="Tijdelijke aanduiding voor tekst 10">
            <a:extLst>
              <a:ext uri="{FF2B5EF4-FFF2-40B4-BE49-F238E27FC236}">
                <a16:creationId xmlns:a16="http://schemas.microsoft.com/office/drawing/2014/main" id="{FF69626B-8BCA-2B42-93CB-9ACF5D76A948}"/>
              </a:ext>
            </a:extLst>
          </p:cNvPr>
          <p:cNvSpPr>
            <a:spLocks noGrp="1"/>
          </p:cNvSpPr>
          <p:nvPr>
            <p:ph type="body" sz="quarter" idx="31" hasCustomPrompt="1"/>
          </p:nvPr>
        </p:nvSpPr>
        <p:spPr>
          <a:xfrm>
            <a:off x="4560522" y="2682357"/>
            <a:ext cx="3029889" cy="851795"/>
          </a:xfrm>
        </p:spPr>
        <p:txBody>
          <a:bodyPr anchor="ctr">
            <a:noAutofit/>
          </a:bodyPr>
          <a:lstStyle>
            <a:lvl1pPr marL="0" indent="0" algn="ctr">
              <a:buNone/>
              <a:defRPr sz="1260" b="0" spc="90" baseline="0">
                <a:solidFill>
                  <a:schemeClr val="bg1"/>
                </a:solidFill>
                <a:latin typeface="Neo Sans Pro" panose="020B0504030504040204" pitchFamily="34" charset="0"/>
              </a:defRPr>
            </a:lvl1pPr>
          </a:lstStyle>
          <a:p>
            <a:r>
              <a:rPr lang="nl-NL"/>
              <a:t>0000</a:t>
            </a:r>
          </a:p>
        </p:txBody>
      </p:sp>
      <p:sp>
        <p:nvSpPr>
          <p:cNvPr id="39" name="Rechthoek 38">
            <a:extLst>
              <a:ext uri="{FF2B5EF4-FFF2-40B4-BE49-F238E27FC236}">
                <a16:creationId xmlns:a16="http://schemas.microsoft.com/office/drawing/2014/main" id="{D29F8BF2-F422-A544-BD50-D64DA89C81AD}"/>
              </a:ext>
            </a:extLst>
          </p:cNvPr>
          <p:cNvSpPr/>
          <p:nvPr userDrawn="1"/>
        </p:nvSpPr>
        <p:spPr>
          <a:xfrm>
            <a:off x="8128001" y="2656057"/>
            <a:ext cx="4064000" cy="902466"/>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44" name="Tijdelijke aanduiding voor tekst 10">
            <a:extLst>
              <a:ext uri="{FF2B5EF4-FFF2-40B4-BE49-F238E27FC236}">
                <a16:creationId xmlns:a16="http://schemas.microsoft.com/office/drawing/2014/main" id="{7265DE06-8A4D-7640-8681-37E407F23CB0}"/>
              </a:ext>
            </a:extLst>
          </p:cNvPr>
          <p:cNvSpPr>
            <a:spLocks noGrp="1"/>
          </p:cNvSpPr>
          <p:nvPr>
            <p:ph type="body" sz="quarter" idx="32" hasCustomPrompt="1"/>
          </p:nvPr>
        </p:nvSpPr>
        <p:spPr>
          <a:xfrm>
            <a:off x="8665502" y="2682357"/>
            <a:ext cx="3029889" cy="851795"/>
          </a:xfrm>
        </p:spPr>
        <p:txBody>
          <a:bodyPr anchor="ctr">
            <a:noAutofit/>
          </a:bodyPr>
          <a:lstStyle>
            <a:lvl1pPr marL="0" indent="0" algn="ctr">
              <a:buNone/>
              <a:defRPr sz="1260" b="0" spc="90" baseline="0">
                <a:solidFill>
                  <a:schemeClr val="bg1"/>
                </a:solidFill>
                <a:latin typeface="Neo Sans Pro" panose="020B0504030504040204" pitchFamily="34" charset="0"/>
              </a:defRPr>
            </a:lvl1pPr>
          </a:lstStyle>
          <a:p>
            <a:r>
              <a:rPr lang="nl-NL"/>
              <a:t>0000</a:t>
            </a:r>
          </a:p>
        </p:txBody>
      </p:sp>
      <p:pic>
        <p:nvPicPr>
          <p:cNvPr id="8" name="Afbeelding 7">
            <a:extLst>
              <a:ext uri="{FF2B5EF4-FFF2-40B4-BE49-F238E27FC236}">
                <a16:creationId xmlns:a16="http://schemas.microsoft.com/office/drawing/2014/main" id="{4E75E5A4-7857-BD49-A9CC-6B3011623CB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88205" y="3704307"/>
            <a:ext cx="1687593" cy="554228"/>
          </a:xfrm>
          <a:prstGeom prst="rect">
            <a:avLst/>
          </a:prstGeom>
        </p:spPr>
      </p:pic>
      <p:pic>
        <p:nvPicPr>
          <p:cNvPr id="49" name="Afbeelding 48">
            <a:extLst>
              <a:ext uri="{FF2B5EF4-FFF2-40B4-BE49-F238E27FC236}">
                <a16:creationId xmlns:a16="http://schemas.microsoft.com/office/drawing/2014/main" id="{38223FB5-765D-B04A-BE3C-11C2AB5BEFF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231669" y="3704307"/>
            <a:ext cx="1687593" cy="554228"/>
          </a:xfrm>
          <a:prstGeom prst="rect">
            <a:avLst/>
          </a:prstGeom>
        </p:spPr>
      </p:pic>
      <p:pic>
        <p:nvPicPr>
          <p:cNvPr id="52" name="Afbeelding 51">
            <a:extLst>
              <a:ext uri="{FF2B5EF4-FFF2-40B4-BE49-F238E27FC236}">
                <a16:creationId xmlns:a16="http://schemas.microsoft.com/office/drawing/2014/main" id="{E04072AB-533F-8E47-85DC-277427E356A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336649" y="3704307"/>
            <a:ext cx="1687593" cy="554228"/>
          </a:xfrm>
          <a:prstGeom prst="rect">
            <a:avLst/>
          </a:prstGeom>
        </p:spPr>
      </p:pic>
      <p:sp>
        <p:nvSpPr>
          <p:cNvPr id="54" name="Tijdelijke aanduiding voor tekst 10">
            <a:extLst>
              <a:ext uri="{FF2B5EF4-FFF2-40B4-BE49-F238E27FC236}">
                <a16:creationId xmlns:a16="http://schemas.microsoft.com/office/drawing/2014/main" id="{557B1A9D-2A59-6B45-BF04-61FFA4D45E78}"/>
              </a:ext>
            </a:extLst>
          </p:cNvPr>
          <p:cNvSpPr>
            <a:spLocks noGrp="1"/>
          </p:cNvSpPr>
          <p:nvPr>
            <p:ph type="body" sz="quarter" idx="33" hasCustomPrompt="1"/>
          </p:nvPr>
        </p:nvSpPr>
        <p:spPr>
          <a:xfrm>
            <a:off x="537502" y="4338439"/>
            <a:ext cx="3029889" cy="531890"/>
          </a:xfrm>
        </p:spPr>
        <p:txBody>
          <a:bodyPr anchor="ctr">
            <a:noAutofit/>
          </a:bodyPr>
          <a:lstStyle>
            <a:lvl1pPr marL="0" indent="0" algn="ctr">
              <a:buNone/>
              <a:defRPr sz="1260" b="0" spc="90" baseline="0">
                <a:solidFill>
                  <a:srgbClr val="2B4581"/>
                </a:solidFill>
                <a:latin typeface="Neo Sans Pro" panose="020B0504030504040204" pitchFamily="34" charset="0"/>
              </a:defRPr>
            </a:lvl1pPr>
          </a:lstStyle>
          <a:p>
            <a:r>
              <a:rPr lang="nl-NL"/>
              <a:t>0000</a:t>
            </a:r>
          </a:p>
        </p:txBody>
      </p:sp>
      <p:sp>
        <p:nvSpPr>
          <p:cNvPr id="55" name="Tijdelijke aanduiding voor tekst 10">
            <a:extLst>
              <a:ext uri="{FF2B5EF4-FFF2-40B4-BE49-F238E27FC236}">
                <a16:creationId xmlns:a16="http://schemas.microsoft.com/office/drawing/2014/main" id="{4DEBE6FA-6130-7943-A956-351A9CE3B06A}"/>
              </a:ext>
            </a:extLst>
          </p:cNvPr>
          <p:cNvSpPr>
            <a:spLocks noGrp="1"/>
          </p:cNvSpPr>
          <p:nvPr>
            <p:ph type="body" sz="quarter" idx="34" hasCustomPrompt="1"/>
          </p:nvPr>
        </p:nvSpPr>
        <p:spPr>
          <a:xfrm>
            <a:off x="4560522" y="4338439"/>
            <a:ext cx="3029889" cy="531890"/>
          </a:xfrm>
        </p:spPr>
        <p:txBody>
          <a:bodyPr anchor="ctr">
            <a:noAutofit/>
          </a:bodyPr>
          <a:lstStyle>
            <a:lvl1pPr marL="0" indent="0" algn="ctr">
              <a:buNone/>
              <a:defRPr sz="1260" b="0" spc="90" baseline="0">
                <a:solidFill>
                  <a:srgbClr val="2B4581"/>
                </a:solidFill>
                <a:latin typeface="Neo Sans Pro" panose="020B0504030504040204" pitchFamily="34" charset="0"/>
              </a:defRPr>
            </a:lvl1pPr>
          </a:lstStyle>
          <a:p>
            <a:r>
              <a:rPr lang="nl-NL"/>
              <a:t>0000</a:t>
            </a:r>
          </a:p>
        </p:txBody>
      </p:sp>
      <p:sp>
        <p:nvSpPr>
          <p:cNvPr id="57" name="Tijdelijke aanduiding voor tekst 10">
            <a:extLst>
              <a:ext uri="{FF2B5EF4-FFF2-40B4-BE49-F238E27FC236}">
                <a16:creationId xmlns:a16="http://schemas.microsoft.com/office/drawing/2014/main" id="{A6940AD8-49EB-5343-A297-369A00757F82}"/>
              </a:ext>
            </a:extLst>
          </p:cNvPr>
          <p:cNvSpPr>
            <a:spLocks noGrp="1"/>
          </p:cNvSpPr>
          <p:nvPr>
            <p:ph type="body" sz="quarter" idx="35" hasCustomPrompt="1"/>
          </p:nvPr>
        </p:nvSpPr>
        <p:spPr>
          <a:xfrm>
            <a:off x="8665502" y="4338439"/>
            <a:ext cx="3029889" cy="531890"/>
          </a:xfrm>
        </p:spPr>
        <p:txBody>
          <a:bodyPr anchor="ctr">
            <a:noAutofit/>
          </a:bodyPr>
          <a:lstStyle>
            <a:lvl1pPr marL="0" indent="0" algn="ctr">
              <a:buNone/>
              <a:defRPr sz="1260" b="0" spc="90" baseline="0">
                <a:solidFill>
                  <a:srgbClr val="2B4581"/>
                </a:solidFill>
                <a:latin typeface="Neo Sans Pro" panose="020B0504030504040204" pitchFamily="34" charset="0"/>
              </a:defRPr>
            </a:lvl1pPr>
          </a:lstStyle>
          <a:p>
            <a:r>
              <a:rPr lang="nl-NL"/>
              <a:t>0000</a:t>
            </a:r>
          </a:p>
        </p:txBody>
      </p:sp>
      <p:sp>
        <p:nvSpPr>
          <p:cNvPr id="3" name="Tijdelijke aanduiding voor afbeelding 2">
            <a:extLst>
              <a:ext uri="{FF2B5EF4-FFF2-40B4-BE49-F238E27FC236}">
                <a16:creationId xmlns:a16="http://schemas.microsoft.com/office/drawing/2014/main" id="{1A2675A1-EAF0-9D4C-8710-E80EB9D82A3C}"/>
              </a:ext>
            </a:extLst>
          </p:cNvPr>
          <p:cNvSpPr>
            <a:spLocks noGrp="1"/>
          </p:cNvSpPr>
          <p:nvPr>
            <p:ph type="pic" sz="quarter" idx="36"/>
          </p:nvPr>
        </p:nvSpPr>
        <p:spPr>
          <a:xfrm>
            <a:off x="538163" y="4870330"/>
            <a:ext cx="3028951" cy="1987672"/>
          </a:xfrm>
        </p:spPr>
        <p:txBody>
          <a:bodyPr/>
          <a:lstStyle/>
          <a:p>
            <a:endParaRPr lang="nl-NL"/>
          </a:p>
        </p:txBody>
      </p:sp>
      <p:sp>
        <p:nvSpPr>
          <p:cNvPr id="25" name="Tijdelijke aanduiding voor afbeelding 2">
            <a:extLst>
              <a:ext uri="{FF2B5EF4-FFF2-40B4-BE49-F238E27FC236}">
                <a16:creationId xmlns:a16="http://schemas.microsoft.com/office/drawing/2014/main" id="{46C3A36B-6283-8B45-AB75-CD3CAA4981BA}"/>
              </a:ext>
            </a:extLst>
          </p:cNvPr>
          <p:cNvSpPr>
            <a:spLocks noGrp="1"/>
          </p:cNvSpPr>
          <p:nvPr>
            <p:ph type="pic" sz="quarter" idx="37"/>
          </p:nvPr>
        </p:nvSpPr>
        <p:spPr>
          <a:xfrm>
            <a:off x="4558834" y="4870330"/>
            <a:ext cx="3028951" cy="1987672"/>
          </a:xfrm>
        </p:spPr>
        <p:txBody>
          <a:bodyPr/>
          <a:lstStyle/>
          <a:p>
            <a:endParaRPr lang="nl-NL"/>
          </a:p>
        </p:txBody>
      </p:sp>
      <p:sp>
        <p:nvSpPr>
          <p:cNvPr id="26" name="Tijdelijke aanduiding voor afbeelding 2">
            <a:extLst>
              <a:ext uri="{FF2B5EF4-FFF2-40B4-BE49-F238E27FC236}">
                <a16:creationId xmlns:a16="http://schemas.microsoft.com/office/drawing/2014/main" id="{1DB3336E-1908-0F4D-B686-774B913EEEC1}"/>
              </a:ext>
            </a:extLst>
          </p:cNvPr>
          <p:cNvSpPr>
            <a:spLocks noGrp="1"/>
          </p:cNvSpPr>
          <p:nvPr>
            <p:ph type="pic" sz="quarter" idx="38"/>
          </p:nvPr>
        </p:nvSpPr>
        <p:spPr>
          <a:xfrm>
            <a:off x="8660186" y="4870330"/>
            <a:ext cx="3028951" cy="1987672"/>
          </a:xfrm>
        </p:spPr>
        <p:txBody>
          <a:bodyPr/>
          <a:lstStyle/>
          <a:p>
            <a:endParaRPr lang="nl-NL"/>
          </a:p>
        </p:txBody>
      </p:sp>
    </p:spTree>
    <p:extLst>
      <p:ext uri="{BB962C8B-B14F-4D97-AF65-F5344CB8AC3E}">
        <p14:creationId xmlns:p14="http://schemas.microsoft.com/office/powerpoint/2010/main" val="4605156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e dia complex">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726A4BA1-4FB2-9B4C-B075-9A671F070B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21"/>
            <a:ext cx="1363451" cy="449461"/>
          </a:xfrm>
          <a:prstGeom prst="rect">
            <a:avLst/>
          </a:prstGeom>
          <a:ln w="0">
            <a:noFill/>
          </a:ln>
        </p:spPr>
      </p:pic>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grpSp>
      <p:sp>
        <p:nvSpPr>
          <p:cNvPr id="4" name="Rechthoek 3">
            <a:extLst>
              <a:ext uri="{FF2B5EF4-FFF2-40B4-BE49-F238E27FC236}">
                <a16:creationId xmlns:a16="http://schemas.microsoft.com/office/drawing/2014/main" id="{3998CE70-64BD-4449-8297-833A4214C16D}"/>
              </a:ext>
            </a:extLst>
          </p:cNvPr>
          <p:cNvSpPr/>
          <p:nvPr userDrawn="1"/>
        </p:nvSpPr>
        <p:spPr>
          <a:xfrm>
            <a:off x="1" y="2120471"/>
            <a:ext cx="4064000" cy="902466"/>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22" name="Rechthoek 21">
            <a:extLst>
              <a:ext uri="{FF2B5EF4-FFF2-40B4-BE49-F238E27FC236}">
                <a16:creationId xmlns:a16="http://schemas.microsoft.com/office/drawing/2014/main" id="{5D795996-AB0E-0D47-9083-6D1CD6BE8331}"/>
              </a:ext>
            </a:extLst>
          </p:cNvPr>
          <p:cNvSpPr/>
          <p:nvPr userDrawn="1"/>
        </p:nvSpPr>
        <p:spPr>
          <a:xfrm>
            <a:off x="4063911" y="2120471"/>
            <a:ext cx="4064000" cy="902466"/>
          </a:xfrm>
          <a:prstGeom prst="rect">
            <a:avLst/>
          </a:prstGeom>
          <a:solidFill>
            <a:srgbClr val="2B458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pic>
        <p:nvPicPr>
          <p:cNvPr id="28" name="Afbeelding 27">
            <a:extLst>
              <a:ext uri="{FF2B5EF4-FFF2-40B4-BE49-F238E27FC236}">
                <a16:creationId xmlns:a16="http://schemas.microsoft.com/office/drawing/2014/main" id="{AB2DB619-5789-2F4A-ACC4-D75029AF687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20"/>
            <a:ext cx="1363451" cy="449461"/>
          </a:xfrm>
          <a:prstGeom prst="rect">
            <a:avLst/>
          </a:prstGeom>
          <a:ln w="0">
            <a:noFill/>
          </a:ln>
        </p:spPr>
      </p:pic>
      <p:sp>
        <p:nvSpPr>
          <p:cNvPr id="35" name="Titel 1">
            <a:extLst>
              <a:ext uri="{FF2B5EF4-FFF2-40B4-BE49-F238E27FC236}">
                <a16:creationId xmlns:a16="http://schemas.microsoft.com/office/drawing/2014/main" id="{90D3E173-F8E7-3D4F-A205-DBAA72AF3A57}"/>
              </a:ext>
            </a:extLst>
          </p:cNvPr>
          <p:cNvSpPr>
            <a:spLocks noGrp="1"/>
          </p:cNvSpPr>
          <p:nvPr>
            <p:ph type="title" hasCustomPrompt="1"/>
          </p:nvPr>
        </p:nvSpPr>
        <p:spPr>
          <a:xfrm>
            <a:off x="838202" y="480626"/>
            <a:ext cx="4780175" cy="982415"/>
          </a:xfrm>
        </p:spPr>
        <p:txBody>
          <a:bodyPr>
            <a:normAutofit/>
          </a:bodyPr>
          <a:lstStyle>
            <a:lvl1pPr>
              <a:defRPr sz="3600" b="1">
                <a:solidFill>
                  <a:srgbClr val="EB6031"/>
                </a:solidFill>
                <a:latin typeface="Neo Sans Pro" panose="020B0504030504040204" pitchFamily="34" charset="0"/>
              </a:defRPr>
            </a:lvl1pPr>
          </a:lstStyle>
          <a:p>
            <a:r>
              <a:rPr lang="nl-NL"/>
              <a:t>Titel</a:t>
            </a:r>
          </a:p>
        </p:txBody>
      </p:sp>
      <p:sp>
        <p:nvSpPr>
          <p:cNvPr id="36" name="Tijdelijke aanduiding voor inhoud 2">
            <a:extLst>
              <a:ext uri="{FF2B5EF4-FFF2-40B4-BE49-F238E27FC236}">
                <a16:creationId xmlns:a16="http://schemas.microsoft.com/office/drawing/2014/main" id="{2F78E67A-F292-FE45-B552-DA4DB8609481}"/>
              </a:ext>
            </a:extLst>
          </p:cNvPr>
          <p:cNvSpPr>
            <a:spLocks noGrp="1"/>
          </p:cNvSpPr>
          <p:nvPr>
            <p:ph idx="17"/>
          </p:nvPr>
        </p:nvSpPr>
        <p:spPr>
          <a:xfrm>
            <a:off x="838202" y="1566035"/>
            <a:ext cx="4780175" cy="895018"/>
          </a:xfrm>
        </p:spPr>
        <p:txBody>
          <a:bodyPr>
            <a:normAutofit/>
          </a:bodyPr>
          <a:lstStyle>
            <a:lvl1pPr marL="257176" indent="-257176">
              <a:lnSpc>
                <a:spcPct val="150000"/>
              </a:lnSpc>
              <a:buFont typeface="Arial" panose="020B0604020202020204" pitchFamily="34" charset="0"/>
              <a:buChar char="•"/>
              <a:defRPr sz="1620">
                <a:solidFill>
                  <a:srgbClr val="575756"/>
                </a:solidFill>
                <a:latin typeface="Neo Sans Pro" panose="020B0504030504040204" pitchFamily="34" charset="0"/>
              </a:defRPr>
            </a:lvl1pPr>
          </a:lstStyle>
          <a:p>
            <a:r>
              <a:rPr lang="nl-NL"/>
              <a:t>Tekststijl van het model bewerken</a:t>
            </a:r>
          </a:p>
        </p:txBody>
      </p:sp>
      <p:sp>
        <p:nvSpPr>
          <p:cNvPr id="40" name="Tijdelijke aanduiding voor tekst 10">
            <a:extLst>
              <a:ext uri="{FF2B5EF4-FFF2-40B4-BE49-F238E27FC236}">
                <a16:creationId xmlns:a16="http://schemas.microsoft.com/office/drawing/2014/main" id="{D1EAD560-569F-1946-8306-D738A31723B2}"/>
              </a:ext>
            </a:extLst>
          </p:cNvPr>
          <p:cNvSpPr>
            <a:spLocks noGrp="1"/>
          </p:cNvSpPr>
          <p:nvPr>
            <p:ph type="body" sz="quarter" idx="19" hasCustomPrompt="1"/>
          </p:nvPr>
        </p:nvSpPr>
        <p:spPr>
          <a:xfrm>
            <a:off x="2" y="2307255"/>
            <a:ext cx="4063079" cy="528898"/>
          </a:xfrm>
        </p:spPr>
        <p:txBody>
          <a:bodyPr anchor="ctr">
            <a:noAutofit/>
          </a:bodyPr>
          <a:lstStyle>
            <a:lvl1pPr marL="0" indent="0" algn="ctr">
              <a:buNone/>
              <a:defRPr sz="1260" b="0" spc="90" baseline="0">
                <a:solidFill>
                  <a:schemeClr val="bg1"/>
                </a:solidFill>
                <a:latin typeface="Neo Sans Pro" panose="020B0504030504040204" pitchFamily="34" charset="0"/>
              </a:defRPr>
            </a:lvl1pPr>
          </a:lstStyle>
          <a:p>
            <a:r>
              <a:rPr lang="nl-NL"/>
              <a:t>0000</a:t>
            </a:r>
          </a:p>
        </p:txBody>
      </p:sp>
      <p:sp>
        <p:nvSpPr>
          <p:cNvPr id="39" name="Rechthoek 38">
            <a:extLst>
              <a:ext uri="{FF2B5EF4-FFF2-40B4-BE49-F238E27FC236}">
                <a16:creationId xmlns:a16="http://schemas.microsoft.com/office/drawing/2014/main" id="{D29F8BF2-F422-A544-BD50-D64DA89C81AD}"/>
              </a:ext>
            </a:extLst>
          </p:cNvPr>
          <p:cNvSpPr/>
          <p:nvPr userDrawn="1"/>
        </p:nvSpPr>
        <p:spPr>
          <a:xfrm>
            <a:off x="8128001" y="2120471"/>
            <a:ext cx="4064000" cy="902466"/>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3" name="Tijdelijke aanduiding voor afbeelding 2">
            <a:extLst>
              <a:ext uri="{FF2B5EF4-FFF2-40B4-BE49-F238E27FC236}">
                <a16:creationId xmlns:a16="http://schemas.microsoft.com/office/drawing/2014/main" id="{1A2675A1-EAF0-9D4C-8710-E80EB9D82A3C}"/>
              </a:ext>
            </a:extLst>
          </p:cNvPr>
          <p:cNvSpPr>
            <a:spLocks noGrp="1"/>
          </p:cNvSpPr>
          <p:nvPr>
            <p:ph type="pic" sz="quarter" idx="36"/>
          </p:nvPr>
        </p:nvSpPr>
        <p:spPr>
          <a:xfrm>
            <a:off x="-276" y="3925405"/>
            <a:ext cx="4063632" cy="2932597"/>
          </a:xfrm>
        </p:spPr>
        <p:txBody>
          <a:bodyPr/>
          <a:lstStyle>
            <a:lvl1pPr marL="0" indent="0">
              <a:buNone/>
              <a:defRPr/>
            </a:lvl1pPr>
          </a:lstStyle>
          <a:p>
            <a:endParaRPr lang="nl-NL"/>
          </a:p>
        </p:txBody>
      </p:sp>
      <p:sp>
        <p:nvSpPr>
          <p:cNvPr id="25" name="Tijdelijke aanduiding voor afbeelding 2">
            <a:extLst>
              <a:ext uri="{FF2B5EF4-FFF2-40B4-BE49-F238E27FC236}">
                <a16:creationId xmlns:a16="http://schemas.microsoft.com/office/drawing/2014/main" id="{46C3A36B-6283-8B45-AB75-CD3CAA4981BA}"/>
              </a:ext>
            </a:extLst>
          </p:cNvPr>
          <p:cNvSpPr>
            <a:spLocks noGrp="1"/>
          </p:cNvSpPr>
          <p:nvPr>
            <p:ph type="pic" sz="quarter" idx="37"/>
          </p:nvPr>
        </p:nvSpPr>
        <p:spPr>
          <a:xfrm>
            <a:off x="4063635" y="3925405"/>
            <a:ext cx="4063999" cy="2932597"/>
          </a:xfrm>
        </p:spPr>
        <p:txBody>
          <a:bodyPr/>
          <a:lstStyle>
            <a:lvl1pPr marL="0" indent="0">
              <a:buNone/>
              <a:defRPr/>
            </a:lvl1pPr>
          </a:lstStyle>
          <a:p>
            <a:endParaRPr lang="nl-NL"/>
          </a:p>
          <a:p>
            <a:endParaRPr lang="nl-NL"/>
          </a:p>
          <a:p>
            <a:endParaRPr lang="nl-NL"/>
          </a:p>
          <a:p>
            <a:endParaRPr lang="nl-NL"/>
          </a:p>
          <a:p>
            <a:endParaRPr lang="nl-NL"/>
          </a:p>
        </p:txBody>
      </p:sp>
      <p:sp>
        <p:nvSpPr>
          <p:cNvPr id="26" name="Tijdelijke aanduiding voor afbeelding 2">
            <a:extLst>
              <a:ext uri="{FF2B5EF4-FFF2-40B4-BE49-F238E27FC236}">
                <a16:creationId xmlns:a16="http://schemas.microsoft.com/office/drawing/2014/main" id="{1DB3336E-1908-0F4D-B686-774B913EEEC1}"/>
              </a:ext>
            </a:extLst>
          </p:cNvPr>
          <p:cNvSpPr>
            <a:spLocks noGrp="1"/>
          </p:cNvSpPr>
          <p:nvPr>
            <p:ph type="pic" sz="quarter" idx="38"/>
          </p:nvPr>
        </p:nvSpPr>
        <p:spPr>
          <a:xfrm>
            <a:off x="8127911" y="3925405"/>
            <a:ext cx="4063911" cy="2932597"/>
          </a:xfrm>
        </p:spPr>
        <p:txBody>
          <a:bodyPr/>
          <a:lstStyle>
            <a:lvl1pPr marL="0" indent="0">
              <a:buNone/>
              <a:defRPr/>
            </a:lvl1pPr>
          </a:lstStyle>
          <a:p>
            <a:endParaRPr lang="nl-NL"/>
          </a:p>
        </p:txBody>
      </p:sp>
      <p:sp>
        <p:nvSpPr>
          <p:cNvPr id="29" name="Rechthoek 28">
            <a:extLst>
              <a:ext uri="{FF2B5EF4-FFF2-40B4-BE49-F238E27FC236}">
                <a16:creationId xmlns:a16="http://schemas.microsoft.com/office/drawing/2014/main" id="{DD8ABA3F-7081-F34C-90CC-95188E6639C4}"/>
              </a:ext>
            </a:extLst>
          </p:cNvPr>
          <p:cNvSpPr/>
          <p:nvPr userDrawn="1"/>
        </p:nvSpPr>
        <p:spPr>
          <a:xfrm>
            <a:off x="1" y="3022937"/>
            <a:ext cx="4064000" cy="902466"/>
          </a:xfrm>
          <a:prstGeom prst="rect">
            <a:avLst/>
          </a:prstGeom>
          <a:solidFill>
            <a:srgbClr val="2B45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30" name="Rechthoek 29">
            <a:extLst>
              <a:ext uri="{FF2B5EF4-FFF2-40B4-BE49-F238E27FC236}">
                <a16:creationId xmlns:a16="http://schemas.microsoft.com/office/drawing/2014/main" id="{5CC69BC9-3C82-C24C-8379-2A64B07C2D1E}"/>
              </a:ext>
            </a:extLst>
          </p:cNvPr>
          <p:cNvSpPr/>
          <p:nvPr userDrawn="1"/>
        </p:nvSpPr>
        <p:spPr>
          <a:xfrm>
            <a:off x="4063911" y="3022937"/>
            <a:ext cx="4064000" cy="902466"/>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32" name="Rechthoek 31">
            <a:extLst>
              <a:ext uri="{FF2B5EF4-FFF2-40B4-BE49-F238E27FC236}">
                <a16:creationId xmlns:a16="http://schemas.microsoft.com/office/drawing/2014/main" id="{7FFFD63C-B9E5-E448-9131-B0341B4CEB31}"/>
              </a:ext>
            </a:extLst>
          </p:cNvPr>
          <p:cNvSpPr/>
          <p:nvPr userDrawn="1"/>
        </p:nvSpPr>
        <p:spPr>
          <a:xfrm>
            <a:off x="8128001" y="3022937"/>
            <a:ext cx="4064000" cy="902466"/>
          </a:xfrm>
          <a:prstGeom prst="rect">
            <a:avLst/>
          </a:prstGeom>
          <a:solidFill>
            <a:srgbClr val="2B45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43" name="Tijdelijke aanduiding voor tekst 10">
            <a:extLst>
              <a:ext uri="{FF2B5EF4-FFF2-40B4-BE49-F238E27FC236}">
                <a16:creationId xmlns:a16="http://schemas.microsoft.com/office/drawing/2014/main" id="{E43ADAAB-7DF9-774D-BB0C-A78C82E25088}"/>
              </a:ext>
            </a:extLst>
          </p:cNvPr>
          <p:cNvSpPr>
            <a:spLocks noGrp="1"/>
          </p:cNvSpPr>
          <p:nvPr>
            <p:ph type="body" sz="quarter" idx="39" hasCustomPrompt="1"/>
          </p:nvPr>
        </p:nvSpPr>
        <p:spPr>
          <a:xfrm>
            <a:off x="4063356" y="2307255"/>
            <a:ext cx="4064277" cy="528898"/>
          </a:xfrm>
        </p:spPr>
        <p:txBody>
          <a:bodyPr anchor="ctr">
            <a:noAutofit/>
          </a:bodyPr>
          <a:lstStyle>
            <a:lvl1pPr marL="0" indent="0" algn="ctr">
              <a:buNone/>
              <a:defRPr sz="1260" b="0" spc="90" baseline="0">
                <a:solidFill>
                  <a:schemeClr val="bg1"/>
                </a:solidFill>
                <a:latin typeface="Neo Sans Pro" panose="020B0504030504040204" pitchFamily="34" charset="0"/>
              </a:defRPr>
            </a:lvl1pPr>
          </a:lstStyle>
          <a:p>
            <a:r>
              <a:rPr lang="nl-NL"/>
              <a:t>0000</a:t>
            </a:r>
          </a:p>
        </p:txBody>
      </p:sp>
      <p:sp>
        <p:nvSpPr>
          <p:cNvPr id="45" name="Tijdelijke aanduiding voor tekst 10">
            <a:extLst>
              <a:ext uri="{FF2B5EF4-FFF2-40B4-BE49-F238E27FC236}">
                <a16:creationId xmlns:a16="http://schemas.microsoft.com/office/drawing/2014/main" id="{9C730A2C-5F8F-B849-8A63-BCFBA67379AA}"/>
              </a:ext>
            </a:extLst>
          </p:cNvPr>
          <p:cNvSpPr>
            <a:spLocks noGrp="1"/>
          </p:cNvSpPr>
          <p:nvPr>
            <p:ph type="body" sz="quarter" idx="40" hasCustomPrompt="1"/>
          </p:nvPr>
        </p:nvSpPr>
        <p:spPr>
          <a:xfrm>
            <a:off x="8126990" y="2307255"/>
            <a:ext cx="4064277" cy="528898"/>
          </a:xfrm>
        </p:spPr>
        <p:txBody>
          <a:bodyPr anchor="ctr">
            <a:noAutofit/>
          </a:bodyPr>
          <a:lstStyle>
            <a:lvl1pPr marL="0" indent="0" algn="ctr">
              <a:buNone/>
              <a:defRPr sz="1260" b="0" spc="90" baseline="0">
                <a:solidFill>
                  <a:schemeClr val="bg1"/>
                </a:solidFill>
                <a:latin typeface="Neo Sans Pro" panose="020B0504030504040204" pitchFamily="34" charset="0"/>
              </a:defRPr>
            </a:lvl1pPr>
          </a:lstStyle>
          <a:p>
            <a:r>
              <a:rPr lang="nl-NL"/>
              <a:t>0000</a:t>
            </a:r>
          </a:p>
        </p:txBody>
      </p:sp>
      <p:sp>
        <p:nvSpPr>
          <p:cNvPr id="46" name="Tijdelijke aanduiding voor tekst 10">
            <a:extLst>
              <a:ext uri="{FF2B5EF4-FFF2-40B4-BE49-F238E27FC236}">
                <a16:creationId xmlns:a16="http://schemas.microsoft.com/office/drawing/2014/main" id="{69C0BA9D-DB2A-4740-A656-91A1FA6AFBFA}"/>
              </a:ext>
            </a:extLst>
          </p:cNvPr>
          <p:cNvSpPr>
            <a:spLocks noGrp="1"/>
          </p:cNvSpPr>
          <p:nvPr>
            <p:ph type="body" sz="quarter" idx="41" hasCustomPrompt="1"/>
          </p:nvPr>
        </p:nvSpPr>
        <p:spPr>
          <a:xfrm>
            <a:off x="2" y="3205029"/>
            <a:ext cx="4063079" cy="528898"/>
          </a:xfrm>
        </p:spPr>
        <p:txBody>
          <a:bodyPr anchor="ctr">
            <a:noAutofit/>
          </a:bodyPr>
          <a:lstStyle>
            <a:lvl1pPr marL="0" indent="0" algn="ctr">
              <a:buNone/>
              <a:defRPr sz="1260" b="0" spc="90" baseline="0">
                <a:solidFill>
                  <a:schemeClr val="bg1"/>
                </a:solidFill>
                <a:latin typeface="Neo Sans Pro" panose="020B0504030504040204" pitchFamily="34" charset="0"/>
              </a:defRPr>
            </a:lvl1pPr>
          </a:lstStyle>
          <a:p>
            <a:r>
              <a:rPr lang="nl-NL"/>
              <a:t>0000</a:t>
            </a:r>
          </a:p>
        </p:txBody>
      </p:sp>
      <p:sp>
        <p:nvSpPr>
          <p:cNvPr id="47" name="Tijdelijke aanduiding voor tekst 10">
            <a:extLst>
              <a:ext uri="{FF2B5EF4-FFF2-40B4-BE49-F238E27FC236}">
                <a16:creationId xmlns:a16="http://schemas.microsoft.com/office/drawing/2014/main" id="{2215246E-FA57-3341-9EFF-4D51998CA0F1}"/>
              </a:ext>
            </a:extLst>
          </p:cNvPr>
          <p:cNvSpPr>
            <a:spLocks noGrp="1"/>
          </p:cNvSpPr>
          <p:nvPr>
            <p:ph type="body" sz="quarter" idx="42" hasCustomPrompt="1"/>
          </p:nvPr>
        </p:nvSpPr>
        <p:spPr>
          <a:xfrm>
            <a:off x="4063356" y="3205029"/>
            <a:ext cx="4064277" cy="528898"/>
          </a:xfrm>
        </p:spPr>
        <p:txBody>
          <a:bodyPr anchor="ctr">
            <a:noAutofit/>
          </a:bodyPr>
          <a:lstStyle>
            <a:lvl1pPr marL="0" indent="0" algn="ctr">
              <a:buNone/>
              <a:defRPr sz="1260" b="0" spc="90" baseline="0">
                <a:solidFill>
                  <a:schemeClr val="bg1"/>
                </a:solidFill>
                <a:latin typeface="Neo Sans Pro" panose="020B0504030504040204" pitchFamily="34" charset="0"/>
              </a:defRPr>
            </a:lvl1pPr>
          </a:lstStyle>
          <a:p>
            <a:r>
              <a:rPr lang="nl-NL"/>
              <a:t>0000</a:t>
            </a:r>
          </a:p>
        </p:txBody>
      </p:sp>
      <p:sp>
        <p:nvSpPr>
          <p:cNvPr id="48" name="Tijdelijke aanduiding voor tekst 10">
            <a:extLst>
              <a:ext uri="{FF2B5EF4-FFF2-40B4-BE49-F238E27FC236}">
                <a16:creationId xmlns:a16="http://schemas.microsoft.com/office/drawing/2014/main" id="{3EDC1400-48A4-D845-932C-62B7A0CB808A}"/>
              </a:ext>
            </a:extLst>
          </p:cNvPr>
          <p:cNvSpPr>
            <a:spLocks noGrp="1"/>
          </p:cNvSpPr>
          <p:nvPr>
            <p:ph type="body" sz="quarter" idx="43" hasCustomPrompt="1"/>
          </p:nvPr>
        </p:nvSpPr>
        <p:spPr>
          <a:xfrm>
            <a:off x="8126990" y="3205029"/>
            <a:ext cx="4064277" cy="528898"/>
          </a:xfrm>
        </p:spPr>
        <p:txBody>
          <a:bodyPr anchor="ctr">
            <a:noAutofit/>
          </a:bodyPr>
          <a:lstStyle>
            <a:lvl1pPr marL="0" indent="0" algn="ctr">
              <a:buNone/>
              <a:defRPr sz="1260" b="0" spc="90" baseline="0">
                <a:solidFill>
                  <a:schemeClr val="bg1"/>
                </a:solidFill>
                <a:latin typeface="Neo Sans Pro" panose="020B0504030504040204" pitchFamily="34" charset="0"/>
              </a:defRPr>
            </a:lvl1pPr>
          </a:lstStyle>
          <a:p>
            <a:r>
              <a:rPr lang="nl-NL"/>
              <a:t>0000</a:t>
            </a:r>
          </a:p>
        </p:txBody>
      </p:sp>
    </p:spTree>
    <p:extLst>
      <p:ext uri="{BB962C8B-B14F-4D97-AF65-F5344CB8AC3E}">
        <p14:creationId xmlns:p14="http://schemas.microsoft.com/office/powerpoint/2010/main" val="14279528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e dia opsomming">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726A4BA1-4FB2-9B4C-B075-9A671F070B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21"/>
            <a:ext cx="1363451" cy="449461"/>
          </a:xfrm>
          <a:prstGeom prst="rect">
            <a:avLst/>
          </a:prstGeom>
          <a:ln w="0">
            <a:noFill/>
          </a:ln>
        </p:spPr>
      </p:pic>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grpSp>
      <p:sp>
        <p:nvSpPr>
          <p:cNvPr id="4" name="Rechthoek 3">
            <a:extLst>
              <a:ext uri="{FF2B5EF4-FFF2-40B4-BE49-F238E27FC236}">
                <a16:creationId xmlns:a16="http://schemas.microsoft.com/office/drawing/2014/main" id="{3998CE70-64BD-4449-8297-833A4214C16D}"/>
              </a:ext>
            </a:extLst>
          </p:cNvPr>
          <p:cNvSpPr/>
          <p:nvPr userDrawn="1"/>
        </p:nvSpPr>
        <p:spPr>
          <a:xfrm>
            <a:off x="1" y="2283822"/>
            <a:ext cx="4064000" cy="1092457"/>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22" name="Rechthoek 21">
            <a:extLst>
              <a:ext uri="{FF2B5EF4-FFF2-40B4-BE49-F238E27FC236}">
                <a16:creationId xmlns:a16="http://schemas.microsoft.com/office/drawing/2014/main" id="{5D795996-AB0E-0D47-9083-6D1CD6BE8331}"/>
              </a:ext>
            </a:extLst>
          </p:cNvPr>
          <p:cNvSpPr/>
          <p:nvPr userDrawn="1"/>
        </p:nvSpPr>
        <p:spPr>
          <a:xfrm>
            <a:off x="4063911" y="2283822"/>
            <a:ext cx="4064000" cy="1092457"/>
          </a:xfrm>
          <a:prstGeom prst="rect">
            <a:avLst/>
          </a:prstGeom>
          <a:solidFill>
            <a:srgbClr val="2B458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pic>
        <p:nvPicPr>
          <p:cNvPr id="28" name="Afbeelding 27">
            <a:extLst>
              <a:ext uri="{FF2B5EF4-FFF2-40B4-BE49-F238E27FC236}">
                <a16:creationId xmlns:a16="http://schemas.microsoft.com/office/drawing/2014/main" id="{AB2DB619-5789-2F4A-ACC4-D75029AF687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20"/>
            <a:ext cx="1363451" cy="449461"/>
          </a:xfrm>
          <a:prstGeom prst="rect">
            <a:avLst/>
          </a:prstGeom>
          <a:ln w="0">
            <a:noFill/>
          </a:ln>
        </p:spPr>
      </p:pic>
      <p:sp>
        <p:nvSpPr>
          <p:cNvPr id="35" name="Titel 1">
            <a:extLst>
              <a:ext uri="{FF2B5EF4-FFF2-40B4-BE49-F238E27FC236}">
                <a16:creationId xmlns:a16="http://schemas.microsoft.com/office/drawing/2014/main" id="{90D3E173-F8E7-3D4F-A205-DBAA72AF3A57}"/>
              </a:ext>
            </a:extLst>
          </p:cNvPr>
          <p:cNvSpPr>
            <a:spLocks noGrp="1"/>
          </p:cNvSpPr>
          <p:nvPr>
            <p:ph type="title" hasCustomPrompt="1"/>
          </p:nvPr>
        </p:nvSpPr>
        <p:spPr>
          <a:xfrm>
            <a:off x="838202" y="480626"/>
            <a:ext cx="4780175" cy="982415"/>
          </a:xfrm>
        </p:spPr>
        <p:txBody>
          <a:bodyPr>
            <a:normAutofit/>
          </a:bodyPr>
          <a:lstStyle>
            <a:lvl1pPr>
              <a:defRPr sz="3600" b="1">
                <a:solidFill>
                  <a:srgbClr val="EB6031"/>
                </a:solidFill>
                <a:latin typeface="Neo Sans Pro" panose="020B0504030504040204" pitchFamily="34" charset="0"/>
              </a:defRPr>
            </a:lvl1pPr>
          </a:lstStyle>
          <a:p>
            <a:r>
              <a:rPr lang="nl-NL"/>
              <a:t>Titel</a:t>
            </a:r>
          </a:p>
        </p:txBody>
      </p:sp>
      <p:sp>
        <p:nvSpPr>
          <p:cNvPr id="40" name="Tijdelijke aanduiding voor tekst 10">
            <a:extLst>
              <a:ext uri="{FF2B5EF4-FFF2-40B4-BE49-F238E27FC236}">
                <a16:creationId xmlns:a16="http://schemas.microsoft.com/office/drawing/2014/main" id="{D1EAD560-569F-1946-8306-D738A31723B2}"/>
              </a:ext>
            </a:extLst>
          </p:cNvPr>
          <p:cNvSpPr>
            <a:spLocks noGrp="1"/>
          </p:cNvSpPr>
          <p:nvPr>
            <p:ph type="body" sz="quarter" idx="19" hasCustomPrompt="1"/>
          </p:nvPr>
        </p:nvSpPr>
        <p:spPr>
          <a:xfrm>
            <a:off x="537502" y="2310122"/>
            <a:ext cx="3029889" cy="785742"/>
          </a:xfrm>
        </p:spPr>
        <p:txBody>
          <a:bodyPr anchor="ctr">
            <a:noAutofit/>
          </a:bodyPr>
          <a:lstStyle>
            <a:lvl1pPr marL="0" indent="0" algn="ctr">
              <a:buNone/>
              <a:defRPr sz="1260" b="0" spc="90" baseline="0">
                <a:solidFill>
                  <a:schemeClr val="bg1"/>
                </a:solidFill>
                <a:latin typeface="Neo Sans Pro" panose="020B0504030504040204" pitchFamily="34" charset="0"/>
              </a:defRPr>
            </a:lvl1pPr>
          </a:lstStyle>
          <a:p>
            <a:r>
              <a:rPr lang="nl-NL"/>
              <a:t>0000</a:t>
            </a:r>
          </a:p>
        </p:txBody>
      </p:sp>
      <p:sp>
        <p:nvSpPr>
          <p:cNvPr id="56" name="Tijdelijke aanduiding voor afbeelding 7">
            <a:extLst>
              <a:ext uri="{FF2B5EF4-FFF2-40B4-BE49-F238E27FC236}">
                <a16:creationId xmlns:a16="http://schemas.microsoft.com/office/drawing/2014/main" id="{D7FB4577-8A6B-5E4D-87C4-785536F12A02}"/>
              </a:ext>
            </a:extLst>
          </p:cNvPr>
          <p:cNvSpPr>
            <a:spLocks noGrp="1"/>
          </p:cNvSpPr>
          <p:nvPr>
            <p:ph type="pic" sz="quarter" idx="15"/>
          </p:nvPr>
        </p:nvSpPr>
        <p:spPr>
          <a:xfrm>
            <a:off x="6075466" y="246780"/>
            <a:ext cx="6116535" cy="2037040"/>
          </a:xfrm>
        </p:spPr>
        <p:txBody>
          <a:bodyPr/>
          <a:lstStyle/>
          <a:p>
            <a:endParaRPr lang="nl-NL"/>
          </a:p>
        </p:txBody>
      </p:sp>
      <p:sp>
        <p:nvSpPr>
          <p:cNvPr id="31" name="Tijdelijke aanduiding voor tekst 10">
            <a:extLst>
              <a:ext uri="{FF2B5EF4-FFF2-40B4-BE49-F238E27FC236}">
                <a16:creationId xmlns:a16="http://schemas.microsoft.com/office/drawing/2014/main" id="{FF69626B-8BCA-2B42-93CB-9ACF5D76A948}"/>
              </a:ext>
            </a:extLst>
          </p:cNvPr>
          <p:cNvSpPr>
            <a:spLocks noGrp="1"/>
          </p:cNvSpPr>
          <p:nvPr>
            <p:ph type="body" sz="quarter" idx="31" hasCustomPrompt="1"/>
          </p:nvPr>
        </p:nvSpPr>
        <p:spPr>
          <a:xfrm>
            <a:off x="4560522" y="2310122"/>
            <a:ext cx="3029889" cy="785742"/>
          </a:xfrm>
        </p:spPr>
        <p:txBody>
          <a:bodyPr anchor="ctr">
            <a:noAutofit/>
          </a:bodyPr>
          <a:lstStyle>
            <a:lvl1pPr marL="0" indent="0" algn="ctr">
              <a:buNone/>
              <a:defRPr sz="1260" b="0">
                <a:solidFill>
                  <a:schemeClr val="bg1"/>
                </a:solidFill>
                <a:latin typeface="Neo Sans Pro" panose="020B0504030504040204" pitchFamily="34" charset="0"/>
              </a:defRPr>
            </a:lvl1pPr>
          </a:lstStyle>
          <a:p>
            <a:r>
              <a:rPr lang="nl-NL"/>
              <a:t>0000</a:t>
            </a:r>
          </a:p>
        </p:txBody>
      </p:sp>
      <p:sp>
        <p:nvSpPr>
          <p:cNvPr id="39" name="Rechthoek 38">
            <a:extLst>
              <a:ext uri="{FF2B5EF4-FFF2-40B4-BE49-F238E27FC236}">
                <a16:creationId xmlns:a16="http://schemas.microsoft.com/office/drawing/2014/main" id="{D29F8BF2-F422-A544-BD50-D64DA89C81AD}"/>
              </a:ext>
            </a:extLst>
          </p:cNvPr>
          <p:cNvSpPr/>
          <p:nvPr userDrawn="1"/>
        </p:nvSpPr>
        <p:spPr>
          <a:xfrm>
            <a:off x="8128001" y="2283822"/>
            <a:ext cx="4064000" cy="1092457"/>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44" name="Tijdelijke aanduiding voor tekst 10">
            <a:extLst>
              <a:ext uri="{FF2B5EF4-FFF2-40B4-BE49-F238E27FC236}">
                <a16:creationId xmlns:a16="http://schemas.microsoft.com/office/drawing/2014/main" id="{7265DE06-8A4D-7640-8681-37E407F23CB0}"/>
              </a:ext>
            </a:extLst>
          </p:cNvPr>
          <p:cNvSpPr>
            <a:spLocks noGrp="1"/>
          </p:cNvSpPr>
          <p:nvPr>
            <p:ph type="body" sz="quarter" idx="32" hasCustomPrompt="1"/>
          </p:nvPr>
        </p:nvSpPr>
        <p:spPr>
          <a:xfrm>
            <a:off x="8665502" y="2310122"/>
            <a:ext cx="3029889" cy="785742"/>
          </a:xfrm>
        </p:spPr>
        <p:txBody>
          <a:bodyPr anchor="ctr">
            <a:noAutofit/>
          </a:bodyPr>
          <a:lstStyle>
            <a:lvl1pPr marL="0" indent="0" algn="ctr">
              <a:buNone/>
              <a:defRPr sz="1260" b="0" spc="90" baseline="0">
                <a:solidFill>
                  <a:schemeClr val="bg1"/>
                </a:solidFill>
                <a:latin typeface="Neo Sans Pro" panose="020B0504030504040204" pitchFamily="34" charset="0"/>
              </a:defRPr>
            </a:lvl1pPr>
          </a:lstStyle>
          <a:p>
            <a:r>
              <a:rPr lang="nl-NL"/>
              <a:t>0000</a:t>
            </a:r>
          </a:p>
        </p:txBody>
      </p:sp>
      <p:pic>
        <p:nvPicPr>
          <p:cNvPr id="8" name="Afbeelding 7">
            <a:extLst>
              <a:ext uri="{FF2B5EF4-FFF2-40B4-BE49-F238E27FC236}">
                <a16:creationId xmlns:a16="http://schemas.microsoft.com/office/drawing/2014/main" id="{4E75E5A4-7857-BD49-A9CC-6B3011623CB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88205" y="3538875"/>
            <a:ext cx="1687593" cy="554228"/>
          </a:xfrm>
          <a:prstGeom prst="rect">
            <a:avLst/>
          </a:prstGeom>
        </p:spPr>
      </p:pic>
      <p:pic>
        <p:nvPicPr>
          <p:cNvPr id="49" name="Afbeelding 48">
            <a:extLst>
              <a:ext uri="{FF2B5EF4-FFF2-40B4-BE49-F238E27FC236}">
                <a16:creationId xmlns:a16="http://schemas.microsoft.com/office/drawing/2014/main" id="{38223FB5-765D-B04A-BE3C-11C2AB5BEFF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231669" y="3538875"/>
            <a:ext cx="1687593" cy="554228"/>
          </a:xfrm>
          <a:prstGeom prst="rect">
            <a:avLst/>
          </a:prstGeom>
        </p:spPr>
      </p:pic>
      <p:pic>
        <p:nvPicPr>
          <p:cNvPr id="52" name="Afbeelding 51">
            <a:extLst>
              <a:ext uri="{FF2B5EF4-FFF2-40B4-BE49-F238E27FC236}">
                <a16:creationId xmlns:a16="http://schemas.microsoft.com/office/drawing/2014/main" id="{E04072AB-533F-8E47-85DC-277427E356A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336649" y="3538875"/>
            <a:ext cx="1687593" cy="554228"/>
          </a:xfrm>
          <a:prstGeom prst="rect">
            <a:avLst/>
          </a:prstGeom>
        </p:spPr>
      </p:pic>
      <p:sp>
        <p:nvSpPr>
          <p:cNvPr id="54" name="Tijdelijke aanduiding voor tekst 10">
            <a:extLst>
              <a:ext uri="{FF2B5EF4-FFF2-40B4-BE49-F238E27FC236}">
                <a16:creationId xmlns:a16="http://schemas.microsoft.com/office/drawing/2014/main" id="{557B1A9D-2A59-6B45-BF04-61FFA4D45E78}"/>
              </a:ext>
            </a:extLst>
          </p:cNvPr>
          <p:cNvSpPr>
            <a:spLocks noGrp="1"/>
          </p:cNvSpPr>
          <p:nvPr>
            <p:ph type="body" sz="quarter" idx="33" hasCustomPrompt="1"/>
          </p:nvPr>
        </p:nvSpPr>
        <p:spPr>
          <a:xfrm>
            <a:off x="838202" y="4477249"/>
            <a:ext cx="2729189" cy="2147072"/>
          </a:xfrm>
        </p:spPr>
        <p:txBody>
          <a:bodyPr anchor="ctr">
            <a:noAutofit/>
          </a:bodyPr>
          <a:lstStyle>
            <a:lvl1pPr marL="257176" indent="-257176" algn="l">
              <a:buFont typeface="Arial" panose="020B0604020202020204" pitchFamily="34" charset="0"/>
              <a:buChar char="•"/>
              <a:defRPr sz="1260" b="0" spc="90" baseline="0">
                <a:solidFill>
                  <a:srgbClr val="2B4581"/>
                </a:solidFill>
                <a:latin typeface="Neo Sans Pro" panose="020B0504030504040204" pitchFamily="34" charset="0"/>
              </a:defRPr>
            </a:lvl1pPr>
          </a:lstStyle>
          <a:p>
            <a:r>
              <a:rPr lang="nl-NL"/>
              <a:t>0000</a:t>
            </a:r>
          </a:p>
        </p:txBody>
      </p:sp>
      <p:cxnSp>
        <p:nvCxnSpPr>
          <p:cNvPr id="23" name="Rechte verbindingslijn 22">
            <a:extLst>
              <a:ext uri="{FF2B5EF4-FFF2-40B4-BE49-F238E27FC236}">
                <a16:creationId xmlns:a16="http://schemas.microsoft.com/office/drawing/2014/main" id="{E44EF5C8-EE07-3D43-A0C0-19E50B62E55C}"/>
              </a:ext>
            </a:extLst>
          </p:cNvPr>
          <p:cNvCxnSpPr>
            <a:cxnSpLocks/>
          </p:cNvCxnSpPr>
          <p:nvPr userDrawn="1"/>
        </p:nvCxnSpPr>
        <p:spPr>
          <a:xfrm flipV="1">
            <a:off x="5473418" y="3121983"/>
            <a:ext cx="1204095" cy="182"/>
          </a:xfrm>
          <a:prstGeom prst="line">
            <a:avLst/>
          </a:prstGeom>
          <a:ln w="38100">
            <a:solidFill>
              <a:srgbClr val="EB603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C158D601-4364-E749-B489-2BFA42C15B6F}"/>
              </a:ext>
            </a:extLst>
          </p:cNvPr>
          <p:cNvCxnSpPr>
            <a:cxnSpLocks/>
          </p:cNvCxnSpPr>
          <p:nvPr userDrawn="1"/>
        </p:nvCxnSpPr>
        <p:spPr>
          <a:xfrm flipV="1">
            <a:off x="1450398" y="3121983"/>
            <a:ext cx="1204095" cy="18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C075AD1E-137E-E643-B45C-2D8B31FC26F8}"/>
              </a:ext>
            </a:extLst>
          </p:cNvPr>
          <p:cNvCxnSpPr>
            <a:cxnSpLocks/>
          </p:cNvCxnSpPr>
          <p:nvPr userDrawn="1"/>
        </p:nvCxnSpPr>
        <p:spPr>
          <a:xfrm flipV="1">
            <a:off x="9557954" y="3121983"/>
            <a:ext cx="1204095" cy="18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9" name="Tijdelijke aanduiding voor tekst 10">
            <a:extLst>
              <a:ext uri="{FF2B5EF4-FFF2-40B4-BE49-F238E27FC236}">
                <a16:creationId xmlns:a16="http://schemas.microsoft.com/office/drawing/2014/main" id="{C318DF2C-1AAF-0445-8F18-3CAF9E540C1C}"/>
              </a:ext>
            </a:extLst>
          </p:cNvPr>
          <p:cNvSpPr>
            <a:spLocks noGrp="1"/>
          </p:cNvSpPr>
          <p:nvPr>
            <p:ph type="body" sz="quarter" idx="36" hasCustomPrompt="1"/>
          </p:nvPr>
        </p:nvSpPr>
        <p:spPr>
          <a:xfrm>
            <a:off x="4861562" y="4477249"/>
            <a:ext cx="2729189" cy="2147072"/>
          </a:xfrm>
        </p:spPr>
        <p:txBody>
          <a:bodyPr anchor="ctr">
            <a:noAutofit/>
          </a:bodyPr>
          <a:lstStyle>
            <a:lvl1pPr marL="257176" indent="-257176" algn="l">
              <a:buFont typeface="Arial" panose="020B0604020202020204" pitchFamily="34" charset="0"/>
              <a:buChar char="•"/>
              <a:defRPr sz="1260" b="0" spc="90" baseline="0">
                <a:solidFill>
                  <a:srgbClr val="2B4581"/>
                </a:solidFill>
                <a:latin typeface="Neo Sans Pro" panose="020B0504030504040204" pitchFamily="34" charset="0"/>
              </a:defRPr>
            </a:lvl1pPr>
          </a:lstStyle>
          <a:p>
            <a:r>
              <a:rPr lang="nl-NL"/>
              <a:t>0000</a:t>
            </a:r>
          </a:p>
        </p:txBody>
      </p:sp>
      <p:sp>
        <p:nvSpPr>
          <p:cNvPr id="30" name="Tijdelijke aanduiding voor tekst 10">
            <a:extLst>
              <a:ext uri="{FF2B5EF4-FFF2-40B4-BE49-F238E27FC236}">
                <a16:creationId xmlns:a16="http://schemas.microsoft.com/office/drawing/2014/main" id="{A3FEB5FF-6C12-1B40-8413-E143B79B6E37}"/>
              </a:ext>
            </a:extLst>
          </p:cNvPr>
          <p:cNvSpPr>
            <a:spLocks noGrp="1"/>
          </p:cNvSpPr>
          <p:nvPr>
            <p:ph type="body" sz="quarter" idx="37" hasCustomPrompt="1"/>
          </p:nvPr>
        </p:nvSpPr>
        <p:spPr>
          <a:xfrm>
            <a:off x="8966202" y="4477249"/>
            <a:ext cx="2729189" cy="2147072"/>
          </a:xfrm>
        </p:spPr>
        <p:txBody>
          <a:bodyPr anchor="ctr">
            <a:noAutofit/>
          </a:bodyPr>
          <a:lstStyle>
            <a:lvl1pPr marL="257176" indent="-257176" algn="l">
              <a:buFont typeface="Arial" panose="020B0604020202020204" pitchFamily="34" charset="0"/>
              <a:buChar char="•"/>
              <a:defRPr sz="1260" b="0" spc="90" baseline="0">
                <a:solidFill>
                  <a:srgbClr val="2B4581"/>
                </a:solidFill>
                <a:latin typeface="Neo Sans Pro" panose="020B0504030504040204" pitchFamily="34" charset="0"/>
              </a:defRPr>
            </a:lvl1pPr>
          </a:lstStyle>
          <a:p>
            <a:r>
              <a:rPr lang="nl-NL"/>
              <a:t>0000</a:t>
            </a:r>
          </a:p>
        </p:txBody>
      </p:sp>
    </p:spTree>
    <p:extLst>
      <p:ext uri="{BB962C8B-B14F-4D97-AF65-F5344CB8AC3E}">
        <p14:creationId xmlns:p14="http://schemas.microsoft.com/office/powerpoint/2010/main" val="34132799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formatieve dia cijfers">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726A4BA1-4FB2-9B4C-B075-9A671F070B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21"/>
            <a:ext cx="1363451" cy="449461"/>
          </a:xfrm>
          <a:prstGeom prst="rect">
            <a:avLst/>
          </a:prstGeom>
          <a:ln w="0">
            <a:noFill/>
          </a:ln>
        </p:spPr>
      </p:pic>
      <p:grpSp>
        <p:nvGrpSpPr>
          <p:cNvPr id="16" name="Groep 15">
            <a:extLst>
              <a:ext uri="{FF2B5EF4-FFF2-40B4-BE49-F238E27FC236}">
                <a16:creationId xmlns:a16="http://schemas.microsoft.com/office/drawing/2014/main" id="{5E928E24-F67E-EB4A-B395-924F4B02F879}"/>
              </a:ext>
            </a:extLst>
          </p:cNvPr>
          <p:cNvGrpSpPr/>
          <p:nvPr userDrawn="1"/>
        </p:nvGrpSpPr>
        <p:grpSpPr>
          <a:xfrm>
            <a:off x="1" y="0"/>
            <a:ext cx="12192000" cy="246778"/>
            <a:chOff x="0" y="253736"/>
            <a:chExt cx="11675448" cy="246778"/>
          </a:xfrm>
        </p:grpSpPr>
        <p:sp>
          <p:nvSpPr>
            <p:cNvPr id="17" name="Rechthoek 16">
              <a:extLst>
                <a:ext uri="{FF2B5EF4-FFF2-40B4-BE49-F238E27FC236}">
                  <a16:creationId xmlns:a16="http://schemas.microsoft.com/office/drawing/2014/main" id="{B9209035-0F32-B84B-BDA4-CE2A486F2EAA}"/>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8" name="Rechthoek 17">
              <a:extLst>
                <a:ext uri="{FF2B5EF4-FFF2-40B4-BE49-F238E27FC236}">
                  <a16:creationId xmlns:a16="http://schemas.microsoft.com/office/drawing/2014/main" id="{2639FB16-5ECE-7146-8CA4-6C3E22666260}"/>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19" name="Rechthoek 18">
              <a:extLst>
                <a:ext uri="{FF2B5EF4-FFF2-40B4-BE49-F238E27FC236}">
                  <a16:creationId xmlns:a16="http://schemas.microsoft.com/office/drawing/2014/main" id="{A17B9AFA-4D91-A348-8E46-F19D7F1A83E2}"/>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grpSp>
      <p:sp>
        <p:nvSpPr>
          <p:cNvPr id="4" name="Rechthoek 3">
            <a:extLst>
              <a:ext uri="{FF2B5EF4-FFF2-40B4-BE49-F238E27FC236}">
                <a16:creationId xmlns:a16="http://schemas.microsoft.com/office/drawing/2014/main" id="{3998CE70-64BD-4449-8297-833A4214C16D}"/>
              </a:ext>
            </a:extLst>
          </p:cNvPr>
          <p:cNvSpPr/>
          <p:nvPr userDrawn="1"/>
        </p:nvSpPr>
        <p:spPr>
          <a:xfrm>
            <a:off x="1" y="3205224"/>
            <a:ext cx="4064000" cy="185226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22" name="Rechthoek 21">
            <a:extLst>
              <a:ext uri="{FF2B5EF4-FFF2-40B4-BE49-F238E27FC236}">
                <a16:creationId xmlns:a16="http://schemas.microsoft.com/office/drawing/2014/main" id="{5D795996-AB0E-0D47-9083-6D1CD6BE8331}"/>
              </a:ext>
            </a:extLst>
          </p:cNvPr>
          <p:cNvSpPr/>
          <p:nvPr userDrawn="1"/>
        </p:nvSpPr>
        <p:spPr>
          <a:xfrm>
            <a:off x="4063911" y="3205224"/>
            <a:ext cx="4064000" cy="1852268"/>
          </a:xfrm>
          <a:prstGeom prst="rect">
            <a:avLst/>
          </a:prstGeom>
          <a:solidFill>
            <a:srgbClr val="2B458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sp>
        <p:nvSpPr>
          <p:cNvPr id="23" name="Rechthoek 22">
            <a:extLst>
              <a:ext uri="{FF2B5EF4-FFF2-40B4-BE49-F238E27FC236}">
                <a16:creationId xmlns:a16="http://schemas.microsoft.com/office/drawing/2014/main" id="{4416FF33-F5C3-FC4F-8C8A-1D5FDA4EA2AF}"/>
              </a:ext>
            </a:extLst>
          </p:cNvPr>
          <p:cNvSpPr/>
          <p:nvPr userDrawn="1"/>
        </p:nvSpPr>
        <p:spPr>
          <a:xfrm>
            <a:off x="8128000" y="3205224"/>
            <a:ext cx="4064000" cy="185226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4"/>
          </a:p>
        </p:txBody>
      </p:sp>
      <p:pic>
        <p:nvPicPr>
          <p:cNvPr id="28" name="Afbeelding 27">
            <a:extLst>
              <a:ext uri="{FF2B5EF4-FFF2-40B4-BE49-F238E27FC236}">
                <a16:creationId xmlns:a16="http://schemas.microsoft.com/office/drawing/2014/main" id="{AB2DB619-5789-2F4A-ACC4-D75029AF687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1635" y="471720"/>
            <a:ext cx="1363451" cy="449461"/>
          </a:xfrm>
          <a:prstGeom prst="rect">
            <a:avLst/>
          </a:prstGeom>
          <a:ln w="0">
            <a:noFill/>
          </a:ln>
        </p:spPr>
      </p:pic>
      <p:sp>
        <p:nvSpPr>
          <p:cNvPr id="29" name="Tijdelijke aanduiding voor tekst 10">
            <a:extLst>
              <a:ext uri="{FF2B5EF4-FFF2-40B4-BE49-F238E27FC236}">
                <a16:creationId xmlns:a16="http://schemas.microsoft.com/office/drawing/2014/main" id="{252758FA-A661-C24D-89C2-85596CFCD8CA}"/>
              </a:ext>
            </a:extLst>
          </p:cNvPr>
          <p:cNvSpPr>
            <a:spLocks noGrp="1"/>
          </p:cNvSpPr>
          <p:nvPr>
            <p:ph type="body" sz="quarter" idx="16" hasCustomPrompt="1"/>
          </p:nvPr>
        </p:nvSpPr>
        <p:spPr>
          <a:xfrm>
            <a:off x="838024" y="5177106"/>
            <a:ext cx="4801617" cy="259181"/>
          </a:xfrm>
        </p:spPr>
        <p:txBody>
          <a:bodyPr>
            <a:noAutofit/>
          </a:bodyPr>
          <a:lstStyle>
            <a:lvl1pPr marL="0" indent="0">
              <a:buNone/>
              <a:defRPr sz="1620" b="1" spc="90" baseline="0">
                <a:solidFill>
                  <a:srgbClr val="2B4581"/>
                </a:solidFill>
                <a:latin typeface="Neo Sans Pro" panose="020B0504030504040204" pitchFamily="34" charset="0"/>
              </a:defRPr>
            </a:lvl1pPr>
          </a:lstStyle>
          <a:p>
            <a:r>
              <a:rPr lang="nl-NL"/>
              <a:t>Kop:</a:t>
            </a:r>
          </a:p>
        </p:txBody>
      </p:sp>
      <p:sp>
        <p:nvSpPr>
          <p:cNvPr id="35" name="Titel 1">
            <a:extLst>
              <a:ext uri="{FF2B5EF4-FFF2-40B4-BE49-F238E27FC236}">
                <a16:creationId xmlns:a16="http://schemas.microsoft.com/office/drawing/2014/main" id="{90D3E173-F8E7-3D4F-A205-DBAA72AF3A57}"/>
              </a:ext>
            </a:extLst>
          </p:cNvPr>
          <p:cNvSpPr>
            <a:spLocks noGrp="1"/>
          </p:cNvSpPr>
          <p:nvPr>
            <p:ph type="title" hasCustomPrompt="1"/>
          </p:nvPr>
        </p:nvSpPr>
        <p:spPr>
          <a:xfrm>
            <a:off x="838202" y="480626"/>
            <a:ext cx="4780175" cy="982415"/>
          </a:xfrm>
        </p:spPr>
        <p:txBody>
          <a:bodyPr>
            <a:normAutofit/>
          </a:bodyPr>
          <a:lstStyle>
            <a:lvl1pPr>
              <a:defRPr sz="3600" b="1" spc="90" baseline="0">
                <a:solidFill>
                  <a:srgbClr val="EB6031"/>
                </a:solidFill>
                <a:latin typeface="Neo Sans Pro" panose="020B0504030504040204" pitchFamily="34" charset="0"/>
              </a:defRPr>
            </a:lvl1pPr>
          </a:lstStyle>
          <a:p>
            <a:r>
              <a:rPr lang="nl-NL"/>
              <a:t>Titel</a:t>
            </a:r>
          </a:p>
        </p:txBody>
      </p:sp>
      <p:sp>
        <p:nvSpPr>
          <p:cNvPr id="36" name="Tijdelijke aanduiding voor inhoud 2">
            <a:extLst>
              <a:ext uri="{FF2B5EF4-FFF2-40B4-BE49-F238E27FC236}">
                <a16:creationId xmlns:a16="http://schemas.microsoft.com/office/drawing/2014/main" id="{2F78E67A-F292-FE45-B552-DA4DB8609481}"/>
              </a:ext>
            </a:extLst>
          </p:cNvPr>
          <p:cNvSpPr>
            <a:spLocks noGrp="1"/>
          </p:cNvSpPr>
          <p:nvPr>
            <p:ph idx="17"/>
          </p:nvPr>
        </p:nvSpPr>
        <p:spPr>
          <a:xfrm>
            <a:off x="838202" y="1761040"/>
            <a:ext cx="4780175" cy="1048252"/>
          </a:xfrm>
        </p:spPr>
        <p:txBody>
          <a:bodyPr>
            <a:normAutofit/>
          </a:bodyPr>
          <a:lstStyle>
            <a:lvl1pPr marL="257176" indent="-257176">
              <a:lnSpc>
                <a:spcPct val="150000"/>
              </a:lnSpc>
              <a:buFont typeface="Arial" panose="020B0604020202020204" pitchFamily="34" charset="0"/>
              <a:buChar char="•"/>
              <a:defRPr sz="1620" spc="90" baseline="0">
                <a:solidFill>
                  <a:srgbClr val="575756"/>
                </a:solidFill>
                <a:latin typeface="Neo Sans Pro" panose="020B0504030504040204" pitchFamily="34" charset="0"/>
              </a:defRPr>
            </a:lvl1pPr>
          </a:lstStyle>
          <a:p>
            <a:r>
              <a:rPr lang="nl-NL"/>
              <a:t>Tekststijl van het model bewerken</a:t>
            </a:r>
          </a:p>
        </p:txBody>
      </p:sp>
      <p:sp>
        <p:nvSpPr>
          <p:cNvPr id="38" name="Tijdelijke aanduiding voor tekst 10">
            <a:extLst>
              <a:ext uri="{FF2B5EF4-FFF2-40B4-BE49-F238E27FC236}">
                <a16:creationId xmlns:a16="http://schemas.microsoft.com/office/drawing/2014/main" id="{E51BBC6D-CD85-3C49-91F4-A5C9BE8CC83F}"/>
              </a:ext>
            </a:extLst>
          </p:cNvPr>
          <p:cNvSpPr>
            <a:spLocks noGrp="1"/>
          </p:cNvSpPr>
          <p:nvPr>
            <p:ph type="body" sz="quarter" idx="18" hasCustomPrompt="1"/>
          </p:nvPr>
        </p:nvSpPr>
        <p:spPr>
          <a:xfrm>
            <a:off x="838023" y="3603582"/>
            <a:ext cx="2388044" cy="578960"/>
          </a:xfrm>
        </p:spPr>
        <p:txBody>
          <a:bodyPr>
            <a:noAutofit/>
          </a:bodyPr>
          <a:lstStyle>
            <a:lvl1pPr marL="0" indent="0" algn="ctr">
              <a:buNone/>
              <a:defRPr sz="3960" b="1" spc="90" baseline="0">
                <a:solidFill>
                  <a:schemeClr val="bg1"/>
                </a:solidFill>
                <a:latin typeface="Neo Sans Pro" panose="020B0504030504040204" pitchFamily="34" charset="0"/>
              </a:defRPr>
            </a:lvl1pPr>
          </a:lstStyle>
          <a:p>
            <a:r>
              <a:rPr lang="nl-NL"/>
              <a:t>0000</a:t>
            </a:r>
          </a:p>
        </p:txBody>
      </p:sp>
      <p:sp>
        <p:nvSpPr>
          <p:cNvPr id="40" name="Tijdelijke aanduiding voor tekst 10">
            <a:extLst>
              <a:ext uri="{FF2B5EF4-FFF2-40B4-BE49-F238E27FC236}">
                <a16:creationId xmlns:a16="http://schemas.microsoft.com/office/drawing/2014/main" id="{D1EAD560-569F-1946-8306-D738A31723B2}"/>
              </a:ext>
            </a:extLst>
          </p:cNvPr>
          <p:cNvSpPr>
            <a:spLocks noGrp="1"/>
          </p:cNvSpPr>
          <p:nvPr>
            <p:ph type="body" sz="quarter" idx="19" hasCustomPrompt="1"/>
          </p:nvPr>
        </p:nvSpPr>
        <p:spPr>
          <a:xfrm>
            <a:off x="838023" y="4251391"/>
            <a:ext cx="2388044" cy="177989"/>
          </a:xfrm>
        </p:spPr>
        <p:txBody>
          <a:bodyPr>
            <a:noAutofit/>
          </a:bodyPr>
          <a:lstStyle>
            <a:lvl1pPr marL="0" indent="0" algn="ctr">
              <a:buNone/>
              <a:defRPr sz="1260" b="0" spc="90" baseline="0">
                <a:solidFill>
                  <a:schemeClr val="bg1"/>
                </a:solidFill>
                <a:latin typeface="Neo Sans Pro" panose="020B0504030504040204" pitchFamily="34" charset="0"/>
              </a:defRPr>
            </a:lvl1pPr>
          </a:lstStyle>
          <a:p>
            <a:r>
              <a:rPr lang="nl-NL"/>
              <a:t>0000</a:t>
            </a:r>
          </a:p>
        </p:txBody>
      </p:sp>
      <p:sp>
        <p:nvSpPr>
          <p:cNvPr id="42" name="Tijdelijke aanduiding voor tekst 10">
            <a:extLst>
              <a:ext uri="{FF2B5EF4-FFF2-40B4-BE49-F238E27FC236}">
                <a16:creationId xmlns:a16="http://schemas.microsoft.com/office/drawing/2014/main" id="{4F893674-02C5-1041-AA1C-7D3137F57979}"/>
              </a:ext>
            </a:extLst>
          </p:cNvPr>
          <p:cNvSpPr>
            <a:spLocks noGrp="1"/>
          </p:cNvSpPr>
          <p:nvPr>
            <p:ph type="body" sz="quarter" idx="21" hasCustomPrompt="1"/>
          </p:nvPr>
        </p:nvSpPr>
        <p:spPr>
          <a:xfrm>
            <a:off x="4901845" y="3603582"/>
            <a:ext cx="2388044" cy="578960"/>
          </a:xfrm>
        </p:spPr>
        <p:txBody>
          <a:bodyPr>
            <a:noAutofit/>
          </a:bodyPr>
          <a:lstStyle>
            <a:lvl1pPr marL="0" indent="0" algn="ctr">
              <a:buNone/>
              <a:defRPr sz="3960" b="1" spc="90" baseline="0">
                <a:solidFill>
                  <a:schemeClr val="bg1"/>
                </a:solidFill>
                <a:latin typeface="Neo Sans Pro" panose="020B0504030504040204" pitchFamily="34" charset="0"/>
              </a:defRPr>
            </a:lvl1pPr>
          </a:lstStyle>
          <a:p>
            <a:r>
              <a:rPr lang="nl-NL"/>
              <a:t>0000</a:t>
            </a:r>
          </a:p>
        </p:txBody>
      </p:sp>
      <p:sp>
        <p:nvSpPr>
          <p:cNvPr id="43" name="Tijdelijke aanduiding voor tekst 10">
            <a:extLst>
              <a:ext uri="{FF2B5EF4-FFF2-40B4-BE49-F238E27FC236}">
                <a16:creationId xmlns:a16="http://schemas.microsoft.com/office/drawing/2014/main" id="{94D731B3-782A-7F48-9147-6A2796101E49}"/>
              </a:ext>
            </a:extLst>
          </p:cNvPr>
          <p:cNvSpPr>
            <a:spLocks noGrp="1"/>
          </p:cNvSpPr>
          <p:nvPr>
            <p:ph type="body" sz="quarter" idx="22" hasCustomPrompt="1"/>
          </p:nvPr>
        </p:nvSpPr>
        <p:spPr>
          <a:xfrm>
            <a:off x="4901845" y="4290120"/>
            <a:ext cx="2388044" cy="177989"/>
          </a:xfrm>
        </p:spPr>
        <p:txBody>
          <a:bodyPr>
            <a:noAutofit/>
          </a:bodyPr>
          <a:lstStyle>
            <a:lvl1pPr marL="0" indent="0" algn="ctr">
              <a:buNone/>
              <a:defRPr sz="1260" b="0" spc="90" baseline="0">
                <a:solidFill>
                  <a:schemeClr val="bg1"/>
                </a:solidFill>
                <a:latin typeface="Neo Sans Pro" panose="020B0504030504040204" pitchFamily="34" charset="0"/>
              </a:defRPr>
            </a:lvl1pPr>
          </a:lstStyle>
          <a:p>
            <a:r>
              <a:rPr lang="nl-NL"/>
              <a:t>0000</a:t>
            </a:r>
          </a:p>
        </p:txBody>
      </p:sp>
      <p:sp>
        <p:nvSpPr>
          <p:cNvPr id="48" name="Tijdelijke aanduiding voor tekst 10">
            <a:extLst>
              <a:ext uri="{FF2B5EF4-FFF2-40B4-BE49-F238E27FC236}">
                <a16:creationId xmlns:a16="http://schemas.microsoft.com/office/drawing/2014/main" id="{BCE9E05D-2218-2F44-907A-29001F1CC051}"/>
              </a:ext>
            </a:extLst>
          </p:cNvPr>
          <p:cNvSpPr>
            <a:spLocks noGrp="1"/>
          </p:cNvSpPr>
          <p:nvPr>
            <p:ph type="body" sz="quarter" idx="26" hasCustomPrompt="1"/>
          </p:nvPr>
        </p:nvSpPr>
        <p:spPr>
          <a:xfrm>
            <a:off x="4503261" y="5457382"/>
            <a:ext cx="3144412" cy="578960"/>
          </a:xfrm>
        </p:spPr>
        <p:txBody>
          <a:bodyPr>
            <a:noAutofit/>
          </a:bodyPr>
          <a:lstStyle>
            <a:lvl1pPr marL="0" indent="0" algn="ctr">
              <a:buNone/>
              <a:defRPr sz="3960" b="1" spc="90" baseline="0">
                <a:solidFill>
                  <a:srgbClr val="EB6031"/>
                </a:solidFill>
                <a:latin typeface="Neo Sans Pro" panose="020B0504030504040204" pitchFamily="34" charset="0"/>
              </a:defRPr>
            </a:lvl1pPr>
          </a:lstStyle>
          <a:p>
            <a:r>
              <a:rPr lang="nl-NL"/>
              <a:t>00.000</a:t>
            </a:r>
          </a:p>
        </p:txBody>
      </p:sp>
      <p:sp>
        <p:nvSpPr>
          <p:cNvPr id="50" name="Tijdelijke aanduiding voor tekst 10">
            <a:extLst>
              <a:ext uri="{FF2B5EF4-FFF2-40B4-BE49-F238E27FC236}">
                <a16:creationId xmlns:a16="http://schemas.microsoft.com/office/drawing/2014/main" id="{DC3CB0E7-253F-6C47-987C-B4ADF2704130}"/>
              </a:ext>
            </a:extLst>
          </p:cNvPr>
          <p:cNvSpPr>
            <a:spLocks noGrp="1"/>
          </p:cNvSpPr>
          <p:nvPr>
            <p:ph type="body" sz="quarter" idx="28" hasCustomPrompt="1"/>
          </p:nvPr>
        </p:nvSpPr>
        <p:spPr>
          <a:xfrm>
            <a:off x="4898251" y="6162943"/>
            <a:ext cx="2388044" cy="177989"/>
          </a:xfrm>
        </p:spPr>
        <p:txBody>
          <a:bodyPr>
            <a:noAutofit/>
          </a:bodyPr>
          <a:lstStyle>
            <a:lvl1pPr marL="0" indent="0" algn="ctr">
              <a:buNone/>
              <a:defRPr sz="1260" b="0" spc="90" baseline="0">
                <a:solidFill>
                  <a:srgbClr val="EB6031"/>
                </a:solidFill>
                <a:latin typeface="Neo Sans Pro" panose="020B0504030504040204" pitchFamily="34" charset="0"/>
              </a:defRPr>
            </a:lvl1pPr>
          </a:lstStyle>
          <a:p>
            <a:r>
              <a:rPr lang="nl-NL"/>
              <a:t>0000</a:t>
            </a:r>
          </a:p>
        </p:txBody>
      </p:sp>
      <p:sp>
        <p:nvSpPr>
          <p:cNvPr id="56" name="Tijdelijke aanduiding voor afbeelding 7">
            <a:extLst>
              <a:ext uri="{FF2B5EF4-FFF2-40B4-BE49-F238E27FC236}">
                <a16:creationId xmlns:a16="http://schemas.microsoft.com/office/drawing/2014/main" id="{D7FB4577-8A6B-5E4D-87C4-785536F12A02}"/>
              </a:ext>
            </a:extLst>
          </p:cNvPr>
          <p:cNvSpPr>
            <a:spLocks noGrp="1"/>
          </p:cNvSpPr>
          <p:nvPr>
            <p:ph type="pic" sz="quarter" idx="15"/>
          </p:nvPr>
        </p:nvSpPr>
        <p:spPr>
          <a:xfrm>
            <a:off x="8127912" y="246781"/>
            <a:ext cx="4064089" cy="2960869"/>
          </a:xfrm>
        </p:spPr>
        <p:txBody>
          <a:bodyPr/>
          <a:lstStyle/>
          <a:p>
            <a:endParaRPr lang="nl-NL"/>
          </a:p>
        </p:txBody>
      </p:sp>
      <p:sp>
        <p:nvSpPr>
          <p:cNvPr id="30" name="Tijdelijke aanduiding voor tekst 10">
            <a:extLst>
              <a:ext uri="{FF2B5EF4-FFF2-40B4-BE49-F238E27FC236}">
                <a16:creationId xmlns:a16="http://schemas.microsoft.com/office/drawing/2014/main" id="{E1B2F756-675C-2946-AE64-79A1AA63F4D1}"/>
              </a:ext>
            </a:extLst>
          </p:cNvPr>
          <p:cNvSpPr>
            <a:spLocks noGrp="1"/>
          </p:cNvSpPr>
          <p:nvPr>
            <p:ph type="body" sz="quarter" idx="31" hasCustomPrompt="1"/>
          </p:nvPr>
        </p:nvSpPr>
        <p:spPr>
          <a:xfrm>
            <a:off x="8965755" y="3712774"/>
            <a:ext cx="2388044" cy="578960"/>
          </a:xfrm>
        </p:spPr>
        <p:txBody>
          <a:bodyPr>
            <a:noAutofit/>
          </a:bodyPr>
          <a:lstStyle>
            <a:lvl1pPr marL="0" indent="0" algn="ctr">
              <a:buNone/>
              <a:defRPr sz="3960" b="1" spc="90" baseline="0">
                <a:solidFill>
                  <a:schemeClr val="bg1"/>
                </a:solidFill>
                <a:latin typeface="Neo Sans Pro" panose="020B0504030504040204" pitchFamily="34" charset="0"/>
              </a:defRPr>
            </a:lvl1pPr>
          </a:lstStyle>
          <a:p>
            <a:r>
              <a:rPr lang="nl-NL"/>
              <a:t>0000</a:t>
            </a:r>
          </a:p>
        </p:txBody>
      </p:sp>
      <p:sp>
        <p:nvSpPr>
          <p:cNvPr id="31" name="Tijdelijke aanduiding voor tekst 10">
            <a:extLst>
              <a:ext uri="{FF2B5EF4-FFF2-40B4-BE49-F238E27FC236}">
                <a16:creationId xmlns:a16="http://schemas.microsoft.com/office/drawing/2014/main" id="{36DB5139-27B0-6B4A-8D6A-19E58DC217A1}"/>
              </a:ext>
            </a:extLst>
          </p:cNvPr>
          <p:cNvSpPr>
            <a:spLocks noGrp="1"/>
          </p:cNvSpPr>
          <p:nvPr>
            <p:ph type="body" sz="quarter" idx="32" hasCustomPrompt="1"/>
          </p:nvPr>
        </p:nvSpPr>
        <p:spPr>
          <a:xfrm>
            <a:off x="8965755" y="4399313"/>
            <a:ext cx="2388044" cy="177989"/>
          </a:xfrm>
        </p:spPr>
        <p:txBody>
          <a:bodyPr>
            <a:noAutofit/>
          </a:bodyPr>
          <a:lstStyle>
            <a:lvl1pPr marL="0" indent="0" algn="ctr">
              <a:buNone/>
              <a:defRPr sz="1260" b="0" spc="90" baseline="0">
                <a:solidFill>
                  <a:schemeClr val="bg1"/>
                </a:solidFill>
                <a:latin typeface="Neo Sans Pro" panose="020B0504030504040204" pitchFamily="34" charset="0"/>
              </a:defRPr>
            </a:lvl1pPr>
          </a:lstStyle>
          <a:p>
            <a:r>
              <a:rPr lang="nl-NL"/>
              <a:t>0000</a:t>
            </a:r>
          </a:p>
        </p:txBody>
      </p:sp>
    </p:spTree>
    <p:extLst>
      <p:ext uri="{BB962C8B-B14F-4D97-AF65-F5344CB8AC3E}">
        <p14:creationId xmlns:p14="http://schemas.microsoft.com/office/powerpoint/2010/main" val="19540607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345758"/>
            <a:ext cx="10972800" cy="1143000"/>
          </a:xfrm>
          <a:prstGeom prst="rect">
            <a:avLst/>
          </a:prstGeom>
        </p:spPr>
        <p:txBody>
          <a:bodyPr/>
          <a:lstStyle/>
          <a:p>
            <a:r>
              <a:rPr lang="nl-NL"/>
              <a:t>Klik om de stijl te bewerken</a:t>
            </a:r>
            <a:endParaRPr lang="en-US" dirty="0"/>
          </a:p>
        </p:txBody>
      </p:sp>
      <p:sp>
        <p:nvSpPr>
          <p:cNvPr id="3" name="Content Placeholder 2"/>
          <p:cNvSpPr>
            <a:spLocks noGrp="1"/>
          </p:cNvSpPr>
          <p:nvPr>
            <p:ph idx="1"/>
          </p:nvPr>
        </p:nvSpPr>
        <p:spPr>
          <a:xfrm>
            <a:off x="609600" y="1600201"/>
            <a:ext cx="10972800" cy="4525963"/>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406755475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derwerp dia rechts">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BAD2A4B7-65B6-464C-9E3C-7F154774B95A}"/>
              </a:ext>
            </a:extLst>
          </p:cNvPr>
          <p:cNvSpPr/>
          <p:nvPr userDrawn="1"/>
        </p:nvSpPr>
        <p:spPr>
          <a:xfrm>
            <a:off x="361" y="5404338"/>
            <a:ext cx="4063720" cy="1453662"/>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afbeelding 13">
            <a:extLst>
              <a:ext uri="{FF2B5EF4-FFF2-40B4-BE49-F238E27FC236}">
                <a16:creationId xmlns:a16="http://schemas.microsoft.com/office/drawing/2014/main" id="{D9D6E6C8-4D5D-C34A-B879-E1207E216C6E}"/>
              </a:ext>
            </a:extLst>
          </p:cNvPr>
          <p:cNvSpPr>
            <a:spLocks noGrp="1"/>
          </p:cNvSpPr>
          <p:nvPr>
            <p:ph type="pic" sz="quarter" idx="15"/>
          </p:nvPr>
        </p:nvSpPr>
        <p:spPr>
          <a:xfrm>
            <a:off x="0" y="246778"/>
            <a:ext cx="4064001" cy="5157559"/>
          </a:xfrm>
        </p:spPr>
        <p:txBody>
          <a:bodyPr/>
          <a:lstStyle/>
          <a:p>
            <a:endParaRPr lang="nl-NL"/>
          </a:p>
        </p:txBody>
      </p:sp>
      <p:grpSp>
        <p:nvGrpSpPr>
          <p:cNvPr id="10" name="Groep 9">
            <a:extLst>
              <a:ext uri="{FF2B5EF4-FFF2-40B4-BE49-F238E27FC236}">
                <a16:creationId xmlns:a16="http://schemas.microsoft.com/office/drawing/2014/main" id="{B71500E8-ABBE-B44F-ADD0-3BF440811852}"/>
              </a:ext>
            </a:extLst>
          </p:cNvPr>
          <p:cNvGrpSpPr/>
          <p:nvPr userDrawn="1"/>
        </p:nvGrpSpPr>
        <p:grpSpPr>
          <a:xfrm>
            <a:off x="1" y="0"/>
            <a:ext cx="12192000" cy="246778"/>
            <a:chOff x="0" y="253736"/>
            <a:chExt cx="11675448" cy="246778"/>
          </a:xfrm>
        </p:grpSpPr>
        <p:sp>
          <p:nvSpPr>
            <p:cNvPr id="15" name="Rechthoek 14">
              <a:extLst>
                <a:ext uri="{FF2B5EF4-FFF2-40B4-BE49-F238E27FC236}">
                  <a16:creationId xmlns:a16="http://schemas.microsoft.com/office/drawing/2014/main" id="{52A8ED69-CCF7-5040-99A4-9A56AC643849}"/>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0910DA16-2BDA-A24F-B4AD-2B1946157CCB}"/>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9CEC4822-B260-C740-95BE-DEBCBB8C430F}"/>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7" name="Tijdelijke aanduiding voor tekst 10">
            <a:extLst>
              <a:ext uri="{FF2B5EF4-FFF2-40B4-BE49-F238E27FC236}">
                <a16:creationId xmlns:a16="http://schemas.microsoft.com/office/drawing/2014/main" id="{D9A70B36-8FFE-5B40-9D8B-5FDA3AB3CE5E}"/>
              </a:ext>
            </a:extLst>
          </p:cNvPr>
          <p:cNvSpPr>
            <a:spLocks noGrp="1"/>
          </p:cNvSpPr>
          <p:nvPr>
            <p:ph type="body" sz="quarter" idx="16" hasCustomPrompt="1"/>
          </p:nvPr>
        </p:nvSpPr>
        <p:spPr>
          <a:xfrm>
            <a:off x="4902380" y="1761039"/>
            <a:ext cx="6451600" cy="259181"/>
          </a:xfrm>
        </p:spPr>
        <p:txBody>
          <a:bodyPr>
            <a:noAutofit/>
          </a:bodyPr>
          <a:lstStyle>
            <a:lvl1pPr marL="0" indent="0">
              <a:buNone/>
              <a:defRPr sz="1800" b="1" spc="100" baseline="0">
                <a:solidFill>
                  <a:srgbClr val="2B4581"/>
                </a:solidFill>
                <a:latin typeface="Neo Sans Pro" panose="020B0504030504040204" pitchFamily="34" charset="0"/>
              </a:defRPr>
            </a:lvl1pPr>
          </a:lstStyle>
          <a:p>
            <a:r>
              <a:rPr lang="nl-NL"/>
              <a:t>Kop</a:t>
            </a:r>
          </a:p>
        </p:txBody>
      </p:sp>
      <p:sp>
        <p:nvSpPr>
          <p:cNvPr id="29" name="Tijdelijke aanduiding voor inhoud 2">
            <a:extLst>
              <a:ext uri="{FF2B5EF4-FFF2-40B4-BE49-F238E27FC236}">
                <a16:creationId xmlns:a16="http://schemas.microsoft.com/office/drawing/2014/main" id="{DAC08A64-1745-D841-83AA-638DEFCF04B2}"/>
              </a:ext>
            </a:extLst>
          </p:cNvPr>
          <p:cNvSpPr>
            <a:spLocks noGrp="1"/>
          </p:cNvSpPr>
          <p:nvPr>
            <p:ph idx="17"/>
          </p:nvPr>
        </p:nvSpPr>
        <p:spPr>
          <a:xfrm>
            <a:off x="4902380" y="2194176"/>
            <a:ext cx="6451600" cy="1822867"/>
          </a:xfrm>
        </p:spPr>
        <p:txBody>
          <a:bodyPr>
            <a:normAutofit/>
          </a:bodyPr>
          <a:lstStyle>
            <a:lvl1pPr marL="342900" indent="-342900">
              <a:lnSpc>
                <a:spcPct val="150000"/>
              </a:lnSpc>
              <a:buClr>
                <a:srgbClr val="EB6031"/>
              </a:buClr>
              <a:buFont typeface="Arial" panose="020B0604020202020204" pitchFamily="34" charset="0"/>
              <a:buChar char="•"/>
              <a:defRPr sz="1800" spc="100" baseline="0">
                <a:solidFill>
                  <a:srgbClr val="575756"/>
                </a:solidFill>
                <a:latin typeface="Neo Sans Pro" panose="020B0504030504040204" pitchFamily="34" charset="0"/>
              </a:defRPr>
            </a:lvl1pPr>
            <a:lvl2pPr>
              <a:buClr>
                <a:srgbClr val="EB6031"/>
              </a:buClr>
              <a:defRPr sz="1600" spc="40" baseline="0">
                <a:solidFill>
                  <a:srgbClr val="575756"/>
                </a:solidFill>
                <a:latin typeface="Neo Sans Pro" panose="020B0504030504040204" pitchFamily="34" charset="0"/>
              </a:defRPr>
            </a:lvl2pPr>
            <a:lvl3pPr>
              <a:lnSpc>
                <a:spcPct val="100000"/>
              </a:lnSpc>
              <a:buClr>
                <a:srgbClr val="EB6031"/>
              </a:buClr>
              <a:defRPr sz="1400" spc="40" baseline="0">
                <a:solidFill>
                  <a:srgbClr val="575756"/>
                </a:solidFill>
                <a:latin typeface="Neo Sans Pro" panose="020B0504030504040204" pitchFamily="34" charset="0"/>
              </a:defRPr>
            </a:lvl3pPr>
          </a:lstStyle>
          <a:p>
            <a:r>
              <a:rPr lang="nl-NL"/>
              <a:t>Tekststijl van het model bewerken</a:t>
            </a:r>
          </a:p>
          <a:p>
            <a:pPr lvl="1"/>
            <a:r>
              <a:rPr lang="nl-NL"/>
              <a:t>Tweede niveau</a:t>
            </a:r>
          </a:p>
          <a:p>
            <a:pPr lvl="2"/>
            <a:r>
              <a:rPr lang="nl-NL"/>
              <a:t>Derde niveau</a:t>
            </a:r>
          </a:p>
        </p:txBody>
      </p:sp>
      <p:sp>
        <p:nvSpPr>
          <p:cNvPr id="30" name="Titel 1">
            <a:extLst>
              <a:ext uri="{FF2B5EF4-FFF2-40B4-BE49-F238E27FC236}">
                <a16:creationId xmlns:a16="http://schemas.microsoft.com/office/drawing/2014/main" id="{0AC887DB-84F7-3249-91B9-0BB20ACEB89D}"/>
              </a:ext>
            </a:extLst>
          </p:cNvPr>
          <p:cNvSpPr>
            <a:spLocks noGrp="1"/>
          </p:cNvSpPr>
          <p:nvPr>
            <p:ph type="title" hasCustomPrompt="1"/>
          </p:nvPr>
        </p:nvSpPr>
        <p:spPr>
          <a:xfrm>
            <a:off x="4902201" y="480625"/>
            <a:ext cx="6451779" cy="982415"/>
          </a:xfrm>
        </p:spPr>
        <p:txBody>
          <a:bodyPr>
            <a:normAutofit/>
          </a:bodyPr>
          <a:lstStyle>
            <a:lvl1pPr>
              <a:defRPr sz="4000" b="1" spc="100" baseline="0">
                <a:solidFill>
                  <a:srgbClr val="EB6031"/>
                </a:solidFill>
                <a:latin typeface="Neo Sans Pro" panose="020B0504030504040204" pitchFamily="34" charset="0"/>
              </a:defRPr>
            </a:lvl1pPr>
          </a:lstStyle>
          <a:p>
            <a:r>
              <a:rPr lang="nl-NL"/>
              <a:t>Titel</a:t>
            </a:r>
          </a:p>
        </p:txBody>
      </p:sp>
      <p:pic>
        <p:nvPicPr>
          <p:cNvPr id="34" name="Afbeelding 33">
            <a:extLst>
              <a:ext uri="{FF2B5EF4-FFF2-40B4-BE49-F238E27FC236}">
                <a16:creationId xmlns:a16="http://schemas.microsoft.com/office/drawing/2014/main" id="{CF207D6A-6A6D-E445-9783-682137A93A3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58468" y="421943"/>
            <a:ext cx="826616" cy="271993"/>
          </a:xfrm>
          <a:prstGeom prst="rect">
            <a:avLst/>
          </a:prstGeom>
        </p:spPr>
      </p:pic>
    </p:spTree>
    <p:extLst>
      <p:ext uri="{BB962C8B-B14F-4D97-AF65-F5344CB8AC3E}">
        <p14:creationId xmlns:p14="http://schemas.microsoft.com/office/powerpoint/2010/main" val="494153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derwerp dia rechts kop">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D9D6E6C8-4D5D-C34A-B879-E1207E216C6E}"/>
              </a:ext>
            </a:extLst>
          </p:cNvPr>
          <p:cNvSpPr>
            <a:spLocks noGrp="1"/>
          </p:cNvSpPr>
          <p:nvPr>
            <p:ph type="pic" sz="quarter" idx="15"/>
          </p:nvPr>
        </p:nvSpPr>
        <p:spPr>
          <a:xfrm>
            <a:off x="0" y="246778"/>
            <a:ext cx="4064001" cy="6611222"/>
          </a:xfrm>
        </p:spPr>
        <p:txBody>
          <a:bodyPr/>
          <a:lstStyle/>
          <a:p>
            <a:endParaRPr lang="nl-NL"/>
          </a:p>
        </p:txBody>
      </p:sp>
      <p:grpSp>
        <p:nvGrpSpPr>
          <p:cNvPr id="10" name="Groep 9">
            <a:extLst>
              <a:ext uri="{FF2B5EF4-FFF2-40B4-BE49-F238E27FC236}">
                <a16:creationId xmlns:a16="http://schemas.microsoft.com/office/drawing/2014/main" id="{B71500E8-ABBE-B44F-ADD0-3BF440811852}"/>
              </a:ext>
            </a:extLst>
          </p:cNvPr>
          <p:cNvGrpSpPr/>
          <p:nvPr userDrawn="1"/>
        </p:nvGrpSpPr>
        <p:grpSpPr>
          <a:xfrm>
            <a:off x="1" y="0"/>
            <a:ext cx="12192000" cy="246778"/>
            <a:chOff x="0" y="253736"/>
            <a:chExt cx="11675448" cy="246778"/>
          </a:xfrm>
        </p:grpSpPr>
        <p:sp>
          <p:nvSpPr>
            <p:cNvPr id="15" name="Rechthoek 14">
              <a:extLst>
                <a:ext uri="{FF2B5EF4-FFF2-40B4-BE49-F238E27FC236}">
                  <a16:creationId xmlns:a16="http://schemas.microsoft.com/office/drawing/2014/main" id="{52A8ED69-CCF7-5040-99A4-9A56AC643849}"/>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0910DA16-2BDA-A24F-B4AD-2B1946157CCB}"/>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9CEC4822-B260-C740-95BE-DEBCBB8C430F}"/>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7" name="Tijdelijke aanduiding voor tekst 10">
            <a:extLst>
              <a:ext uri="{FF2B5EF4-FFF2-40B4-BE49-F238E27FC236}">
                <a16:creationId xmlns:a16="http://schemas.microsoft.com/office/drawing/2014/main" id="{D9A70B36-8FFE-5B40-9D8B-5FDA3AB3CE5E}"/>
              </a:ext>
            </a:extLst>
          </p:cNvPr>
          <p:cNvSpPr>
            <a:spLocks noGrp="1"/>
          </p:cNvSpPr>
          <p:nvPr>
            <p:ph type="body" sz="quarter" idx="16" hasCustomPrompt="1"/>
          </p:nvPr>
        </p:nvSpPr>
        <p:spPr>
          <a:xfrm>
            <a:off x="4902380" y="1761039"/>
            <a:ext cx="6451600" cy="259181"/>
          </a:xfrm>
        </p:spPr>
        <p:txBody>
          <a:bodyPr>
            <a:noAutofit/>
          </a:bodyPr>
          <a:lstStyle>
            <a:lvl1pPr marL="0" indent="0">
              <a:buNone/>
              <a:defRPr sz="1800" b="1" spc="100" baseline="0">
                <a:solidFill>
                  <a:srgbClr val="2B4581"/>
                </a:solidFill>
                <a:latin typeface="Neo Sans Pro" panose="020B0504030504040204" pitchFamily="34" charset="0"/>
              </a:defRPr>
            </a:lvl1pPr>
          </a:lstStyle>
          <a:p>
            <a:r>
              <a:rPr lang="nl-NL"/>
              <a:t>Kop</a:t>
            </a:r>
          </a:p>
        </p:txBody>
      </p:sp>
      <p:sp>
        <p:nvSpPr>
          <p:cNvPr id="29" name="Tijdelijke aanduiding voor inhoud 2">
            <a:extLst>
              <a:ext uri="{FF2B5EF4-FFF2-40B4-BE49-F238E27FC236}">
                <a16:creationId xmlns:a16="http://schemas.microsoft.com/office/drawing/2014/main" id="{DAC08A64-1745-D841-83AA-638DEFCF04B2}"/>
              </a:ext>
            </a:extLst>
          </p:cNvPr>
          <p:cNvSpPr>
            <a:spLocks noGrp="1"/>
          </p:cNvSpPr>
          <p:nvPr>
            <p:ph idx="17"/>
          </p:nvPr>
        </p:nvSpPr>
        <p:spPr>
          <a:xfrm>
            <a:off x="4902380" y="2194176"/>
            <a:ext cx="6451600" cy="1822867"/>
          </a:xfrm>
        </p:spPr>
        <p:txBody>
          <a:bodyPr>
            <a:normAutofit/>
          </a:bodyPr>
          <a:lstStyle>
            <a:lvl1pPr marL="342900" indent="-342900">
              <a:lnSpc>
                <a:spcPct val="150000"/>
              </a:lnSpc>
              <a:buClr>
                <a:srgbClr val="EB6031"/>
              </a:buClr>
              <a:buFont typeface="Arial" panose="020B0604020202020204" pitchFamily="34" charset="0"/>
              <a:buChar char="•"/>
              <a:defRPr sz="1800" spc="100" baseline="0">
                <a:solidFill>
                  <a:srgbClr val="575756"/>
                </a:solidFill>
                <a:latin typeface="Neo Sans Pro" panose="020B0504030504040204" pitchFamily="34" charset="0"/>
              </a:defRPr>
            </a:lvl1pPr>
            <a:lvl2pPr>
              <a:buClr>
                <a:srgbClr val="EB6031"/>
              </a:buClr>
              <a:defRPr sz="1600" spc="40" baseline="0">
                <a:solidFill>
                  <a:srgbClr val="575756"/>
                </a:solidFill>
                <a:latin typeface="Neo Sans Pro" panose="020B0504030504040204" pitchFamily="34" charset="0"/>
              </a:defRPr>
            </a:lvl2pPr>
            <a:lvl3pPr>
              <a:lnSpc>
                <a:spcPct val="100000"/>
              </a:lnSpc>
              <a:buClr>
                <a:srgbClr val="EB6031"/>
              </a:buClr>
              <a:defRPr sz="1400" spc="40" baseline="0">
                <a:solidFill>
                  <a:srgbClr val="575756"/>
                </a:solidFill>
                <a:latin typeface="Neo Sans Pro" panose="020B0504030504040204" pitchFamily="34" charset="0"/>
              </a:defRPr>
            </a:lvl3pPr>
          </a:lstStyle>
          <a:p>
            <a:r>
              <a:rPr lang="nl-NL"/>
              <a:t>Tekststijl van het model bewerken</a:t>
            </a:r>
          </a:p>
          <a:p>
            <a:pPr lvl="1"/>
            <a:r>
              <a:rPr lang="nl-NL"/>
              <a:t>Tweede niveau</a:t>
            </a:r>
          </a:p>
          <a:p>
            <a:pPr lvl="2"/>
            <a:r>
              <a:rPr lang="nl-NL"/>
              <a:t>Derde niveau</a:t>
            </a:r>
          </a:p>
        </p:txBody>
      </p:sp>
      <p:sp>
        <p:nvSpPr>
          <p:cNvPr id="30" name="Titel 1">
            <a:extLst>
              <a:ext uri="{FF2B5EF4-FFF2-40B4-BE49-F238E27FC236}">
                <a16:creationId xmlns:a16="http://schemas.microsoft.com/office/drawing/2014/main" id="{0AC887DB-84F7-3249-91B9-0BB20ACEB89D}"/>
              </a:ext>
            </a:extLst>
          </p:cNvPr>
          <p:cNvSpPr>
            <a:spLocks noGrp="1"/>
          </p:cNvSpPr>
          <p:nvPr>
            <p:ph type="title" hasCustomPrompt="1"/>
          </p:nvPr>
        </p:nvSpPr>
        <p:spPr>
          <a:xfrm>
            <a:off x="4902201" y="480625"/>
            <a:ext cx="6451779" cy="982415"/>
          </a:xfrm>
        </p:spPr>
        <p:txBody>
          <a:bodyPr>
            <a:normAutofit/>
          </a:bodyPr>
          <a:lstStyle>
            <a:lvl1pPr>
              <a:defRPr sz="4000" b="1" spc="100" baseline="0">
                <a:solidFill>
                  <a:srgbClr val="EB6031"/>
                </a:solidFill>
                <a:latin typeface="Neo Sans Pro" panose="020B0504030504040204" pitchFamily="34" charset="0"/>
              </a:defRPr>
            </a:lvl1pPr>
          </a:lstStyle>
          <a:p>
            <a:r>
              <a:rPr lang="nl-NL"/>
              <a:t>Titel</a:t>
            </a:r>
          </a:p>
        </p:txBody>
      </p:sp>
      <p:pic>
        <p:nvPicPr>
          <p:cNvPr id="34" name="Afbeelding 33">
            <a:extLst>
              <a:ext uri="{FF2B5EF4-FFF2-40B4-BE49-F238E27FC236}">
                <a16:creationId xmlns:a16="http://schemas.microsoft.com/office/drawing/2014/main" id="{CF207D6A-6A6D-E445-9783-682137A93A3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58468" y="421943"/>
            <a:ext cx="826616" cy="271993"/>
          </a:xfrm>
          <a:prstGeom prst="rect">
            <a:avLst/>
          </a:prstGeom>
        </p:spPr>
      </p:pic>
    </p:spTree>
    <p:extLst>
      <p:ext uri="{BB962C8B-B14F-4D97-AF65-F5344CB8AC3E}">
        <p14:creationId xmlns:p14="http://schemas.microsoft.com/office/powerpoint/2010/main" val="2776796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derwerp dia rechts - afbeelding">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D9D6E6C8-4D5D-C34A-B879-E1207E216C6E}"/>
              </a:ext>
            </a:extLst>
          </p:cNvPr>
          <p:cNvSpPr>
            <a:spLocks noGrp="1"/>
          </p:cNvSpPr>
          <p:nvPr>
            <p:ph type="pic" sz="quarter" idx="15"/>
          </p:nvPr>
        </p:nvSpPr>
        <p:spPr>
          <a:xfrm>
            <a:off x="0" y="246778"/>
            <a:ext cx="4064001" cy="6611222"/>
          </a:xfrm>
        </p:spPr>
        <p:txBody>
          <a:bodyPr/>
          <a:lstStyle/>
          <a:p>
            <a:endParaRPr lang="nl-NL"/>
          </a:p>
        </p:txBody>
      </p:sp>
      <p:grpSp>
        <p:nvGrpSpPr>
          <p:cNvPr id="10" name="Groep 9">
            <a:extLst>
              <a:ext uri="{FF2B5EF4-FFF2-40B4-BE49-F238E27FC236}">
                <a16:creationId xmlns:a16="http://schemas.microsoft.com/office/drawing/2014/main" id="{B71500E8-ABBE-B44F-ADD0-3BF440811852}"/>
              </a:ext>
            </a:extLst>
          </p:cNvPr>
          <p:cNvGrpSpPr/>
          <p:nvPr userDrawn="1"/>
        </p:nvGrpSpPr>
        <p:grpSpPr>
          <a:xfrm>
            <a:off x="1" y="0"/>
            <a:ext cx="12192000" cy="246778"/>
            <a:chOff x="0" y="253736"/>
            <a:chExt cx="11675448" cy="246778"/>
          </a:xfrm>
        </p:grpSpPr>
        <p:sp>
          <p:nvSpPr>
            <p:cNvPr id="15" name="Rechthoek 14">
              <a:extLst>
                <a:ext uri="{FF2B5EF4-FFF2-40B4-BE49-F238E27FC236}">
                  <a16:creationId xmlns:a16="http://schemas.microsoft.com/office/drawing/2014/main" id="{52A8ED69-CCF7-5040-99A4-9A56AC643849}"/>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0910DA16-2BDA-A24F-B4AD-2B1946157CCB}"/>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9CEC4822-B260-C740-95BE-DEBCBB8C430F}"/>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2" name="Tijdelijke aanduiding voor inhoud 2">
            <a:extLst>
              <a:ext uri="{FF2B5EF4-FFF2-40B4-BE49-F238E27FC236}">
                <a16:creationId xmlns:a16="http://schemas.microsoft.com/office/drawing/2014/main" id="{842E4559-C1F1-A643-93A5-7D8563A5729E}"/>
              </a:ext>
            </a:extLst>
          </p:cNvPr>
          <p:cNvSpPr>
            <a:spLocks noGrp="1"/>
          </p:cNvSpPr>
          <p:nvPr>
            <p:ph idx="16"/>
          </p:nvPr>
        </p:nvSpPr>
        <p:spPr>
          <a:xfrm>
            <a:off x="4902201" y="1761039"/>
            <a:ext cx="6451600" cy="4363536"/>
          </a:xfrm>
        </p:spPr>
        <p:txBody>
          <a:bodyPr>
            <a:normAutofit/>
          </a:bodyPr>
          <a:lstStyle>
            <a:lvl1pPr marL="342900" indent="-342900">
              <a:lnSpc>
                <a:spcPct val="150000"/>
              </a:lnSpc>
              <a:buClr>
                <a:srgbClr val="EB6031"/>
              </a:buClr>
              <a:buFont typeface="Arial" panose="020B0604020202020204" pitchFamily="34" charset="0"/>
              <a:buChar char="•"/>
              <a:defRPr sz="1800" spc="100" baseline="0">
                <a:solidFill>
                  <a:srgbClr val="575756"/>
                </a:solidFill>
                <a:latin typeface="Neo Sans Pro" panose="020B0504030504040204" pitchFamily="34" charset="0"/>
              </a:defRPr>
            </a:lvl1pPr>
            <a:lvl2pPr>
              <a:buClr>
                <a:srgbClr val="EB6031"/>
              </a:buClr>
              <a:defRPr sz="1600" spc="40" baseline="0">
                <a:solidFill>
                  <a:srgbClr val="575756"/>
                </a:solidFill>
                <a:latin typeface="Neo Sans Pro" panose="020B0504030504040204" pitchFamily="34" charset="0"/>
              </a:defRPr>
            </a:lvl2pPr>
            <a:lvl3pPr>
              <a:lnSpc>
                <a:spcPct val="100000"/>
              </a:lnSpc>
              <a:buClr>
                <a:srgbClr val="EB6031"/>
              </a:buClr>
              <a:defRPr sz="1400" spc="40" baseline="0">
                <a:solidFill>
                  <a:srgbClr val="575756"/>
                </a:solidFill>
                <a:latin typeface="Neo Sans Pro" panose="020B0504030504040204" pitchFamily="34" charset="0"/>
              </a:defRPr>
            </a:lvl3pPr>
          </a:lstStyle>
          <a:p>
            <a:r>
              <a:rPr lang="nl-NL"/>
              <a:t>Tekststijl van het model bewerken</a:t>
            </a:r>
          </a:p>
          <a:p>
            <a:pPr lvl="1"/>
            <a:r>
              <a:rPr lang="nl-NL"/>
              <a:t>Tweede niveau</a:t>
            </a:r>
          </a:p>
          <a:p>
            <a:pPr lvl="2"/>
            <a:r>
              <a:rPr lang="nl-NL"/>
              <a:t>Derde niveau</a:t>
            </a:r>
          </a:p>
        </p:txBody>
      </p:sp>
      <p:sp>
        <p:nvSpPr>
          <p:cNvPr id="23" name="Titel 1">
            <a:extLst>
              <a:ext uri="{FF2B5EF4-FFF2-40B4-BE49-F238E27FC236}">
                <a16:creationId xmlns:a16="http://schemas.microsoft.com/office/drawing/2014/main" id="{2CD77710-F3DF-4048-BE9A-3E61BAF203C9}"/>
              </a:ext>
            </a:extLst>
          </p:cNvPr>
          <p:cNvSpPr>
            <a:spLocks noGrp="1"/>
          </p:cNvSpPr>
          <p:nvPr>
            <p:ph type="title" hasCustomPrompt="1"/>
          </p:nvPr>
        </p:nvSpPr>
        <p:spPr>
          <a:xfrm>
            <a:off x="4902201" y="480625"/>
            <a:ext cx="6451779" cy="982415"/>
          </a:xfrm>
        </p:spPr>
        <p:txBody>
          <a:bodyPr>
            <a:normAutofit/>
          </a:bodyPr>
          <a:lstStyle>
            <a:lvl1pPr>
              <a:defRPr sz="4000" b="1" spc="100" baseline="0">
                <a:solidFill>
                  <a:srgbClr val="EB6031"/>
                </a:solidFill>
                <a:latin typeface="Neo Sans Pro" panose="020B0504030504040204" pitchFamily="34" charset="0"/>
              </a:defRPr>
            </a:lvl1pPr>
          </a:lstStyle>
          <a:p>
            <a:r>
              <a:rPr lang="nl-NL"/>
              <a:t>Titel</a:t>
            </a:r>
          </a:p>
        </p:txBody>
      </p:sp>
      <p:pic>
        <p:nvPicPr>
          <p:cNvPr id="25" name="Afbeelding 24">
            <a:extLst>
              <a:ext uri="{FF2B5EF4-FFF2-40B4-BE49-F238E27FC236}">
                <a16:creationId xmlns:a16="http://schemas.microsoft.com/office/drawing/2014/main" id="{1CF5EC7E-BD20-2C4F-AD9B-AF714652DAC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58468" y="421943"/>
            <a:ext cx="826616" cy="271993"/>
          </a:xfrm>
          <a:prstGeom prst="rect">
            <a:avLst/>
          </a:prstGeom>
        </p:spPr>
      </p:pic>
    </p:spTree>
    <p:extLst>
      <p:ext uri="{BB962C8B-B14F-4D97-AF65-F5344CB8AC3E}">
        <p14:creationId xmlns:p14="http://schemas.microsoft.com/office/powerpoint/2010/main" val="3584830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derwerp rechts grote afbeelding dia">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D9D6E6C8-4D5D-C34A-B879-E1207E216C6E}"/>
              </a:ext>
            </a:extLst>
          </p:cNvPr>
          <p:cNvSpPr>
            <a:spLocks noGrp="1"/>
          </p:cNvSpPr>
          <p:nvPr>
            <p:ph type="pic" sz="quarter" idx="15"/>
          </p:nvPr>
        </p:nvSpPr>
        <p:spPr>
          <a:xfrm>
            <a:off x="0" y="246778"/>
            <a:ext cx="8128001" cy="6611222"/>
          </a:xfrm>
        </p:spPr>
        <p:txBody>
          <a:bodyPr/>
          <a:lstStyle/>
          <a:p>
            <a:endParaRPr lang="nl-NL"/>
          </a:p>
        </p:txBody>
      </p:sp>
      <p:grpSp>
        <p:nvGrpSpPr>
          <p:cNvPr id="10" name="Groep 9">
            <a:extLst>
              <a:ext uri="{FF2B5EF4-FFF2-40B4-BE49-F238E27FC236}">
                <a16:creationId xmlns:a16="http://schemas.microsoft.com/office/drawing/2014/main" id="{B71500E8-ABBE-B44F-ADD0-3BF440811852}"/>
              </a:ext>
            </a:extLst>
          </p:cNvPr>
          <p:cNvGrpSpPr/>
          <p:nvPr userDrawn="1"/>
        </p:nvGrpSpPr>
        <p:grpSpPr>
          <a:xfrm>
            <a:off x="1" y="0"/>
            <a:ext cx="12192000" cy="246778"/>
            <a:chOff x="0" y="253736"/>
            <a:chExt cx="11675448" cy="246778"/>
          </a:xfrm>
        </p:grpSpPr>
        <p:sp>
          <p:nvSpPr>
            <p:cNvPr id="15" name="Rechthoek 14">
              <a:extLst>
                <a:ext uri="{FF2B5EF4-FFF2-40B4-BE49-F238E27FC236}">
                  <a16:creationId xmlns:a16="http://schemas.microsoft.com/office/drawing/2014/main" id="{52A8ED69-CCF7-5040-99A4-9A56AC643849}"/>
                </a:ext>
              </a:extLst>
            </p:cNvPr>
            <p:cNvSpPr/>
            <p:nvPr userDrawn="1"/>
          </p:nvSpPr>
          <p:spPr>
            <a:xfrm>
              <a:off x="0" y="253736"/>
              <a:ext cx="3891816" cy="246778"/>
            </a:xfrm>
            <a:prstGeom prst="rect">
              <a:avLst/>
            </a:prstGeom>
            <a:solidFill>
              <a:srgbClr val="2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0910DA16-2BDA-A24F-B4AD-2B1946157CCB}"/>
                </a:ext>
              </a:extLst>
            </p:cNvPr>
            <p:cNvSpPr/>
            <p:nvPr userDrawn="1"/>
          </p:nvSpPr>
          <p:spPr>
            <a:xfrm>
              <a:off x="7783632" y="253736"/>
              <a:ext cx="3891816" cy="24677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9CEC4822-B260-C740-95BE-DEBCBB8C430F}"/>
                </a:ext>
              </a:extLst>
            </p:cNvPr>
            <p:cNvSpPr/>
            <p:nvPr userDrawn="1"/>
          </p:nvSpPr>
          <p:spPr>
            <a:xfrm>
              <a:off x="3891816" y="253736"/>
              <a:ext cx="3891816" cy="246778"/>
            </a:xfrm>
            <a:prstGeom prst="rect">
              <a:avLst/>
            </a:prstGeom>
            <a:solidFill>
              <a:srgbClr val="EB6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2" name="Tijdelijke aanduiding voor inhoud 2">
            <a:extLst>
              <a:ext uri="{FF2B5EF4-FFF2-40B4-BE49-F238E27FC236}">
                <a16:creationId xmlns:a16="http://schemas.microsoft.com/office/drawing/2014/main" id="{842E4559-C1F1-A643-93A5-7D8563A5729E}"/>
              </a:ext>
            </a:extLst>
          </p:cNvPr>
          <p:cNvSpPr>
            <a:spLocks noGrp="1"/>
          </p:cNvSpPr>
          <p:nvPr>
            <p:ph idx="16"/>
          </p:nvPr>
        </p:nvSpPr>
        <p:spPr>
          <a:xfrm>
            <a:off x="8966201" y="1761039"/>
            <a:ext cx="2387600" cy="1822867"/>
          </a:xfrm>
        </p:spPr>
        <p:txBody>
          <a:bodyPr>
            <a:normAutofit/>
          </a:bodyPr>
          <a:lstStyle>
            <a:lvl1pPr marL="342900" indent="-342900">
              <a:lnSpc>
                <a:spcPct val="150000"/>
              </a:lnSpc>
              <a:buClr>
                <a:srgbClr val="EB6031"/>
              </a:buClr>
              <a:buFont typeface="Arial" panose="020B0604020202020204" pitchFamily="34" charset="0"/>
              <a:buChar char="•"/>
              <a:defRPr sz="1800" spc="100" baseline="0">
                <a:solidFill>
                  <a:srgbClr val="575756"/>
                </a:solidFill>
                <a:latin typeface="Neo Sans Pro" panose="020B0504030504040204" pitchFamily="34" charset="0"/>
              </a:defRPr>
            </a:lvl1pPr>
            <a:lvl2pPr>
              <a:buClr>
                <a:srgbClr val="EB6031"/>
              </a:buClr>
              <a:defRPr sz="1600" spc="40" baseline="0">
                <a:solidFill>
                  <a:srgbClr val="575756"/>
                </a:solidFill>
                <a:latin typeface="Neo Sans Pro" panose="020B0504030504040204" pitchFamily="34" charset="0"/>
              </a:defRPr>
            </a:lvl2pPr>
            <a:lvl3pPr>
              <a:lnSpc>
                <a:spcPct val="100000"/>
              </a:lnSpc>
              <a:buClr>
                <a:srgbClr val="EB6031"/>
              </a:buClr>
              <a:defRPr sz="1400" spc="40" baseline="0">
                <a:solidFill>
                  <a:srgbClr val="575756"/>
                </a:solidFill>
                <a:latin typeface="Neo Sans Pro" panose="020B0504030504040204" pitchFamily="34" charset="0"/>
              </a:defRPr>
            </a:lvl3pPr>
          </a:lstStyle>
          <a:p>
            <a:r>
              <a:rPr lang="nl-NL"/>
              <a:t>Tekststijl</a:t>
            </a:r>
          </a:p>
          <a:p>
            <a:pPr lvl="1"/>
            <a:r>
              <a:rPr lang="nl-NL"/>
              <a:t>Tweede niveau</a:t>
            </a:r>
          </a:p>
          <a:p>
            <a:pPr lvl="2"/>
            <a:r>
              <a:rPr lang="nl-NL"/>
              <a:t>Derde niveau</a:t>
            </a:r>
          </a:p>
        </p:txBody>
      </p:sp>
      <p:sp>
        <p:nvSpPr>
          <p:cNvPr id="23" name="Titel 1">
            <a:extLst>
              <a:ext uri="{FF2B5EF4-FFF2-40B4-BE49-F238E27FC236}">
                <a16:creationId xmlns:a16="http://schemas.microsoft.com/office/drawing/2014/main" id="{2CD77710-F3DF-4048-BE9A-3E61BAF203C9}"/>
              </a:ext>
            </a:extLst>
          </p:cNvPr>
          <p:cNvSpPr>
            <a:spLocks noGrp="1"/>
          </p:cNvSpPr>
          <p:nvPr>
            <p:ph type="title" hasCustomPrompt="1"/>
          </p:nvPr>
        </p:nvSpPr>
        <p:spPr>
          <a:xfrm>
            <a:off x="8966314" y="480625"/>
            <a:ext cx="2387666" cy="982415"/>
          </a:xfrm>
        </p:spPr>
        <p:txBody>
          <a:bodyPr>
            <a:normAutofit/>
          </a:bodyPr>
          <a:lstStyle>
            <a:lvl1pPr>
              <a:defRPr sz="4000" b="1" spc="100" baseline="0">
                <a:solidFill>
                  <a:srgbClr val="EB6031"/>
                </a:solidFill>
                <a:latin typeface="Neo Sans Pro" panose="020B0504030504040204" pitchFamily="34" charset="0"/>
              </a:defRPr>
            </a:lvl1pPr>
          </a:lstStyle>
          <a:p>
            <a:r>
              <a:rPr lang="nl-NL"/>
              <a:t>Titel</a:t>
            </a:r>
          </a:p>
        </p:txBody>
      </p:sp>
      <p:pic>
        <p:nvPicPr>
          <p:cNvPr id="25" name="Afbeelding 24">
            <a:extLst>
              <a:ext uri="{FF2B5EF4-FFF2-40B4-BE49-F238E27FC236}">
                <a16:creationId xmlns:a16="http://schemas.microsoft.com/office/drawing/2014/main" id="{1CF5EC7E-BD20-2C4F-AD9B-AF714652DAC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58468" y="421943"/>
            <a:ext cx="826616" cy="271993"/>
          </a:xfrm>
          <a:prstGeom prst="rect">
            <a:avLst/>
          </a:prstGeom>
        </p:spPr>
      </p:pic>
    </p:spTree>
    <p:extLst>
      <p:ext uri="{BB962C8B-B14F-4D97-AF65-F5344CB8AC3E}">
        <p14:creationId xmlns:p14="http://schemas.microsoft.com/office/powerpoint/2010/main" val="1305411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7A2969A-2F14-8146-956C-56262BA920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7D4386E-D6EA-1641-847B-841ACD20DA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FC821752-D80C-B44D-B58B-96836DB3F9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1E107C-5324-2A49-A5BB-69D7356F8E7D}" type="datetimeFigureOut">
              <a:rPr lang="nl-NL" smtClean="0"/>
              <a:t>9-9-2025</a:t>
            </a:fld>
            <a:endParaRPr lang="nl-NL"/>
          </a:p>
        </p:txBody>
      </p:sp>
      <p:sp>
        <p:nvSpPr>
          <p:cNvPr id="5" name="Tijdelijke aanduiding voor voettekst 4">
            <a:extLst>
              <a:ext uri="{FF2B5EF4-FFF2-40B4-BE49-F238E27FC236}">
                <a16:creationId xmlns:a16="http://schemas.microsoft.com/office/drawing/2014/main" id="{A4532434-0740-7942-B329-39A3C87AE7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DE75CA7-0A2C-7646-8CCA-7794FD55BA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3FA8C9-89D9-1145-AB27-59CCFE7773BA}" type="slidenum">
              <a:rPr lang="nl-NL" smtClean="0"/>
              <a:t>‹#›</a:t>
            </a:fld>
            <a:endParaRPr lang="nl-NL"/>
          </a:p>
        </p:txBody>
      </p:sp>
    </p:spTree>
    <p:extLst>
      <p:ext uri="{BB962C8B-B14F-4D97-AF65-F5344CB8AC3E}">
        <p14:creationId xmlns:p14="http://schemas.microsoft.com/office/powerpoint/2010/main" val="2062907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0" r:id="rId3"/>
    <p:sldLayoutId id="2147483661" r:id="rId4"/>
    <p:sldLayoutId id="2147483674" r:id="rId5"/>
    <p:sldLayoutId id="2147483660" r:id="rId6"/>
    <p:sldLayoutId id="2147483671" r:id="rId7"/>
    <p:sldLayoutId id="2147483662" r:id="rId8"/>
    <p:sldLayoutId id="2147483675" r:id="rId9"/>
    <p:sldLayoutId id="2147483663" r:id="rId10"/>
    <p:sldLayoutId id="2147483664" r:id="rId11"/>
    <p:sldLayoutId id="2147483665" r:id="rId12"/>
    <p:sldLayoutId id="2147483666" r:id="rId13"/>
    <p:sldLayoutId id="2147483651" r:id="rId14"/>
    <p:sldLayoutId id="2147483667" r:id="rId15"/>
    <p:sldLayoutId id="2147483677" r:id="rId16"/>
    <p:sldLayoutId id="2147483668" r:id="rId17"/>
    <p:sldLayoutId id="2147483669" r:id="rId18"/>
    <p:sldLayoutId id="2147483676" r:id="rId19"/>
    <p:sldLayoutId id="2147483672" r:id="rId20"/>
    <p:sldLayoutId id="2147483679" r:id="rId21"/>
    <p:sldLayoutId id="2147483673" r:id="rId22"/>
    <p:sldLayoutId id="2147483678"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fld id="{FC1E107C-5324-2A49-A5BB-69D7356F8E7D}" type="datetimeFigureOut">
              <a:rPr lang="nl-NL" smtClean="0"/>
              <a:t>9-9-2025</a:t>
            </a:fld>
            <a:endParaRPr lang="nl-NL"/>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fld id="{403FA8C9-89D9-1145-AB27-59CCFE7773BA}" type="slidenum">
              <a:rPr lang="nl-NL" smtClean="0"/>
              <a:t>‹#›</a:t>
            </a:fld>
            <a:endParaRPr lang="nl-NL"/>
          </a:p>
        </p:txBody>
      </p:sp>
    </p:spTree>
    <p:extLst>
      <p:ext uri="{BB962C8B-B14F-4D97-AF65-F5344CB8AC3E}">
        <p14:creationId xmlns:p14="http://schemas.microsoft.com/office/powerpoint/2010/main" val="234726367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image" Target="../media/image30.jpe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10.emf"/><Relationship Id="rId5" Type="http://schemas.openxmlformats.org/officeDocument/2006/relationships/image" Target="../media/image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55.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706356-2398-DF4E-9F88-49019CCD679A}"/>
              </a:ext>
            </a:extLst>
          </p:cNvPr>
          <p:cNvSpPr>
            <a:spLocks noGrp="1"/>
          </p:cNvSpPr>
          <p:nvPr>
            <p:ph type="ctrTitle"/>
          </p:nvPr>
        </p:nvSpPr>
        <p:spPr>
          <a:xfrm>
            <a:off x="821355" y="4177364"/>
            <a:ext cx="4777188" cy="362502"/>
          </a:xfrm>
        </p:spPr>
        <p:txBody>
          <a:bodyPr/>
          <a:lstStyle/>
          <a:p>
            <a:r>
              <a:rPr lang="en-GB" spc="100" dirty="0"/>
              <a:t>Amsterdam FIC / FMP	</a:t>
            </a:r>
          </a:p>
        </p:txBody>
      </p:sp>
      <p:sp>
        <p:nvSpPr>
          <p:cNvPr id="3" name="Tijdelijke aanduiding voor tekst 2">
            <a:extLst>
              <a:ext uri="{FF2B5EF4-FFF2-40B4-BE49-F238E27FC236}">
                <a16:creationId xmlns:a16="http://schemas.microsoft.com/office/drawing/2014/main" id="{69D969AA-A146-BC40-9DC0-CDB88EFB0B6D}"/>
              </a:ext>
            </a:extLst>
          </p:cNvPr>
          <p:cNvSpPr>
            <a:spLocks noGrp="1"/>
          </p:cNvSpPr>
          <p:nvPr>
            <p:ph type="body" sz="quarter" idx="10"/>
          </p:nvPr>
        </p:nvSpPr>
        <p:spPr>
          <a:xfrm>
            <a:off x="820738" y="4581524"/>
            <a:ext cx="4510679" cy="362501"/>
          </a:xfrm>
        </p:spPr>
        <p:txBody>
          <a:bodyPr vert="horz" lIns="91440" tIns="45720" rIns="91440" bIns="45720" rtlCol="0" anchor="t">
            <a:noAutofit/>
          </a:bodyPr>
          <a:lstStyle/>
          <a:p>
            <a:r>
              <a:rPr lang="en-GB" dirty="0"/>
              <a:t>Flight Information</a:t>
            </a:r>
          </a:p>
          <a:p>
            <a:r>
              <a:rPr lang="en-GB" dirty="0">
                <a:latin typeface="Neo Sans Pro"/>
              </a:rPr>
              <a:t>Flow Management Position</a:t>
            </a:r>
          </a:p>
        </p:txBody>
      </p:sp>
      <p:sp>
        <p:nvSpPr>
          <p:cNvPr id="4" name="Tijdelijke aanduiding voor tekst 3">
            <a:extLst>
              <a:ext uri="{FF2B5EF4-FFF2-40B4-BE49-F238E27FC236}">
                <a16:creationId xmlns:a16="http://schemas.microsoft.com/office/drawing/2014/main" id="{EA7E62DA-78FC-B947-8957-8C286E2170F1}"/>
              </a:ext>
            </a:extLst>
          </p:cNvPr>
          <p:cNvSpPr>
            <a:spLocks noGrp="1"/>
          </p:cNvSpPr>
          <p:nvPr>
            <p:ph type="body" sz="quarter" idx="11"/>
          </p:nvPr>
        </p:nvSpPr>
        <p:spPr>
          <a:xfrm>
            <a:off x="6948400" y="1313493"/>
            <a:ext cx="4464352" cy="282393"/>
          </a:xfrm>
        </p:spPr>
        <p:txBody>
          <a:bodyPr>
            <a:noAutofit/>
          </a:bodyPr>
          <a:lstStyle/>
          <a:p>
            <a:r>
              <a:rPr lang="nl-NL" sz="1800" dirty="0"/>
              <a:t>Presentation Bratislava </a:t>
            </a:r>
            <a:r>
              <a:rPr lang="en-GB" sz="1800" dirty="0"/>
              <a:t>​</a:t>
            </a:r>
            <a:endParaRPr lang="en-GB" sz="1800" spc="100" dirty="0"/>
          </a:p>
        </p:txBody>
      </p:sp>
      <p:pic>
        <p:nvPicPr>
          <p:cNvPr id="7" name="Tijdelijke aanduiding voor afbeelding 6">
            <a:extLst>
              <a:ext uri="{FF2B5EF4-FFF2-40B4-BE49-F238E27FC236}">
                <a16:creationId xmlns:a16="http://schemas.microsoft.com/office/drawing/2014/main" id="{67F5B69D-D66D-1F41-9C9B-DE52FFEF02CB}"/>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t="8431" b="8431"/>
          <a:stretch>
            <a:fillRect/>
          </a:stretch>
        </p:blipFill>
        <p:spPr/>
      </p:pic>
      <p:sp>
        <p:nvSpPr>
          <p:cNvPr id="5" name="Tekstvak 4">
            <a:extLst>
              <a:ext uri="{FF2B5EF4-FFF2-40B4-BE49-F238E27FC236}">
                <a16:creationId xmlns:a16="http://schemas.microsoft.com/office/drawing/2014/main" id="{018F1EA1-A520-E207-953B-1323B8EA4BAA}"/>
              </a:ext>
            </a:extLst>
          </p:cNvPr>
          <p:cNvSpPr txBox="1"/>
          <p:nvPr/>
        </p:nvSpPr>
        <p:spPr>
          <a:xfrm>
            <a:off x="9198864" y="1733859"/>
            <a:ext cx="1435608" cy="466344"/>
          </a:xfrm>
          <a:prstGeom prst="rect">
            <a:avLst/>
          </a:prstGeom>
          <a:solidFill>
            <a:srgbClr val="2B4581"/>
          </a:solidFill>
          <a:ln>
            <a:solidFill>
              <a:srgbClr val="2B4581"/>
            </a:solidFill>
          </a:ln>
        </p:spPr>
        <p:txBody>
          <a:bodyPr wrap="square" rtlCol="0">
            <a:spAutoFit/>
          </a:bodyPr>
          <a:lstStyle/>
          <a:p>
            <a:endParaRPr lang="nl-NL" dirty="0"/>
          </a:p>
        </p:txBody>
      </p:sp>
      <p:sp>
        <p:nvSpPr>
          <p:cNvPr id="6" name="Tekstvak 5">
            <a:extLst>
              <a:ext uri="{FF2B5EF4-FFF2-40B4-BE49-F238E27FC236}">
                <a16:creationId xmlns:a16="http://schemas.microsoft.com/office/drawing/2014/main" id="{247797CF-86BF-A28D-DFF2-FBC2EC8804F4}"/>
              </a:ext>
            </a:extLst>
          </p:cNvPr>
          <p:cNvSpPr txBox="1"/>
          <p:nvPr/>
        </p:nvSpPr>
        <p:spPr>
          <a:xfrm>
            <a:off x="9387068" y="1782501"/>
            <a:ext cx="1921398" cy="555675"/>
          </a:xfrm>
          <a:prstGeom prst="rect">
            <a:avLst/>
          </a:prstGeom>
          <a:noFill/>
        </p:spPr>
        <p:txBody>
          <a:bodyPr wrap="square" rtlCol="0">
            <a:spAutoFit/>
          </a:bodyPr>
          <a:lstStyle/>
          <a:p>
            <a:endParaRPr lang="nl-NL" dirty="0"/>
          </a:p>
        </p:txBody>
      </p:sp>
      <p:sp>
        <p:nvSpPr>
          <p:cNvPr id="8" name="Tekstvak 7">
            <a:extLst>
              <a:ext uri="{FF2B5EF4-FFF2-40B4-BE49-F238E27FC236}">
                <a16:creationId xmlns:a16="http://schemas.microsoft.com/office/drawing/2014/main" id="{A8774EA1-A588-D63F-0B77-5C993CF6A93D}"/>
              </a:ext>
            </a:extLst>
          </p:cNvPr>
          <p:cNvSpPr txBox="1"/>
          <p:nvPr/>
        </p:nvSpPr>
        <p:spPr>
          <a:xfrm>
            <a:off x="9242385" y="1613088"/>
            <a:ext cx="2025569" cy="707886"/>
          </a:xfrm>
          <a:prstGeom prst="rect">
            <a:avLst/>
          </a:prstGeom>
          <a:noFill/>
        </p:spPr>
        <p:txBody>
          <a:bodyPr wrap="square" rtlCol="0">
            <a:spAutoFit/>
          </a:bodyPr>
          <a:lstStyle/>
          <a:p>
            <a:r>
              <a:rPr lang="nl-NL" sz="4000" dirty="0">
                <a:solidFill>
                  <a:srgbClr val="EB6031"/>
                </a:solidFill>
              </a:rPr>
              <a:t>2025</a:t>
            </a:r>
          </a:p>
        </p:txBody>
      </p:sp>
    </p:spTree>
    <p:extLst>
      <p:ext uri="{BB962C8B-B14F-4D97-AF65-F5344CB8AC3E}">
        <p14:creationId xmlns:p14="http://schemas.microsoft.com/office/powerpoint/2010/main" val="3947046547"/>
      </p:ext>
    </p:extLst>
  </p:cSld>
  <p:clrMapOvr>
    <a:masterClrMapping/>
  </p:clrMapOvr>
  <mc:AlternateContent xmlns:mc="http://schemas.openxmlformats.org/markup-compatibility/2006" xmlns:p14="http://schemas.microsoft.com/office/powerpoint/2010/main">
    <mc:Choice Requires="p14">
      <p:transition p14:dur="200">
        <p:pull/>
      </p:transition>
    </mc:Choice>
    <mc:Fallback xmlns="">
      <p:transition>
        <p:pull/>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8FECF0-0880-CC45-B900-533885A759A4}"/>
              </a:ext>
            </a:extLst>
          </p:cNvPr>
          <p:cNvSpPr>
            <a:spLocks noGrp="1"/>
          </p:cNvSpPr>
          <p:nvPr>
            <p:ph type="title"/>
          </p:nvPr>
        </p:nvSpPr>
        <p:spPr>
          <a:xfrm>
            <a:off x="264353" y="722575"/>
            <a:ext cx="4643368" cy="724486"/>
          </a:xfrm>
        </p:spPr>
        <p:txBody>
          <a:bodyPr vert="horz" lIns="91440" tIns="45720" rIns="91440" bIns="45720" rtlCol="0" anchor="b">
            <a:normAutofit/>
          </a:bodyPr>
          <a:lstStyle/>
          <a:p>
            <a:pPr algn="ctr" defTabSz="914400"/>
            <a:r>
              <a:rPr lang="en-US" sz="3200" spc="90" dirty="0">
                <a:solidFill>
                  <a:schemeClr val="accent2"/>
                </a:solidFill>
                <a:latin typeface="+mj-lt"/>
              </a:rPr>
              <a:t>Traffic info over land</a:t>
            </a:r>
          </a:p>
        </p:txBody>
      </p:sp>
      <p:pic>
        <p:nvPicPr>
          <p:cNvPr id="5" name="Picture 2" descr="\\office.lvnl.nl\data\Gebruikers\verpalens\Mijn documenten\My Pictures\FIC afbeeldingen\Texel airshow FIC.jpg">
            <a:extLst>
              <a:ext uri="{FF2B5EF4-FFF2-40B4-BE49-F238E27FC236}">
                <a16:creationId xmlns:a16="http://schemas.microsoft.com/office/drawing/2014/main" id="{B85DB389-7197-4804-80C3-BC134FC4BD2F}"/>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r="-1"/>
          <a:stretch/>
        </p:blipFill>
        <p:spPr bwMode="auto">
          <a:xfrm>
            <a:off x="6096000" y="-1"/>
            <a:ext cx="6096000"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16">
            <a:extLst>
              <a:ext uri="{FF2B5EF4-FFF2-40B4-BE49-F238E27FC236}">
                <a16:creationId xmlns:a16="http://schemas.microsoft.com/office/drawing/2014/main" id="{2B33CDD2-C0CB-D8AD-886D-0ABC95A02B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96001" y="-2"/>
            <a:ext cx="6096000" cy="6858001"/>
            <a:chOff x="-1" y="0"/>
            <a:chExt cx="7390263" cy="6858001"/>
          </a:xfrm>
        </p:grpSpPr>
        <p:sp>
          <p:nvSpPr>
            <p:cNvPr id="18" name="Rectangle 17">
              <a:extLst>
                <a:ext uri="{FF2B5EF4-FFF2-40B4-BE49-F238E27FC236}">
                  <a16:creationId xmlns:a16="http://schemas.microsoft.com/office/drawing/2014/main" id="{AC7F47A2-1E11-C302-6F8E-F03239998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8">
              <a:extLst>
                <a:ext uri="{FF2B5EF4-FFF2-40B4-BE49-F238E27FC236}">
                  <a16:creationId xmlns:a16="http://schemas.microsoft.com/office/drawing/2014/main" id="{06AED115-5F26-CFFE-25B4-8CCB743BA1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FB3032F8-FDD1-98F1-B20E-FB9CDF9EB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6" name="Afbeelding 5" descr="Afbeelding met overdekt, tekst, computerbeeldscherm, muur&#10;&#10;Automatisch gegenereerde beschrijving">
            <a:extLst>
              <a:ext uri="{FF2B5EF4-FFF2-40B4-BE49-F238E27FC236}">
                <a16:creationId xmlns:a16="http://schemas.microsoft.com/office/drawing/2014/main" id="{D2C31779-7F6C-B89D-642B-64A585F0372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98220" y="1890620"/>
            <a:ext cx="5001208" cy="3750906"/>
          </a:xfrm>
          <a:prstGeom prst="rect">
            <a:avLst/>
          </a:prstGeom>
        </p:spPr>
      </p:pic>
    </p:spTree>
    <p:extLst>
      <p:ext uri="{BB962C8B-B14F-4D97-AF65-F5344CB8AC3E}">
        <p14:creationId xmlns:p14="http://schemas.microsoft.com/office/powerpoint/2010/main" val="177999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77227319-048A-A69D-6735-C8CE8D23CE95}"/>
              </a:ext>
            </a:extLst>
          </p:cNvPr>
          <p:cNvSpPr>
            <a:spLocks noGrp="1"/>
          </p:cNvSpPr>
          <p:nvPr>
            <p:ph type="body" sz="quarter" idx="14"/>
          </p:nvPr>
        </p:nvSpPr>
        <p:spPr>
          <a:xfrm>
            <a:off x="470392" y="1624857"/>
            <a:ext cx="5806440" cy="233263"/>
          </a:xfrm>
        </p:spPr>
        <p:txBody>
          <a:bodyPr/>
          <a:lstStyle/>
          <a:p>
            <a:r>
              <a:rPr lang="nl-NL" b="1" dirty="0">
                <a:latin typeface="Calibri" panose="020F0502020204030204" pitchFamily="34" charset="0"/>
                <a:cs typeface="Calibri" panose="020F0502020204030204" pitchFamily="34" charset="0"/>
              </a:rPr>
              <a:t>Hotspots in LVNL </a:t>
            </a:r>
            <a:r>
              <a:rPr lang="nl-NL" b="1" dirty="0" err="1">
                <a:latin typeface="Calibri" panose="020F0502020204030204" pitchFamily="34" charset="0"/>
                <a:cs typeface="Calibri" panose="020F0502020204030204" pitchFamily="34" charset="0"/>
              </a:rPr>
              <a:t>airspace</a:t>
            </a:r>
            <a:endParaRPr lang="en-US" dirty="0">
              <a:latin typeface="Calibri" panose="020F0502020204030204" pitchFamily="34" charset="0"/>
              <a:cs typeface="Calibri" panose="020F0502020204030204" pitchFamily="34" charset="0"/>
            </a:endParaRPr>
          </a:p>
        </p:txBody>
      </p:sp>
      <p:sp>
        <p:nvSpPr>
          <p:cNvPr id="6" name="Tijdelijke aanduiding voor inhoud 3">
            <a:extLst>
              <a:ext uri="{FF2B5EF4-FFF2-40B4-BE49-F238E27FC236}">
                <a16:creationId xmlns:a16="http://schemas.microsoft.com/office/drawing/2014/main" id="{D880C78B-2C62-7C1B-6423-38D4EA55D662}"/>
              </a:ext>
            </a:extLst>
          </p:cNvPr>
          <p:cNvSpPr>
            <a:spLocks noGrp="1"/>
          </p:cNvSpPr>
          <p:nvPr>
            <p:ph idx="16"/>
          </p:nvPr>
        </p:nvSpPr>
        <p:spPr>
          <a:xfrm>
            <a:off x="470392" y="1988304"/>
            <a:ext cx="4607943" cy="4135610"/>
          </a:xfrm>
        </p:spPr>
        <p:txBody>
          <a:bodyPr>
            <a:normAutofit/>
          </a:bodyPr>
          <a:lstStyle/>
          <a:p>
            <a:r>
              <a:rPr lang="nl-NL" dirty="0">
                <a:latin typeface="Calibri" panose="020F0502020204030204" pitchFamily="34" charset="0"/>
                <a:cs typeface="Calibri" panose="020F0502020204030204" pitchFamily="34" charset="0"/>
              </a:rPr>
              <a:t>Schiphol TMA 1: small </a:t>
            </a:r>
            <a:r>
              <a:rPr lang="nl-NL" dirty="0" err="1">
                <a:latin typeface="Calibri" panose="020F0502020204030204" pitchFamily="34" charset="0"/>
                <a:cs typeface="Calibri" panose="020F0502020204030204" pitchFamily="34" charset="0"/>
              </a:rPr>
              <a:t>margins</a:t>
            </a:r>
            <a:r>
              <a:rPr lang="nl-NL" dirty="0">
                <a:latin typeface="Calibri" panose="020F0502020204030204" pitchFamily="34" charset="0"/>
                <a:cs typeface="Calibri" panose="020F0502020204030204" pitchFamily="34" charset="0"/>
              </a:rPr>
              <a:t>, busy area</a:t>
            </a:r>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sym typeface="Wingdings" panose="05000000000000000000" pitchFamily="2" charset="2"/>
              </a:rPr>
              <a:t> VFR traffic up </a:t>
            </a:r>
            <a:r>
              <a:rPr lang="nl-NL" dirty="0" err="1">
                <a:latin typeface="Calibri" panose="020F0502020204030204" pitchFamily="34" charset="0"/>
                <a:cs typeface="Calibri" panose="020F0502020204030204" pitchFamily="34" charset="0"/>
                <a:sym typeface="Wingdings" panose="05000000000000000000" pitchFamily="2" charset="2"/>
              </a:rPr>
              <a:t>to</a:t>
            </a:r>
            <a:r>
              <a:rPr lang="nl-NL" dirty="0">
                <a:latin typeface="Calibri" panose="020F0502020204030204" pitchFamily="34" charset="0"/>
                <a:cs typeface="Calibri" panose="020F0502020204030204" pitchFamily="34" charset="0"/>
                <a:sym typeface="Wingdings" panose="05000000000000000000" pitchFamily="2" charset="2"/>
              </a:rPr>
              <a:t> 1500ft</a:t>
            </a:r>
            <a:br>
              <a:rPr lang="nl-NL" dirty="0">
                <a:latin typeface="Calibri" panose="020F0502020204030204" pitchFamily="34" charset="0"/>
                <a:cs typeface="Calibri" panose="020F0502020204030204" pitchFamily="34" charset="0"/>
                <a:sym typeface="Wingdings" panose="05000000000000000000" pitchFamily="2" charset="2"/>
              </a:rPr>
            </a:br>
            <a:r>
              <a:rPr lang="nl-NL" dirty="0">
                <a:latin typeface="Calibri" panose="020F0502020204030204" pitchFamily="34" charset="0"/>
                <a:cs typeface="Calibri" panose="020F0502020204030204" pitchFamily="34" charset="0"/>
                <a:sym typeface="Wingdings" panose="05000000000000000000" pitchFamily="2" charset="2"/>
              </a:rPr>
              <a:t> IFR </a:t>
            </a:r>
            <a:r>
              <a:rPr lang="nl-NL" dirty="0" err="1">
                <a:latin typeface="Calibri" panose="020F0502020204030204" pitchFamily="34" charset="0"/>
                <a:cs typeface="Calibri" panose="020F0502020204030204" pitchFamily="34" charset="0"/>
                <a:sym typeface="Wingdings" panose="05000000000000000000" pitchFamily="2" charset="2"/>
              </a:rPr>
              <a:t>inbound</a:t>
            </a:r>
            <a:r>
              <a:rPr lang="nl-NL" dirty="0">
                <a:latin typeface="Calibri" panose="020F0502020204030204" pitchFamily="34" charset="0"/>
                <a:cs typeface="Calibri" panose="020F0502020204030204" pitchFamily="34" charset="0"/>
                <a:sym typeface="Wingdings" panose="05000000000000000000" pitchFamily="2" charset="2"/>
              </a:rPr>
              <a:t> </a:t>
            </a:r>
            <a:r>
              <a:rPr lang="nl-NL" dirty="0" err="1">
                <a:latin typeface="Calibri" panose="020F0502020204030204" pitchFamily="34" charset="0"/>
                <a:cs typeface="Calibri" panose="020F0502020204030204" pitchFamily="34" charset="0"/>
                <a:sym typeface="Wingdings" panose="05000000000000000000" pitchFamily="2" charset="2"/>
              </a:rPr>
              <a:t>airliners</a:t>
            </a:r>
            <a:r>
              <a:rPr lang="nl-NL" dirty="0">
                <a:latin typeface="Calibri" panose="020F0502020204030204" pitchFamily="34" charset="0"/>
                <a:cs typeface="Calibri" panose="020F0502020204030204" pitchFamily="34" charset="0"/>
                <a:sym typeface="Wingdings" panose="05000000000000000000" pitchFamily="2" charset="2"/>
              </a:rPr>
              <a:t> at 2000ft</a:t>
            </a:r>
            <a:endParaRPr lang="nl-NL" dirty="0">
              <a:latin typeface="Calibri" panose="020F0502020204030204" pitchFamily="34" charset="0"/>
              <a:cs typeface="Calibri" panose="020F0502020204030204" pitchFamily="34" charset="0"/>
            </a:endParaRPr>
          </a:p>
          <a:p>
            <a:endParaRPr lang="nl-NL" dirty="0">
              <a:latin typeface="Calibri" panose="020F0502020204030204" pitchFamily="34" charset="0"/>
              <a:cs typeface="Calibri" panose="020F0502020204030204" pitchFamily="34" charset="0"/>
            </a:endParaRPr>
          </a:p>
          <a:p>
            <a:endParaRPr lang="nl-NL" dirty="0">
              <a:latin typeface="Calibri" panose="020F0502020204030204" pitchFamily="34" charset="0"/>
              <a:cs typeface="Calibri" panose="020F0502020204030204" pitchFamily="34" charset="0"/>
            </a:endParaRPr>
          </a:p>
          <a:p>
            <a:endParaRPr lang="nl-NL" sz="1260" dirty="0"/>
          </a:p>
          <a:p>
            <a:pPr marL="0" indent="0">
              <a:buNone/>
            </a:pPr>
            <a:endParaRPr lang="nl-NL" dirty="0"/>
          </a:p>
        </p:txBody>
      </p:sp>
      <p:pic>
        <p:nvPicPr>
          <p:cNvPr id="10" name="Afbeelding 9">
            <a:extLst>
              <a:ext uri="{FF2B5EF4-FFF2-40B4-BE49-F238E27FC236}">
                <a16:creationId xmlns:a16="http://schemas.microsoft.com/office/drawing/2014/main" id="{B1CDD862-63F4-8799-B8C9-B114EC3F1BF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775962" y="241110"/>
            <a:ext cx="5806440" cy="6615410"/>
          </a:xfrm>
          <a:prstGeom prst="rect">
            <a:avLst/>
          </a:prstGeom>
          <a:noFill/>
        </p:spPr>
      </p:pic>
      <p:sp>
        <p:nvSpPr>
          <p:cNvPr id="11" name="Vrije vorm: vorm 10">
            <a:extLst>
              <a:ext uri="{FF2B5EF4-FFF2-40B4-BE49-F238E27FC236}">
                <a16:creationId xmlns:a16="http://schemas.microsoft.com/office/drawing/2014/main" id="{9840B2BC-F040-D20A-681D-26F532419B1B}"/>
              </a:ext>
            </a:extLst>
          </p:cNvPr>
          <p:cNvSpPr/>
          <p:nvPr/>
        </p:nvSpPr>
        <p:spPr>
          <a:xfrm>
            <a:off x="7289778" y="2227753"/>
            <a:ext cx="1959634" cy="1797896"/>
          </a:xfrm>
          <a:custGeom>
            <a:avLst/>
            <a:gdLst>
              <a:gd name="connsiteX0" fmla="*/ 336620 w 1959429"/>
              <a:gd name="connsiteY0" fmla="*/ 226088 h 1828800"/>
              <a:gd name="connsiteX1" fmla="*/ 1627833 w 1959429"/>
              <a:gd name="connsiteY1" fmla="*/ 0 h 1828800"/>
              <a:gd name="connsiteX2" fmla="*/ 1959429 w 1959429"/>
              <a:gd name="connsiteY2" fmla="*/ 602901 h 1828800"/>
              <a:gd name="connsiteX3" fmla="*/ 1954405 w 1959429"/>
              <a:gd name="connsiteY3" fmla="*/ 1004835 h 1828800"/>
              <a:gd name="connsiteX4" fmla="*/ 1301262 w 1959429"/>
              <a:gd name="connsiteY4" fmla="*/ 1210826 h 1828800"/>
              <a:gd name="connsiteX5" fmla="*/ 1009860 w 1959429"/>
              <a:gd name="connsiteY5" fmla="*/ 1828800 h 1828800"/>
              <a:gd name="connsiteX6" fmla="*/ 482321 w 1959429"/>
              <a:gd name="connsiteY6" fmla="*/ 1723292 h 1828800"/>
              <a:gd name="connsiteX7" fmla="*/ 135653 w 1959429"/>
              <a:gd name="connsiteY7" fmla="*/ 1627833 h 1828800"/>
              <a:gd name="connsiteX8" fmla="*/ 0 w 1959429"/>
              <a:gd name="connsiteY8" fmla="*/ 1040004 h 1828800"/>
              <a:gd name="connsiteX9" fmla="*/ 336620 w 1959429"/>
              <a:gd name="connsiteY9" fmla="*/ 22608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9429" h="1828800">
                <a:moveTo>
                  <a:pt x="336620" y="226088"/>
                </a:moveTo>
                <a:lnTo>
                  <a:pt x="1627833" y="0"/>
                </a:lnTo>
                <a:lnTo>
                  <a:pt x="1959429" y="602901"/>
                </a:lnTo>
                <a:cubicBezTo>
                  <a:pt x="1957754" y="736879"/>
                  <a:pt x="1956080" y="870857"/>
                  <a:pt x="1954405" y="1004835"/>
                </a:cubicBezTo>
                <a:lnTo>
                  <a:pt x="1301262" y="1210826"/>
                </a:lnTo>
                <a:lnTo>
                  <a:pt x="1009860" y="1828800"/>
                </a:lnTo>
                <a:lnTo>
                  <a:pt x="482321" y="1723292"/>
                </a:lnTo>
                <a:lnTo>
                  <a:pt x="135653" y="1627833"/>
                </a:lnTo>
                <a:lnTo>
                  <a:pt x="0" y="1040004"/>
                </a:lnTo>
                <a:lnTo>
                  <a:pt x="336620" y="226088"/>
                </a:lnTo>
                <a:close/>
              </a:path>
            </a:pathLst>
          </a:custGeom>
          <a:solidFill>
            <a:srgbClr val="EB6031">
              <a:alpha val="25098"/>
            </a:srgbClr>
          </a:solidFill>
          <a:ln>
            <a:solidFill>
              <a:srgbClr val="EB6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nl-NL" sz="1264">
              <a:solidFill>
                <a:prstClr val="white"/>
              </a:solidFill>
              <a:latin typeface="Calibri" panose="020F0502020204030204"/>
            </a:endParaRPr>
          </a:p>
        </p:txBody>
      </p:sp>
      <p:sp>
        <p:nvSpPr>
          <p:cNvPr id="12" name="Vrije vorm: vorm 11">
            <a:extLst>
              <a:ext uri="{FF2B5EF4-FFF2-40B4-BE49-F238E27FC236}">
                <a16:creationId xmlns:a16="http://schemas.microsoft.com/office/drawing/2014/main" id="{14036978-9D9C-BF37-679D-59720923A64F}"/>
              </a:ext>
            </a:extLst>
          </p:cNvPr>
          <p:cNvSpPr/>
          <p:nvPr/>
        </p:nvSpPr>
        <p:spPr>
          <a:xfrm>
            <a:off x="8814074" y="2700997"/>
            <a:ext cx="556885" cy="588468"/>
          </a:xfrm>
          <a:custGeom>
            <a:avLst/>
            <a:gdLst>
              <a:gd name="connsiteX0" fmla="*/ 437464 w 572322"/>
              <a:gd name="connsiteY0" fmla="*/ 0 h 611793"/>
              <a:gd name="connsiteX1" fmla="*/ 572322 w 572322"/>
              <a:gd name="connsiteY1" fmla="*/ 141436 h 611793"/>
              <a:gd name="connsiteX2" fmla="*/ 319053 w 572322"/>
              <a:gd name="connsiteY2" fmla="*/ 378259 h 611793"/>
              <a:gd name="connsiteX3" fmla="*/ 371680 w 572322"/>
              <a:gd name="connsiteY3" fmla="*/ 467068 h 611793"/>
              <a:gd name="connsiteX4" fmla="*/ 200641 w 572322"/>
              <a:gd name="connsiteY4" fmla="*/ 611793 h 611793"/>
              <a:gd name="connsiteX5" fmla="*/ 138146 w 572322"/>
              <a:gd name="connsiteY5" fmla="*/ 608504 h 611793"/>
              <a:gd name="connsiteX6" fmla="*/ 0 w 572322"/>
              <a:gd name="connsiteY6" fmla="*/ 450622 h 611793"/>
              <a:gd name="connsiteX7" fmla="*/ 3289 w 572322"/>
              <a:gd name="connsiteY7" fmla="*/ 411151 h 611793"/>
              <a:gd name="connsiteX8" fmla="*/ 437464 w 572322"/>
              <a:gd name="connsiteY8" fmla="*/ 0 h 61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322" h="611793">
                <a:moveTo>
                  <a:pt x="437464" y="0"/>
                </a:moveTo>
                <a:lnTo>
                  <a:pt x="572322" y="141436"/>
                </a:lnTo>
                <a:lnTo>
                  <a:pt x="319053" y="378259"/>
                </a:lnTo>
                <a:lnTo>
                  <a:pt x="371680" y="467068"/>
                </a:lnTo>
                <a:lnTo>
                  <a:pt x="200641" y="611793"/>
                </a:lnTo>
                <a:lnTo>
                  <a:pt x="138146" y="608504"/>
                </a:lnTo>
                <a:lnTo>
                  <a:pt x="0" y="450622"/>
                </a:lnTo>
                <a:lnTo>
                  <a:pt x="3289" y="411151"/>
                </a:lnTo>
                <a:lnTo>
                  <a:pt x="437464" y="0"/>
                </a:lnTo>
                <a:close/>
              </a:path>
            </a:pathLst>
          </a:custGeom>
          <a:solidFill>
            <a:srgbClr val="EB6031">
              <a:alpha val="25098"/>
            </a:srgbClr>
          </a:solidFill>
          <a:ln>
            <a:solidFill>
              <a:srgbClr val="EB6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nl-NL" sz="1264">
              <a:solidFill>
                <a:prstClr val="white"/>
              </a:solidFill>
              <a:latin typeface="Calibri" panose="020F0502020204030204"/>
            </a:endParaRPr>
          </a:p>
        </p:txBody>
      </p:sp>
      <p:sp>
        <p:nvSpPr>
          <p:cNvPr id="13" name="Vrije vorm: vorm 12">
            <a:extLst>
              <a:ext uri="{FF2B5EF4-FFF2-40B4-BE49-F238E27FC236}">
                <a16:creationId xmlns:a16="http://schemas.microsoft.com/office/drawing/2014/main" id="{56320DBC-0037-A28F-45B4-9AA88312C6EE}"/>
              </a:ext>
            </a:extLst>
          </p:cNvPr>
          <p:cNvSpPr/>
          <p:nvPr/>
        </p:nvSpPr>
        <p:spPr>
          <a:xfrm>
            <a:off x="10050066" y="1261232"/>
            <a:ext cx="759886" cy="640258"/>
          </a:xfrm>
          <a:custGeom>
            <a:avLst/>
            <a:gdLst>
              <a:gd name="connsiteX0" fmla="*/ 467067 w 759807"/>
              <a:gd name="connsiteY0" fmla="*/ 128279 h 651263"/>
              <a:gd name="connsiteX1" fmla="*/ 631528 w 759807"/>
              <a:gd name="connsiteY1" fmla="*/ 0 h 651263"/>
              <a:gd name="connsiteX2" fmla="*/ 759807 w 759807"/>
              <a:gd name="connsiteY2" fmla="*/ 157882 h 651263"/>
              <a:gd name="connsiteX3" fmla="*/ 588768 w 759807"/>
              <a:gd name="connsiteY3" fmla="*/ 282872 h 651263"/>
              <a:gd name="connsiteX4" fmla="*/ 592057 w 759807"/>
              <a:gd name="connsiteY4" fmla="*/ 381548 h 651263"/>
              <a:gd name="connsiteX5" fmla="*/ 532852 w 759807"/>
              <a:gd name="connsiteY5" fmla="*/ 483514 h 651263"/>
              <a:gd name="connsiteX6" fmla="*/ 457200 w 759807"/>
              <a:gd name="connsiteY6" fmla="*/ 526273 h 651263"/>
              <a:gd name="connsiteX7" fmla="*/ 397994 w 759807"/>
              <a:gd name="connsiteY7" fmla="*/ 542720 h 651263"/>
              <a:gd name="connsiteX8" fmla="*/ 342077 w 759807"/>
              <a:gd name="connsiteY8" fmla="*/ 539430 h 651263"/>
              <a:gd name="connsiteX9" fmla="*/ 296029 w 759807"/>
              <a:gd name="connsiteY9" fmla="*/ 522984 h 651263"/>
              <a:gd name="connsiteX10" fmla="*/ 289450 w 759807"/>
              <a:gd name="connsiteY10" fmla="*/ 516406 h 651263"/>
              <a:gd name="connsiteX11" fmla="*/ 128279 w 759807"/>
              <a:gd name="connsiteY11" fmla="*/ 651263 h 651263"/>
              <a:gd name="connsiteX12" fmla="*/ 0 w 759807"/>
              <a:gd name="connsiteY12" fmla="*/ 496671 h 651263"/>
              <a:gd name="connsiteX13" fmla="*/ 167749 w 759807"/>
              <a:gd name="connsiteY13" fmla="*/ 361813 h 651263"/>
              <a:gd name="connsiteX14" fmla="*/ 164460 w 759807"/>
              <a:gd name="connsiteY14" fmla="*/ 296029 h 651263"/>
              <a:gd name="connsiteX15" fmla="*/ 174328 w 759807"/>
              <a:gd name="connsiteY15" fmla="*/ 243402 h 651263"/>
              <a:gd name="connsiteX16" fmla="*/ 197352 w 759807"/>
              <a:gd name="connsiteY16" fmla="*/ 194063 h 651263"/>
              <a:gd name="connsiteX17" fmla="*/ 259847 w 759807"/>
              <a:gd name="connsiteY17" fmla="*/ 138147 h 651263"/>
              <a:gd name="connsiteX18" fmla="*/ 299318 w 759807"/>
              <a:gd name="connsiteY18" fmla="*/ 115122 h 651263"/>
              <a:gd name="connsiteX19" fmla="*/ 378259 w 759807"/>
              <a:gd name="connsiteY19" fmla="*/ 108544 h 651263"/>
              <a:gd name="connsiteX20" fmla="*/ 467067 w 759807"/>
              <a:gd name="connsiteY20" fmla="*/ 128279 h 65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9807" h="651263">
                <a:moveTo>
                  <a:pt x="467067" y="128279"/>
                </a:moveTo>
                <a:lnTo>
                  <a:pt x="631528" y="0"/>
                </a:lnTo>
                <a:lnTo>
                  <a:pt x="759807" y="157882"/>
                </a:lnTo>
                <a:lnTo>
                  <a:pt x="588768" y="282872"/>
                </a:lnTo>
                <a:lnTo>
                  <a:pt x="592057" y="381548"/>
                </a:lnTo>
                <a:lnTo>
                  <a:pt x="532852" y="483514"/>
                </a:lnTo>
                <a:lnTo>
                  <a:pt x="457200" y="526273"/>
                </a:lnTo>
                <a:lnTo>
                  <a:pt x="397994" y="542720"/>
                </a:lnTo>
                <a:lnTo>
                  <a:pt x="342077" y="539430"/>
                </a:lnTo>
                <a:lnTo>
                  <a:pt x="296029" y="522984"/>
                </a:lnTo>
                <a:lnTo>
                  <a:pt x="289450" y="516406"/>
                </a:lnTo>
                <a:lnTo>
                  <a:pt x="128279" y="651263"/>
                </a:lnTo>
                <a:lnTo>
                  <a:pt x="0" y="496671"/>
                </a:lnTo>
                <a:lnTo>
                  <a:pt x="167749" y="361813"/>
                </a:lnTo>
                <a:lnTo>
                  <a:pt x="164460" y="296029"/>
                </a:lnTo>
                <a:lnTo>
                  <a:pt x="174328" y="243402"/>
                </a:lnTo>
                <a:lnTo>
                  <a:pt x="197352" y="194063"/>
                </a:lnTo>
                <a:lnTo>
                  <a:pt x="259847" y="138147"/>
                </a:lnTo>
                <a:lnTo>
                  <a:pt x="299318" y="115122"/>
                </a:lnTo>
                <a:lnTo>
                  <a:pt x="378259" y="108544"/>
                </a:lnTo>
                <a:lnTo>
                  <a:pt x="467067" y="128279"/>
                </a:lnTo>
                <a:close/>
              </a:path>
            </a:pathLst>
          </a:custGeom>
          <a:solidFill>
            <a:srgbClr val="EB6031">
              <a:alpha val="25098"/>
            </a:srgbClr>
          </a:solidFill>
          <a:ln>
            <a:solidFill>
              <a:srgbClr val="EB6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nl-NL" sz="1264">
              <a:solidFill>
                <a:prstClr val="white"/>
              </a:solidFill>
              <a:latin typeface="Calibri" panose="020F0502020204030204"/>
            </a:endParaRPr>
          </a:p>
        </p:txBody>
      </p:sp>
      <p:sp>
        <p:nvSpPr>
          <p:cNvPr id="14" name="Vrije vorm: vorm 13">
            <a:extLst>
              <a:ext uri="{FF2B5EF4-FFF2-40B4-BE49-F238E27FC236}">
                <a16:creationId xmlns:a16="http://schemas.microsoft.com/office/drawing/2014/main" id="{EB0B93E9-3D4B-39D3-F8F5-BC8A7C652DD3}"/>
              </a:ext>
            </a:extLst>
          </p:cNvPr>
          <p:cNvSpPr/>
          <p:nvPr/>
        </p:nvSpPr>
        <p:spPr>
          <a:xfrm>
            <a:off x="9266651" y="5301018"/>
            <a:ext cx="667780" cy="918349"/>
          </a:xfrm>
          <a:custGeom>
            <a:avLst/>
            <a:gdLst>
              <a:gd name="connsiteX0" fmla="*/ 164460 w 667709"/>
              <a:gd name="connsiteY0" fmla="*/ 101965 h 934135"/>
              <a:gd name="connsiteX1" fmla="*/ 463778 w 667709"/>
              <a:gd name="connsiteY1" fmla="*/ 98676 h 934135"/>
              <a:gd name="connsiteX2" fmla="*/ 424308 w 667709"/>
              <a:gd name="connsiteY2" fmla="*/ 0 h 934135"/>
              <a:gd name="connsiteX3" fmla="*/ 532852 w 667709"/>
              <a:gd name="connsiteY3" fmla="*/ 0 h 934135"/>
              <a:gd name="connsiteX4" fmla="*/ 552587 w 667709"/>
              <a:gd name="connsiteY4" fmla="*/ 23024 h 934135"/>
              <a:gd name="connsiteX5" fmla="*/ 532852 w 667709"/>
              <a:gd name="connsiteY5" fmla="*/ 26314 h 934135"/>
              <a:gd name="connsiteX6" fmla="*/ 542719 w 667709"/>
              <a:gd name="connsiteY6" fmla="*/ 121701 h 934135"/>
              <a:gd name="connsiteX7" fmla="*/ 565744 w 667709"/>
              <a:gd name="connsiteY7" fmla="*/ 124990 h 934135"/>
              <a:gd name="connsiteX8" fmla="*/ 598636 w 667709"/>
              <a:gd name="connsiteY8" fmla="*/ 92098 h 934135"/>
              <a:gd name="connsiteX9" fmla="*/ 647974 w 667709"/>
              <a:gd name="connsiteY9" fmla="*/ 82230 h 934135"/>
              <a:gd name="connsiteX10" fmla="*/ 667709 w 667709"/>
              <a:gd name="connsiteY10" fmla="*/ 98676 h 934135"/>
              <a:gd name="connsiteX11" fmla="*/ 621660 w 667709"/>
              <a:gd name="connsiteY11" fmla="*/ 121701 h 934135"/>
              <a:gd name="connsiteX12" fmla="*/ 657841 w 667709"/>
              <a:gd name="connsiteY12" fmla="*/ 148014 h 934135"/>
              <a:gd name="connsiteX13" fmla="*/ 628239 w 667709"/>
              <a:gd name="connsiteY13" fmla="*/ 174328 h 934135"/>
              <a:gd name="connsiteX14" fmla="*/ 559165 w 667709"/>
              <a:gd name="connsiteY14" fmla="*/ 187485 h 934135"/>
              <a:gd name="connsiteX15" fmla="*/ 539430 w 667709"/>
              <a:gd name="connsiteY15" fmla="*/ 223666 h 934135"/>
              <a:gd name="connsiteX16" fmla="*/ 519695 w 667709"/>
              <a:gd name="connsiteY16" fmla="*/ 223666 h 934135"/>
              <a:gd name="connsiteX17" fmla="*/ 480224 w 667709"/>
              <a:gd name="connsiteY17" fmla="*/ 273004 h 934135"/>
              <a:gd name="connsiteX18" fmla="*/ 450621 w 667709"/>
              <a:gd name="connsiteY18" fmla="*/ 282872 h 934135"/>
              <a:gd name="connsiteX19" fmla="*/ 407862 w 667709"/>
              <a:gd name="connsiteY19" fmla="*/ 332210 h 934135"/>
              <a:gd name="connsiteX20" fmla="*/ 434175 w 667709"/>
              <a:gd name="connsiteY20" fmla="*/ 490092 h 934135"/>
              <a:gd name="connsiteX21" fmla="*/ 493381 w 667709"/>
              <a:gd name="connsiteY21" fmla="*/ 486803 h 934135"/>
              <a:gd name="connsiteX22" fmla="*/ 453911 w 667709"/>
              <a:gd name="connsiteY22" fmla="*/ 529563 h 934135"/>
              <a:gd name="connsiteX23" fmla="*/ 470357 w 667709"/>
              <a:gd name="connsiteY23" fmla="*/ 572322 h 934135"/>
              <a:gd name="connsiteX24" fmla="*/ 562454 w 667709"/>
              <a:gd name="connsiteY24" fmla="*/ 615082 h 934135"/>
              <a:gd name="connsiteX25" fmla="*/ 536141 w 667709"/>
              <a:gd name="connsiteY25" fmla="*/ 644685 h 934135"/>
              <a:gd name="connsiteX26" fmla="*/ 559165 w 667709"/>
              <a:gd name="connsiteY26" fmla="*/ 684155 h 934135"/>
              <a:gd name="connsiteX27" fmla="*/ 532852 w 667709"/>
              <a:gd name="connsiteY27" fmla="*/ 740072 h 934135"/>
              <a:gd name="connsiteX28" fmla="*/ 499959 w 667709"/>
              <a:gd name="connsiteY28" fmla="*/ 730204 h 934135"/>
              <a:gd name="connsiteX29" fmla="*/ 467067 w 667709"/>
              <a:gd name="connsiteY29" fmla="*/ 759807 h 934135"/>
              <a:gd name="connsiteX30" fmla="*/ 483513 w 667709"/>
              <a:gd name="connsiteY30" fmla="*/ 799278 h 934135"/>
              <a:gd name="connsiteX31" fmla="*/ 463778 w 667709"/>
              <a:gd name="connsiteY31" fmla="*/ 828881 h 934135"/>
              <a:gd name="connsiteX32" fmla="*/ 424308 w 667709"/>
              <a:gd name="connsiteY32" fmla="*/ 828881 h 934135"/>
              <a:gd name="connsiteX33" fmla="*/ 424308 w 667709"/>
              <a:gd name="connsiteY33" fmla="*/ 835459 h 934135"/>
              <a:gd name="connsiteX34" fmla="*/ 473646 w 667709"/>
              <a:gd name="connsiteY34" fmla="*/ 897954 h 934135"/>
              <a:gd name="connsiteX35" fmla="*/ 457200 w 667709"/>
              <a:gd name="connsiteY35" fmla="*/ 920978 h 934135"/>
              <a:gd name="connsiteX36" fmla="*/ 388126 w 667709"/>
              <a:gd name="connsiteY36" fmla="*/ 911111 h 934135"/>
              <a:gd name="connsiteX37" fmla="*/ 332210 w 667709"/>
              <a:gd name="connsiteY37" fmla="*/ 930846 h 934135"/>
              <a:gd name="connsiteX38" fmla="*/ 309185 w 667709"/>
              <a:gd name="connsiteY38" fmla="*/ 934135 h 934135"/>
              <a:gd name="connsiteX39" fmla="*/ 75652 w 667709"/>
              <a:gd name="connsiteY39" fmla="*/ 917689 h 934135"/>
              <a:gd name="connsiteX40" fmla="*/ 95387 w 667709"/>
              <a:gd name="connsiteY40" fmla="*/ 868351 h 934135"/>
              <a:gd name="connsiteX41" fmla="*/ 0 w 667709"/>
              <a:gd name="connsiteY41" fmla="*/ 812434 h 934135"/>
              <a:gd name="connsiteX42" fmla="*/ 29603 w 667709"/>
              <a:gd name="connsiteY42" fmla="*/ 786121 h 934135"/>
              <a:gd name="connsiteX43" fmla="*/ 9867 w 667709"/>
              <a:gd name="connsiteY43" fmla="*/ 759807 h 934135"/>
              <a:gd name="connsiteX44" fmla="*/ 9867 w 667709"/>
              <a:gd name="connsiteY44" fmla="*/ 710469 h 934135"/>
              <a:gd name="connsiteX45" fmla="*/ 65784 w 667709"/>
              <a:gd name="connsiteY45" fmla="*/ 687445 h 934135"/>
              <a:gd name="connsiteX46" fmla="*/ 65784 w 667709"/>
              <a:gd name="connsiteY46" fmla="*/ 647974 h 934135"/>
              <a:gd name="connsiteX47" fmla="*/ 78941 w 667709"/>
              <a:gd name="connsiteY47" fmla="*/ 664420 h 934135"/>
              <a:gd name="connsiteX48" fmla="*/ 82230 w 667709"/>
              <a:gd name="connsiteY48" fmla="*/ 624950 h 934135"/>
              <a:gd name="connsiteX49" fmla="*/ 115122 w 667709"/>
              <a:gd name="connsiteY49" fmla="*/ 628239 h 934135"/>
              <a:gd name="connsiteX50" fmla="*/ 131568 w 667709"/>
              <a:gd name="connsiteY50" fmla="*/ 572322 h 934135"/>
              <a:gd name="connsiteX51" fmla="*/ 151303 w 667709"/>
              <a:gd name="connsiteY51" fmla="*/ 532852 h 934135"/>
              <a:gd name="connsiteX52" fmla="*/ 101965 w 667709"/>
              <a:gd name="connsiteY52" fmla="*/ 532852 h 934135"/>
              <a:gd name="connsiteX53" fmla="*/ 128279 w 667709"/>
              <a:gd name="connsiteY53" fmla="*/ 493381 h 934135"/>
              <a:gd name="connsiteX54" fmla="*/ 167749 w 667709"/>
              <a:gd name="connsiteY54" fmla="*/ 444043 h 934135"/>
              <a:gd name="connsiteX55" fmla="*/ 164460 w 667709"/>
              <a:gd name="connsiteY55" fmla="*/ 430886 h 934135"/>
              <a:gd name="connsiteX56" fmla="*/ 177617 w 667709"/>
              <a:gd name="connsiteY56" fmla="*/ 407862 h 934135"/>
              <a:gd name="connsiteX57" fmla="*/ 151303 w 667709"/>
              <a:gd name="connsiteY57" fmla="*/ 384837 h 934135"/>
              <a:gd name="connsiteX58" fmla="*/ 177617 w 667709"/>
              <a:gd name="connsiteY58" fmla="*/ 332210 h 934135"/>
              <a:gd name="connsiteX59" fmla="*/ 210509 w 667709"/>
              <a:gd name="connsiteY59" fmla="*/ 342078 h 934135"/>
              <a:gd name="connsiteX60" fmla="*/ 203931 w 667709"/>
              <a:gd name="connsiteY60" fmla="*/ 322342 h 934135"/>
              <a:gd name="connsiteX61" fmla="*/ 210509 w 667709"/>
              <a:gd name="connsiteY61" fmla="*/ 302607 h 934135"/>
              <a:gd name="connsiteX62" fmla="*/ 200641 w 667709"/>
              <a:gd name="connsiteY62" fmla="*/ 266426 h 934135"/>
              <a:gd name="connsiteX63" fmla="*/ 230244 w 667709"/>
              <a:gd name="connsiteY63" fmla="*/ 273004 h 934135"/>
              <a:gd name="connsiteX64" fmla="*/ 253269 w 667709"/>
              <a:gd name="connsiteY64" fmla="*/ 263137 h 934135"/>
              <a:gd name="connsiteX65" fmla="*/ 217088 w 667709"/>
              <a:gd name="connsiteY65" fmla="*/ 236823 h 934135"/>
              <a:gd name="connsiteX66" fmla="*/ 263136 w 667709"/>
              <a:gd name="connsiteY66" fmla="*/ 171039 h 934135"/>
              <a:gd name="connsiteX67" fmla="*/ 236823 w 667709"/>
              <a:gd name="connsiteY67" fmla="*/ 128279 h 934135"/>
              <a:gd name="connsiteX68" fmla="*/ 174328 w 667709"/>
              <a:gd name="connsiteY68" fmla="*/ 164460 h 934135"/>
              <a:gd name="connsiteX69" fmla="*/ 164460 w 667709"/>
              <a:gd name="connsiteY69" fmla="*/ 101965 h 93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67709" h="934135">
                <a:moveTo>
                  <a:pt x="164460" y="101965"/>
                </a:moveTo>
                <a:lnTo>
                  <a:pt x="463778" y="98676"/>
                </a:lnTo>
                <a:lnTo>
                  <a:pt x="424308" y="0"/>
                </a:lnTo>
                <a:lnTo>
                  <a:pt x="532852" y="0"/>
                </a:lnTo>
                <a:lnTo>
                  <a:pt x="552587" y="23024"/>
                </a:lnTo>
                <a:lnTo>
                  <a:pt x="532852" y="26314"/>
                </a:lnTo>
                <a:lnTo>
                  <a:pt x="542719" y="121701"/>
                </a:lnTo>
                <a:lnTo>
                  <a:pt x="565744" y="124990"/>
                </a:lnTo>
                <a:lnTo>
                  <a:pt x="598636" y="92098"/>
                </a:lnTo>
                <a:lnTo>
                  <a:pt x="647974" y="82230"/>
                </a:lnTo>
                <a:lnTo>
                  <a:pt x="667709" y="98676"/>
                </a:lnTo>
                <a:lnTo>
                  <a:pt x="621660" y="121701"/>
                </a:lnTo>
                <a:lnTo>
                  <a:pt x="657841" y="148014"/>
                </a:lnTo>
                <a:lnTo>
                  <a:pt x="628239" y="174328"/>
                </a:lnTo>
                <a:lnTo>
                  <a:pt x="559165" y="187485"/>
                </a:lnTo>
                <a:lnTo>
                  <a:pt x="539430" y="223666"/>
                </a:lnTo>
                <a:lnTo>
                  <a:pt x="519695" y="223666"/>
                </a:lnTo>
                <a:lnTo>
                  <a:pt x="480224" y="273004"/>
                </a:lnTo>
                <a:lnTo>
                  <a:pt x="450621" y="282872"/>
                </a:lnTo>
                <a:lnTo>
                  <a:pt x="407862" y="332210"/>
                </a:lnTo>
                <a:lnTo>
                  <a:pt x="434175" y="490092"/>
                </a:lnTo>
                <a:lnTo>
                  <a:pt x="493381" y="486803"/>
                </a:lnTo>
                <a:lnTo>
                  <a:pt x="453911" y="529563"/>
                </a:lnTo>
                <a:lnTo>
                  <a:pt x="470357" y="572322"/>
                </a:lnTo>
                <a:lnTo>
                  <a:pt x="562454" y="615082"/>
                </a:lnTo>
                <a:lnTo>
                  <a:pt x="536141" y="644685"/>
                </a:lnTo>
                <a:lnTo>
                  <a:pt x="559165" y="684155"/>
                </a:lnTo>
                <a:lnTo>
                  <a:pt x="532852" y="740072"/>
                </a:lnTo>
                <a:lnTo>
                  <a:pt x="499959" y="730204"/>
                </a:lnTo>
                <a:lnTo>
                  <a:pt x="467067" y="759807"/>
                </a:lnTo>
                <a:lnTo>
                  <a:pt x="483513" y="799278"/>
                </a:lnTo>
                <a:lnTo>
                  <a:pt x="463778" y="828881"/>
                </a:lnTo>
                <a:lnTo>
                  <a:pt x="424308" y="828881"/>
                </a:lnTo>
                <a:lnTo>
                  <a:pt x="424308" y="835459"/>
                </a:lnTo>
                <a:lnTo>
                  <a:pt x="473646" y="897954"/>
                </a:lnTo>
                <a:lnTo>
                  <a:pt x="457200" y="920978"/>
                </a:lnTo>
                <a:lnTo>
                  <a:pt x="388126" y="911111"/>
                </a:lnTo>
                <a:lnTo>
                  <a:pt x="332210" y="930846"/>
                </a:lnTo>
                <a:lnTo>
                  <a:pt x="309185" y="934135"/>
                </a:lnTo>
                <a:lnTo>
                  <a:pt x="75652" y="917689"/>
                </a:lnTo>
                <a:lnTo>
                  <a:pt x="95387" y="868351"/>
                </a:lnTo>
                <a:lnTo>
                  <a:pt x="0" y="812434"/>
                </a:lnTo>
                <a:lnTo>
                  <a:pt x="29603" y="786121"/>
                </a:lnTo>
                <a:lnTo>
                  <a:pt x="9867" y="759807"/>
                </a:lnTo>
                <a:lnTo>
                  <a:pt x="9867" y="710469"/>
                </a:lnTo>
                <a:lnTo>
                  <a:pt x="65784" y="687445"/>
                </a:lnTo>
                <a:lnTo>
                  <a:pt x="65784" y="647974"/>
                </a:lnTo>
                <a:lnTo>
                  <a:pt x="78941" y="664420"/>
                </a:lnTo>
                <a:lnTo>
                  <a:pt x="82230" y="624950"/>
                </a:lnTo>
                <a:lnTo>
                  <a:pt x="115122" y="628239"/>
                </a:lnTo>
                <a:lnTo>
                  <a:pt x="131568" y="572322"/>
                </a:lnTo>
                <a:lnTo>
                  <a:pt x="151303" y="532852"/>
                </a:lnTo>
                <a:lnTo>
                  <a:pt x="101965" y="532852"/>
                </a:lnTo>
                <a:lnTo>
                  <a:pt x="128279" y="493381"/>
                </a:lnTo>
                <a:lnTo>
                  <a:pt x="167749" y="444043"/>
                </a:lnTo>
                <a:lnTo>
                  <a:pt x="164460" y="430886"/>
                </a:lnTo>
                <a:lnTo>
                  <a:pt x="177617" y="407862"/>
                </a:lnTo>
                <a:lnTo>
                  <a:pt x="151303" y="384837"/>
                </a:lnTo>
                <a:lnTo>
                  <a:pt x="177617" y="332210"/>
                </a:lnTo>
                <a:lnTo>
                  <a:pt x="210509" y="342078"/>
                </a:lnTo>
                <a:lnTo>
                  <a:pt x="203931" y="322342"/>
                </a:lnTo>
                <a:lnTo>
                  <a:pt x="210509" y="302607"/>
                </a:lnTo>
                <a:lnTo>
                  <a:pt x="200641" y="266426"/>
                </a:lnTo>
                <a:lnTo>
                  <a:pt x="230244" y="273004"/>
                </a:lnTo>
                <a:lnTo>
                  <a:pt x="253269" y="263137"/>
                </a:lnTo>
                <a:lnTo>
                  <a:pt x="217088" y="236823"/>
                </a:lnTo>
                <a:lnTo>
                  <a:pt x="263136" y="171039"/>
                </a:lnTo>
                <a:lnTo>
                  <a:pt x="236823" y="128279"/>
                </a:lnTo>
                <a:lnTo>
                  <a:pt x="174328" y="164460"/>
                </a:lnTo>
                <a:lnTo>
                  <a:pt x="164460" y="101965"/>
                </a:lnTo>
                <a:close/>
              </a:path>
            </a:pathLst>
          </a:custGeom>
          <a:solidFill>
            <a:srgbClr val="EB6031">
              <a:alpha val="25098"/>
            </a:srgbClr>
          </a:solidFill>
          <a:ln>
            <a:solidFill>
              <a:srgbClr val="EB6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nl-NL" sz="1264">
              <a:solidFill>
                <a:prstClr val="white"/>
              </a:solidFill>
              <a:latin typeface="Calibri" panose="020F0502020204030204"/>
            </a:endParaRPr>
          </a:p>
        </p:txBody>
      </p:sp>
      <p:sp>
        <p:nvSpPr>
          <p:cNvPr id="2" name="Titel 1">
            <a:extLst>
              <a:ext uri="{FF2B5EF4-FFF2-40B4-BE49-F238E27FC236}">
                <a16:creationId xmlns:a16="http://schemas.microsoft.com/office/drawing/2014/main" id="{2092B58A-A630-D723-CA9A-8287F00CA534}"/>
              </a:ext>
            </a:extLst>
          </p:cNvPr>
          <p:cNvSpPr>
            <a:spLocks noGrp="1"/>
          </p:cNvSpPr>
          <p:nvPr>
            <p:ph type="title"/>
          </p:nvPr>
        </p:nvSpPr>
        <p:spPr>
          <a:xfrm>
            <a:off x="470392" y="771247"/>
            <a:ext cx="9464039" cy="884173"/>
          </a:xfrm>
        </p:spPr>
        <p:txBody>
          <a:bodyPr>
            <a:normAutofit/>
          </a:bodyPr>
          <a:lstStyle/>
          <a:p>
            <a:r>
              <a:rPr lang="nl-NL" sz="3120" dirty="0">
                <a:latin typeface="+mj-lt"/>
                <a:cs typeface="Calibri" panose="020F0502020204030204" pitchFamily="34" charset="0"/>
              </a:rPr>
              <a:t>Airspace </a:t>
            </a:r>
            <a:r>
              <a:rPr lang="nl-NL" sz="3120" dirty="0" err="1">
                <a:latin typeface="+mj-lt"/>
                <a:cs typeface="Calibri" panose="020F0502020204030204" pitchFamily="34" charset="0"/>
              </a:rPr>
              <a:t>Infringements</a:t>
            </a:r>
            <a:endParaRPr lang="nl-NL" sz="3120" dirty="0">
              <a:latin typeface="+mj-lt"/>
              <a:cs typeface="Calibri" panose="020F0502020204030204" pitchFamily="34" charset="0"/>
            </a:endParaRPr>
          </a:p>
        </p:txBody>
      </p:sp>
      <p:pic>
        <p:nvPicPr>
          <p:cNvPr id="3" name="Afbeelding 1">
            <a:extLst>
              <a:ext uri="{FF2B5EF4-FFF2-40B4-BE49-F238E27FC236}">
                <a16:creationId xmlns:a16="http://schemas.microsoft.com/office/drawing/2014/main" id="{7A60179A-EFB4-5B2C-7AEC-AE4D355A4831}"/>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716876" y="3548815"/>
            <a:ext cx="4451423" cy="288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kstvak 23">
            <a:extLst>
              <a:ext uri="{FF2B5EF4-FFF2-40B4-BE49-F238E27FC236}">
                <a16:creationId xmlns:a16="http://schemas.microsoft.com/office/drawing/2014/main" id="{D2D11889-5372-D7A5-2086-779BD888EE21}"/>
              </a:ext>
            </a:extLst>
          </p:cNvPr>
          <p:cNvSpPr txBox="1"/>
          <p:nvPr/>
        </p:nvSpPr>
        <p:spPr>
          <a:xfrm>
            <a:off x="6660199" y="5029894"/>
            <a:ext cx="263616" cy="295466"/>
          </a:xfrm>
          <a:prstGeom prst="rect">
            <a:avLst/>
          </a:prstGeom>
          <a:solidFill>
            <a:schemeClr val="accent1">
              <a:alpha val="88000"/>
            </a:schemeClr>
          </a:solidFill>
        </p:spPr>
        <p:txBody>
          <a:bodyPr wrap="square" rtlCol="0">
            <a:spAutoFit/>
          </a:bodyPr>
          <a:lstStyle/>
          <a:p>
            <a:pPr algn="ctr" defTabSz="548640"/>
            <a:r>
              <a:rPr lang="nl-NL" sz="1320" b="1">
                <a:solidFill>
                  <a:prstClr val="black"/>
                </a:solidFill>
                <a:latin typeface="Calibri" panose="020F0502020204030204" pitchFamily="34" charset="0"/>
                <a:cs typeface="Calibri" panose="020F0502020204030204" pitchFamily="34" charset="0"/>
              </a:rPr>
              <a:t>2</a:t>
            </a:r>
          </a:p>
        </p:txBody>
      </p:sp>
      <p:sp>
        <p:nvSpPr>
          <p:cNvPr id="2" name="Titel 1">
            <a:extLst>
              <a:ext uri="{FF2B5EF4-FFF2-40B4-BE49-F238E27FC236}">
                <a16:creationId xmlns:a16="http://schemas.microsoft.com/office/drawing/2014/main" id="{5206A7BF-4B7C-C244-9F50-08F03C6D391D}"/>
              </a:ext>
            </a:extLst>
          </p:cNvPr>
          <p:cNvSpPr>
            <a:spLocks noGrp="1"/>
          </p:cNvSpPr>
          <p:nvPr>
            <p:ph type="title"/>
          </p:nvPr>
        </p:nvSpPr>
        <p:spPr>
          <a:xfrm>
            <a:off x="730799" y="946109"/>
            <a:ext cx="10515599" cy="982415"/>
          </a:xfrm>
        </p:spPr>
        <p:txBody>
          <a:bodyPr>
            <a:noAutofit/>
          </a:bodyPr>
          <a:lstStyle/>
          <a:p>
            <a:r>
              <a:rPr lang="nl-NL" dirty="0" err="1">
                <a:latin typeface="+mj-lt"/>
                <a:cs typeface="Calibri" panose="020F0502020204030204" pitchFamily="34" charset="0"/>
              </a:rPr>
              <a:t>Listening</a:t>
            </a:r>
            <a:r>
              <a:rPr lang="nl-NL" dirty="0">
                <a:latin typeface="+mj-lt"/>
                <a:cs typeface="Calibri" panose="020F0502020204030204" pitchFamily="34" charset="0"/>
              </a:rPr>
              <a:t> </a:t>
            </a:r>
            <a:r>
              <a:rPr lang="nl-NL" dirty="0" err="1">
                <a:latin typeface="+mj-lt"/>
                <a:cs typeface="Calibri" panose="020F0502020204030204" pitchFamily="34" charset="0"/>
              </a:rPr>
              <a:t>watch</a:t>
            </a:r>
            <a:r>
              <a:rPr lang="nl-NL" dirty="0">
                <a:latin typeface="+mj-lt"/>
                <a:cs typeface="Calibri" panose="020F0502020204030204" pitchFamily="34" charset="0"/>
              </a:rPr>
              <a:t> </a:t>
            </a:r>
            <a:r>
              <a:rPr lang="nl-NL" dirty="0" err="1">
                <a:latin typeface="+mj-lt"/>
                <a:cs typeface="Calibri" panose="020F0502020204030204" pitchFamily="34" charset="0"/>
              </a:rPr>
              <a:t>obligation</a:t>
            </a:r>
            <a:r>
              <a:rPr lang="nl-NL" dirty="0">
                <a:latin typeface="+mj-lt"/>
                <a:cs typeface="Calibri" panose="020F0502020204030204" pitchFamily="34" charset="0"/>
              </a:rPr>
              <a:t> </a:t>
            </a:r>
            <a:br>
              <a:rPr lang="nl-NL" dirty="0">
                <a:latin typeface="+mj-lt"/>
                <a:cs typeface="Calibri" panose="020F0502020204030204" pitchFamily="34" charset="0"/>
              </a:rPr>
            </a:br>
            <a:r>
              <a:rPr lang="nl-NL" dirty="0">
                <a:latin typeface="+mj-lt"/>
                <a:cs typeface="Calibri" panose="020F0502020204030204" pitchFamily="34" charset="0"/>
              </a:rPr>
              <a:t>- FMC</a:t>
            </a:r>
          </a:p>
        </p:txBody>
      </p:sp>
      <p:sp>
        <p:nvSpPr>
          <p:cNvPr id="12" name="Vrije vorm: vorm 11">
            <a:extLst>
              <a:ext uri="{FF2B5EF4-FFF2-40B4-BE49-F238E27FC236}">
                <a16:creationId xmlns:a16="http://schemas.microsoft.com/office/drawing/2014/main" id="{99C58863-C71F-5A1C-4721-A23D652B251B}"/>
              </a:ext>
            </a:extLst>
          </p:cNvPr>
          <p:cNvSpPr>
            <a:spLocks/>
          </p:cNvSpPr>
          <p:nvPr/>
        </p:nvSpPr>
        <p:spPr>
          <a:xfrm rot="1188039">
            <a:off x="6787266" y="4488067"/>
            <a:ext cx="567929" cy="528979"/>
          </a:xfrm>
          <a:custGeom>
            <a:avLst/>
            <a:gdLst>
              <a:gd name="connsiteX0" fmla="*/ 2450237 w 4323426"/>
              <a:gd name="connsiteY0" fmla="*/ 1118586 h 3613211"/>
              <a:gd name="connsiteX1" fmla="*/ 2441360 w 4323426"/>
              <a:gd name="connsiteY1" fmla="*/ 461639 h 3613211"/>
              <a:gd name="connsiteX2" fmla="*/ 2396971 w 4323426"/>
              <a:gd name="connsiteY2" fmla="*/ 239697 h 3613211"/>
              <a:gd name="connsiteX3" fmla="*/ 2299317 w 4323426"/>
              <a:gd name="connsiteY3" fmla="*/ 106532 h 3613211"/>
              <a:gd name="connsiteX4" fmla="*/ 2219418 w 4323426"/>
              <a:gd name="connsiteY4" fmla="*/ 0 h 3613211"/>
              <a:gd name="connsiteX5" fmla="*/ 2139519 w 4323426"/>
              <a:gd name="connsiteY5" fmla="*/ 8877 h 3613211"/>
              <a:gd name="connsiteX6" fmla="*/ 2086253 w 4323426"/>
              <a:gd name="connsiteY6" fmla="*/ 62143 h 3613211"/>
              <a:gd name="connsiteX7" fmla="*/ 2006354 w 4323426"/>
              <a:gd name="connsiteY7" fmla="*/ 133165 h 3613211"/>
              <a:gd name="connsiteX8" fmla="*/ 1953088 w 4323426"/>
              <a:gd name="connsiteY8" fmla="*/ 266330 h 3613211"/>
              <a:gd name="connsiteX9" fmla="*/ 1890944 w 4323426"/>
              <a:gd name="connsiteY9" fmla="*/ 470516 h 3613211"/>
              <a:gd name="connsiteX10" fmla="*/ 1890944 w 4323426"/>
              <a:gd name="connsiteY10" fmla="*/ 648070 h 3613211"/>
              <a:gd name="connsiteX11" fmla="*/ 1890944 w 4323426"/>
              <a:gd name="connsiteY11" fmla="*/ 1127464 h 3613211"/>
              <a:gd name="connsiteX12" fmla="*/ 79899 w 4323426"/>
              <a:gd name="connsiteY12" fmla="*/ 1953087 h 3613211"/>
              <a:gd name="connsiteX13" fmla="*/ 0 w 4323426"/>
              <a:gd name="connsiteY13" fmla="*/ 2210540 h 3613211"/>
              <a:gd name="connsiteX14" fmla="*/ 53266 w 4323426"/>
              <a:gd name="connsiteY14" fmla="*/ 2246050 h 3613211"/>
              <a:gd name="connsiteX15" fmla="*/ 168676 w 4323426"/>
              <a:gd name="connsiteY15" fmla="*/ 2112885 h 3613211"/>
              <a:gd name="connsiteX16" fmla="*/ 1384917 w 4323426"/>
              <a:gd name="connsiteY16" fmla="*/ 1926454 h 3613211"/>
              <a:gd name="connsiteX17" fmla="*/ 1899822 w 4323426"/>
              <a:gd name="connsiteY17" fmla="*/ 1944209 h 3613211"/>
              <a:gd name="connsiteX18" fmla="*/ 1890944 w 4323426"/>
              <a:gd name="connsiteY18" fmla="*/ 2459114 h 3613211"/>
              <a:gd name="connsiteX19" fmla="*/ 1997476 w 4323426"/>
              <a:gd name="connsiteY19" fmla="*/ 2991774 h 3613211"/>
              <a:gd name="connsiteX20" fmla="*/ 1518082 w 4323426"/>
              <a:gd name="connsiteY20" fmla="*/ 3213716 h 3613211"/>
              <a:gd name="connsiteX21" fmla="*/ 1420428 w 4323426"/>
              <a:gd name="connsiteY21" fmla="*/ 3488924 h 3613211"/>
              <a:gd name="connsiteX22" fmla="*/ 1482571 w 4323426"/>
              <a:gd name="connsiteY22" fmla="*/ 3533312 h 3613211"/>
              <a:gd name="connsiteX23" fmla="*/ 2121763 w 4323426"/>
              <a:gd name="connsiteY23" fmla="*/ 3311371 h 3613211"/>
              <a:gd name="connsiteX24" fmla="*/ 2148396 w 4323426"/>
              <a:gd name="connsiteY24" fmla="*/ 3613211 h 3613211"/>
              <a:gd name="connsiteX25" fmla="*/ 2210540 w 4323426"/>
              <a:gd name="connsiteY25" fmla="*/ 3604334 h 3613211"/>
              <a:gd name="connsiteX26" fmla="*/ 2246051 w 4323426"/>
              <a:gd name="connsiteY26" fmla="*/ 3311371 h 3613211"/>
              <a:gd name="connsiteX27" fmla="*/ 2885243 w 4323426"/>
              <a:gd name="connsiteY27" fmla="*/ 3524435 h 3613211"/>
              <a:gd name="connsiteX28" fmla="*/ 2920754 w 4323426"/>
              <a:gd name="connsiteY28" fmla="*/ 3488924 h 3613211"/>
              <a:gd name="connsiteX29" fmla="*/ 2840855 w 4323426"/>
              <a:gd name="connsiteY29" fmla="*/ 3222594 h 3613211"/>
              <a:gd name="connsiteX30" fmla="*/ 2343705 w 4323426"/>
              <a:gd name="connsiteY30" fmla="*/ 2965141 h 3613211"/>
              <a:gd name="connsiteX31" fmla="*/ 2450237 w 4323426"/>
              <a:gd name="connsiteY31" fmla="*/ 2476870 h 3613211"/>
              <a:gd name="connsiteX32" fmla="*/ 2467993 w 4323426"/>
              <a:gd name="connsiteY32" fmla="*/ 1944209 h 3613211"/>
              <a:gd name="connsiteX33" fmla="*/ 3018408 w 4323426"/>
              <a:gd name="connsiteY33" fmla="*/ 1926454 h 3613211"/>
              <a:gd name="connsiteX34" fmla="*/ 4181383 w 4323426"/>
              <a:gd name="connsiteY34" fmla="*/ 2112885 h 3613211"/>
              <a:gd name="connsiteX35" fmla="*/ 4296793 w 4323426"/>
              <a:gd name="connsiteY35" fmla="*/ 2263806 h 3613211"/>
              <a:gd name="connsiteX36" fmla="*/ 4323426 w 4323426"/>
              <a:gd name="connsiteY36" fmla="*/ 2210540 h 3613211"/>
              <a:gd name="connsiteX37" fmla="*/ 4234649 w 4323426"/>
              <a:gd name="connsiteY37" fmla="*/ 1944209 h 3613211"/>
              <a:gd name="connsiteX38" fmla="*/ 2450237 w 4323426"/>
              <a:gd name="connsiteY38" fmla="*/ 1118586 h 361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23426" h="3613211">
                <a:moveTo>
                  <a:pt x="2450237" y="1118586"/>
                </a:moveTo>
                <a:lnTo>
                  <a:pt x="2441360" y="461639"/>
                </a:lnTo>
                <a:lnTo>
                  <a:pt x="2396971" y="239697"/>
                </a:lnTo>
                <a:lnTo>
                  <a:pt x="2299317" y="106532"/>
                </a:lnTo>
                <a:lnTo>
                  <a:pt x="2219418" y="0"/>
                </a:lnTo>
                <a:lnTo>
                  <a:pt x="2139519" y="8877"/>
                </a:lnTo>
                <a:lnTo>
                  <a:pt x="2086253" y="62143"/>
                </a:lnTo>
                <a:lnTo>
                  <a:pt x="2006354" y="133165"/>
                </a:lnTo>
                <a:lnTo>
                  <a:pt x="1953088" y="266330"/>
                </a:lnTo>
                <a:lnTo>
                  <a:pt x="1890944" y="470516"/>
                </a:lnTo>
                <a:lnTo>
                  <a:pt x="1890944" y="648070"/>
                </a:lnTo>
                <a:lnTo>
                  <a:pt x="1890944" y="1127464"/>
                </a:lnTo>
                <a:lnTo>
                  <a:pt x="79899" y="1953087"/>
                </a:lnTo>
                <a:lnTo>
                  <a:pt x="0" y="2210540"/>
                </a:lnTo>
                <a:lnTo>
                  <a:pt x="53266" y="2246050"/>
                </a:lnTo>
                <a:lnTo>
                  <a:pt x="168676" y="2112885"/>
                </a:lnTo>
                <a:lnTo>
                  <a:pt x="1384917" y="1926454"/>
                </a:lnTo>
                <a:lnTo>
                  <a:pt x="1899822" y="1944209"/>
                </a:lnTo>
                <a:lnTo>
                  <a:pt x="1890944" y="2459114"/>
                </a:lnTo>
                <a:lnTo>
                  <a:pt x="1997476" y="2991774"/>
                </a:lnTo>
                <a:lnTo>
                  <a:pt x="1518082" y="3213716"/>
                </a:lnTo>
                <a:lnTo>
                  <a:pt x="1420428" y="3488924"/>
                </a:lnTo>
                <a:lnTo>
                  <a:pt x="1482571" y="3533312"/>
                </a:lnTo>
                <a:lnTo>
                  <a:pt x="2121763" y="3311371"/>
                </a:lnTo>
                <a:lnTo>
                  <a:pt x="2148396" y="3613211"/>
                </a:lnTo>
                <a:lnTo>
                  <a:pt x="2210540" y="3604334"/>
                </a:lnTo>
                <a:lnTo>
                  <a:pt x="2246051" y="3311371"/>
                </a:lnTo>
                <a:lnTo>
                  <a:pt x="2885243" y="3524435"/>
                </a:lnTo>
                <a:lnTo>
                  <a:pt x="2920754" y="3488924"/>
                </a:lnTo>
                <a:lnTo>
                  <a:pt x="2840855" y="3222594"/>
                </a:lnTo>
                <a:lnTo>
                  <a:pt x="2343705" y="2965141"/>
                </a:lnTo>
                <a:lnTo>
                  <a:pt x="2450237" y="2476870"/>
                </a:lnTo>
                <a:lnTo>
                  <a:pt x="2467993" y="1944209"/>
                </a:lnTo>
                <a:lnTo>
                  <a:pt x="3018408" y="1926454"/>
                </a:lnTo>
                <a:lnTo>
                  <a:pt x="4181383" y="2112885"/>
                </a:lnTo>
                <a:lnTo>
                  <a:pt x="4296793" y="2263806"/>
                </a:lnTo>
                <a:lnTo>
                  <a:pt x="4323426" y="2210540"/>
                </a:lnTo>
                <a:lnTo>
                  <a:pt x="4234649" y="1944209"/>
                </a:lnTo>
                <a:lnTo>
                  <a:pt x="2450237" y="1118586"/>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nl-NL" sz="1320">
              <a:solidFill>
                <a:prstClr val="white"/>
              </a:solidFill>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871F04FB-CFAA-3033-4675-EABEBA99B1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3402" y="1368656"/>
            <a:ext cx="5272174" cy="5272174"/>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BDAA1670-9E89-C48B-ADCB-D1329A9B7869}"/>
              </a:ext>
            </a:extLst>
          </p:cNvPr>
          <p:cNvSpPr txBox="1"/>
          <p:nvPr/>
        </p:nvSpPr>
        <p:spPr>
          <a:xfrm>
            <a:off x="990847" y="2489337"/>
            <a:ext cx="3579378" cy="1089529"/>
          </a:xfrm>
          <a:prstGeom prst="rect">
            <a:avLst/>
          </a:prstGeom>
          <a:noFill/>
        </p:spPr>
        <p:txBody>
          <a:bodyPr wrap="none" rtlCol="0">
            <a:spAutoFit/>
          </a:bodyPr>
          <a:lstStyle/>
          <a:p>
            <a:pPr defTabSz="548640"/>
            <a:r>
              <a:rPr lang="nl-NL" sz="2160" b="1" dirty="0">
                <a:solidFill>
                  <a:prstClr val="black"/>
                </a:solidFill>
                <a:latin typeface="Calibri" panose="020F0502020204030204"/>
              </a:rPr>
              <a:t> </a:t>
            </a:r>
          </a:p>
          <a:p>
            <a:pPr defTabSz="548640"/>
            <a:r>
              <a:rPr lang="nl-NL" sz="2160" b="1" dirty="0">
                <a:solidFill>
                  <a:prstClr val="black"/>
                </a:solidFill>
              </a:rPr>
              <a:t>- Trial </a:t>
            </a:r>
            <a:r>
              <a:rPr lang="nl-NL" sz="2160" b="1" dirty="0" err="1">
                <a:solidFill>
                  <a:prstClr val="black"/>
                </a:solidFill>
                <a:latin typeface="Calibri" panose="020F0502020204030204"/>
              </a:rPr>
              <a:t>July</a:t>
            </a:r>
            <a:r>
              <a:rPr lang="nl-NL" sz="2160" b="1" dirty="0">
                <a:solidFill>
                  <a:prstClr val="black"/>
                </a:solidFill>
                <a:latin typeface="Calibri" panose="020F0502020204030204"/>
              </a:rPr>
              <a:t> 2023 – </a:t>
            </a:r>
            <a:r>
              <a:rPr lang="nl-NL" sz="2160" b="1" dirty="0" err="1">
                <a:solidFill>
                  <a:prstClr val="black"/>
                </a:solidFill>
                <a:latin typeface="Calibri" panose="020F0502020204030204"/>
              </a:rPr>
              <a:t>March</a:t>
            </a:r>
            <a:r>
              <a:rPr lang="nl-NL" sz="2160" b="1" dirty="0">
                <a:solidFill>
                  <a:prstClr val="black"/>
                </a:solidFill>
                <a:latin typeface="Calibri" panose="020F0502020204030204"/>
              </a:rPr>
              <a:t> 2025</a:t>
            </a:r>
          </a:p>
          <a:p>
            <a:pPr defTabSz="548640"/>
            <a:r>
              <a:rPr lang="nl-NL" sz="2160" b="1" dirty="0">
                <a:solidFill>
                  <a:prstClr val="black"/>
                </a:solidFill>
                <a:latin typeface="Calibri" panose="020F0502020204030204"/>
              </a:rPr>
              <a:t>- Permanent </a:t>
            </a:r>
            <a:r>
              <a:rPr lang="nl-NL" sz="2160" b="1" dirty="0" err="1">
                <a:solidFill>
                  <a:prstClr val="black"/>
                </a:solidFill>
                <a:latin typeface="Calibri" panose="020F0502020204030204"/>
              </a:rPr>
              <a:t>now</a:t>
            </a:r>
            <a:endParaRPr lang="nl-NL" sz="2160" b="1" dirty="0">
              <a:solidFill>
                <a:prstClr val="black"/>
              </a:solidFill>
              <a:latin typeface="Calibri" panose="020F0502020204030204"/>
            </a:endParaRPr>
          </a:p>
        </p:txBody>
      </p:sp>
      <p:sp>
        <p:nvSpPr>
          <p:cNvPr id="14" name="Tekstvak 13">
            <a:extLst>
              <a:ext uri="{FF2B5EF4-FFF2-40B4-BE49-F238E27FC236}">
                <a16:creationId xmlns:a16="http://schemas.microsoft.com/office/drawing/2014/main" id="{B88538A3-CC45-9DF9-73E1-3972BB644FBC}"/>
              </a:ext>
            </a:extLst>
          </p:cNvPr>
          <p:cNvSpPr txBox="1"/>
          <p:nvPr/>
        </p:nvSpPr>
        <p:spPr>
          <a:xfrm>
            <a:off x="990847" y="3552227"/>
            <a:ext cx="4579484" cy="1421928"/>
          </a:xfrm>
          <a:prstGeom prst="rect">
            <a:avLst/>
          </a:prstGeom>
          <a:noFill/>
        </p:spPr>
        <p:txBody>
          <a:bodyPr wrap="square">
            <a:spAutoFit/>
          </a:bodyPr>
          <a:lstStyle/>
          <a:p>
            <a:pPr defTabSz="548640"/>
            <a:r>
              <a:rPr lang="en-US" sz="1440" dirty="0">
                <a:solidFill>
                  <a:srgbClr val="000000"/>
                </a:solidFill>
                <a:latin typeface="Arial" panose="020B0604020202020204" pitchFamily="34" charset="0"/>
              </a:rPr>
              <a:t>In this TMZ pilots of aircraft equipped with a transponder are required to:</a:t>
            </a:r>
          </a:p>
          <a:p>
            <a:pPr defTabSz="548640"/>
            <a:endParaRPr lang="en-US" sz="1440" dirty="0">
              <a:solidFill>
                <a:srgbClr val="000000"/>
              </a:solidFill>
              <a:latin typeface="Arial" panose="020B0604020202020204" pitchFamily="34" charset="0"/>
            </a:endParaRPr>
          </a:p>
          <a:p>
            <a:pPr defTabSz="548640">
              <a:buFont typeface="Arial" panose="020B0604020202020204" pitchFamily="34" charset="0"/>
              <a:buChar char="•"/>
            </a:pPr>
            <a:r>
              <a:rPr lang="en-US" sz="1440" dirty="0">
                <a:solidFill>
                  <a:srgbClr val="000000"/>
                </a:solidFill>
                <a:latin typeface="Arial" panose="020B0604020202020204" pitchFamily="34" charset="0"/>
              </a:rPr>
              <a:t>set the transponder to code 7020, and</a:t>
            </a:r>
          </a:p>
          <a:p>
            <a:pPr defTabSz="548640">
              <a:buFont typeface="Arial" panose="020B0604020202020204" pitchFamily="34" charset="0"/>
              <a:buChar char="•"/>
            </a:pPr>
            <a:r>
              <a:rPr lang="en-US" sz="1440" dirty="0">
                <a:solidFill>
                  <a:srgbClr val="000000"/>
                </a:solidFill>
                <a:latin typeface="Arial" panose="020B0604020202020204" pitchFamily="34" charset="0"/>
              </a:rPr>
              <a:t>maintain an air-ground voice communication watch on 124.300 (Amsterdam Information).</a:t>
            </a:r>
          </a:p>
        </p:txBody>
      </p:sp>
    </p:spTree>
    <p:extLst>
      <p:ext uri="{BB962C8B-B14F-4D97-AF65-F5344CB8AC3E}">
        <p14:creationId xmlns:p14="http://schemas.microsoft.com/office/powerpoint/2010/main" val="159900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F7740C-F7A7-5341-4AEF-AB73A490BA1A}"/>
              </a:ext>
            </a:extLst>
          </p:cNvPr>
          <p:cNvSpPr>
            <a:spLocks noGrp="1"/>
          </p:cNvSpPr>
          <p:nvPr>
            <p:ph type="title"/>
          </p:nvPr>
        </p:nvSpPr>
        <p:spPr>
          <a:xfrm>
            <a:off x="412074" y="688929"/>
            <a:ext cx="10515599" cy="982415"/>
          </a:xfrm>
        </p:spPr>
        <p:txBody>
          <a:bodyPr/>
          <a:lstStyle/>
          <a:p>
            <a:r>
              <a:rPr lang="nl-NL" dirty="0">
                <a:latin typeface="+mj-lt"/>
              </a:rPr>
              <a:t>General Aviation marketing</a:t>
            </a:r>
          </a:p>
        </p:txBody>
      </p:sp>
      <p:sp>
        <p:nvSpPr>
          <p:cNvPr id="3" name="Tijdelijke aanduiding voor afbeelding 2">
            <a:extLst>
              <a:ext uri="{FF2B5EF4-FFF2-40B4-BE49-F238E27FC236}">
                <a16:creationId xmlns:a16="http://schemas.microsoft.com/office/drawing/2014/main" id="{11416F3F-7D25-7B74-4D8F-7A1FA92B33DE}"/>
              </a:ext>
            </a:extLst>
          </p:cNvPr>
          <p:cNvSpPr>
            <a:spLocks noGrp="1"/>
          </p:cNvSpPr>
          <p:nvPr>
            <p:ph type="pic" sz="quarter" idx="15"/>
          </p:nvPr>
        </p:nvSpPr>
        <p:spPr/>
        <p:txBody>
          <a:bodyPr/>
          <a:lstStyle/>
          <a:p>
            <a:endParaRPr lang="nl-NL"/>
          </a:p>
        </p:txBody>
      </p:sp>
      <p:sp>
        <p:nvSpPr>
          <p:cNvPr id="4" name="Tijdelijke aanduiding voor inhoud 3">
            <a:extLst>
              <a:ext uri="{FF2B5EF4-FFF2-40B4-BE49-F238E27FC236}">
                <a16:creationId xmlns:a16="http://schemas.microsoft.com/office/drawing/2014/main" id="{37B626C9-CB63-BD97-FF7E-CC81B3DE6EDA}"/>
              </a:ext>
            </a:extLst>
          </p:cNvPr>
          <p:cNvSpPr>
            <a:spLocks noGrp="1"/>
          </p:cNvSpPr>
          <p:nvPr>
            <p:ph idx="1"/>
          </p:nvPr>
        </p:nvSpPr>
        <p:spPr/>
        <p:txBody>
          <a:bodyPr/>
          <a:lstStyle/>
          <a:p>
            <a:endParaRPr lang="nl-NL" dirty="0"/>
          </a:p>
        </p:txBody>
      </p:sp>
      <p:pic>
        <p:nvPicPr>
          <p:cNvPr id="7" name="Afbeelding 6">
            <a:extLst>
              <a:ext uri="{FF2B5EF4-FFF2-40B4-BE49-F238E27FC236}">
                <a16:creationId xmlns:a16="http://schemas.microsoft.com/office/drawing/2014/main" id="{C1421745-6C7C-72B1-01DF-1A36ACBAD5A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619348" y="599233"/>
            <a:ext cx="4471097" cy="6320679"/>
          </a:xfrm>
          <a:prstGeom prst="rect">
            <a:avLst/>
          </a:prstGeom>
        </p:spPr>
      </p:pic>
      <p:pic>
        <p:nvPicPr>
          <p:cNvPr id="9" name="Afbeelding 8">
            <a:extLst>
              <a:ext uri="{FF2B5EF4-FFF2-40B4-BE49-F238E27FC236}">
                <a16:creationId xmlns:a16="http://schemas.microsoft.com/office/drawing/2014/main" id="{4FF4A1E1-24E0-8E17-98FD-CDBCA61D3D55}"/>
              </a:ext>
            </a:extLst>
          </p:cNvPr>
          <p:cNvPicPr>
            <a:picLocks noChangeAspect="1"/>
          </p:cNvPicPr>
          <p:nvPr/>
        </p:nvPicPr>
        <p:blipFill>
          <a:blip r:embed="rId3"/>
          <a:stretch>
            <a:fillRect/>
          </a:stretch>
        </p:blipFill>
        <p:spPr>
          <a:xfrm>
            <a:off x="167945" y="3225024"/>
            <a:ext cx="6309360" cy="2954280"/>
          </a:xfrm>
          <a:prstGeom prst="rect">
            <a:avLst/>
          </a:prstGeom>
        </p:spPr>
      </p:pic>
      <p:sp>
        <p:nvSpPr>
          <p:cNvPr id="6" name="AutoShape 2">
            <a:extLst>
              <a:ext uri="{FF2B5EF4-FFF2-40B4-BE49-F238E27FC236}">
                <a16:creationId xmlns:a16="http://schemas.microsoft.com/office/drawing/2014/main" id="{19C35DD7-49B8-8754-A884-7C816DCB70E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4174876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Tijdelijke aanduiding voor afbeelding 12" descr="Afbeelding met tekst, computer, overdekt, schermopname&#10;&#10;Automatisch gegenereerde beschrijving">
            <a:extLst>
              <a:ext uri="{FF2B5EF4-FFF2-40B4-BE49-F238E27FC236}">
                <a16:creationId xmlns:a16="http://schemas.microsoft.com/office/drawing/2014/main" id="{9D2F66D8-F951-BD1A-4FD8-C687D3840FE4}"/>
              </a:ext>
            </a:extLst>
          </p:cNvPr>
          <p:cNvPicPr>
            <a:picLocks noGrp="1" noChangeAspect="1"/>
          </p:cNvPicPr>
          <p:nvPr>
            <p:ph type="pic" sz="quarter" idx="16"/>
          </p:nvPr>
        </p:nvPicPr>
        <p:blipFill>
          <a:blip r:embed="rId2" cstate="hqprint">
            <a:extLst>
              <a:ext uri="{28A0092B-C50C-407E-A947-70E740481C1C}">
                <a14:useLocalDpi xmlns:a14="http://schemas.microsoft.com/office/drawing/2010/main"/>
              </a:ext>
            </a:extLst>
          </a:blip>
          <a:srcRect/>
          <a:stretch>
            <a:fillRect/>
          </a:stretch>
        </p:blipFill>
        <p:spPr>
          <a:xfrm>
            <a:off x="642938" y="1604963"/>
            <a:ext cx="6989763" cy="2532063"/>
          </a:xfrm>
          <a:prstGeom prst="rect">
            <a:avLst/>
          </a:prstGeom>
        </p:spPr>
      </p:pic>
      <p:pic>
        <p:nvPicPr>
          <p:cNvPr id="16" name="Afbeelding 15" descr="Afbeelding met meubels, overdekt, Kantoorgebouw, stoel&#10;&#10;Automatisch gegenereerde beschrijving">
            <a:extLst>
              <a:ext uri="{FF2B5EF4-FFF2-40B4-BE49-F238E27FC236}">
                <a16:creationId xmlns:a16="http://schemas.microsoft.com/office/drawing/2014/main" id="{A2BAEDBC-D9EA-2A86-E8F3-04E7D0334A2C}"/>
              </a:ext>
            </a:extLst>
          </p:cNvPr>
          <p:cNvPicPr>
            <a:picLocks noChangeAspect="1"/>
          </p:cNvPicPr>
          <p:nvPr/>
        </p:nvPicPr>
        <p:blipFill>
          <a:blip r:embed="rId3"/>
          <a:stretch>
            <a:fillRect/>
          </a:stretch>
        </p:blipFill>
        <p:spPr>
          <a:xfrm>
            <a:off x="7708900" y="1604963"/>
            <a:ext cx="3840163" cy="2532063"/>
          </a:xfrm>
          <a:prstGeom prst="rect">
            <a:avLst/>
          </a:prstGeom>
        </p:spPr>
      </p:pic>
      <p:sp>
        <p:nvSpPr>
          <p:cNvPr id="14" name="Titel 1">
            <a:extLst>
              <a:ext uri="{FF2B5EF4-FFF2-40B4-BE49-F238E27FC236}">
                <a16:creationId xmlns:a16="http://schemas.microsoft.com/office/drawing/2014/main" id="{DE8DFE54-4D7A-E763-C411-69A0DC392A95}"/>
              </a:ext>
            </a:extLst>
          </p:cNvPr>
          <p:cNvSpPr>
            <a:spLocks noGrp="1"/>
          </p:cNvSpPr>
          <p:nvPr>
            <p:ph type="title"/>
          </p:nvPr>
        </p:nvSpPr>
        <p:spPr>
          <a:xfrm>
            <a:off x="-3446588" y="662299"/>
            <a:ext cx="10515600" cy="942664"/>
          </a:xfrm>
        </p:spPr>
        <p:txBody>
          <a:bodyPr vert="horz" lIns="91440" tIns="45720" rIns="91440" bIns="45720" rtlCol="0" anchor="ctr">
            <a:normAutofit/>
          </a:bodyPr>
          <a:lstStyle/>
          <a:p>
            <a:pPr algn="ctr" defTabSz="914400"/>
            <a:r>
              <a:rPr lang="en-US" kern="1200" dirty="0">
                <a:solidFill>
                  <a:schemeClr val="accent2"/>
                </a:solidFill>
                <a:latin typeface="+mj-lt"/>
                <a:ea typeface="+mj-ea"/>
                <a:cs typeface="+mj-cs"/>
              </a:rPr>
              <a:t>Future: </a:t>
            </a:r>
            <a:r>
              <a:rPr lang="en-US" kern="1200" dirty="0" err="1">
                <a:solidFill>
                  <a:schemeClr val="accent2"/>
                </a:solidFill>
                <a:latin typeface="+mj-lt"/>
                <a:ea typeface="+mj-ea"/>
                <a:cs typeface="+mj-cs"/>
              </a:rPr>
              <a:t>iCAS</a:t>
            </a:r>
            <a:endParaRPr lang="en-US" kern="1200" dirty="0">
              <a:solidFill>
                <a:schemeClr val="accent2"/>
              </a:solidFill>
              <a:latin typeface="+mj-lt"/>
              <a:ea typeface="+mj-ea"/>
              <a:cs typeface="+mj-cs"/>
            </a:endParaRPr>
          </a:p>
        </p:txBody>
      </p:sp>
      <p:sp>
        <p:nvSpPr>
          <p:cNvPr id="3" name="TextBox 2">
            <a:extLst>
              <a:ext uri="{FF2B5EF4-FFF2-40B4-BE49-F238E27FC236}">
                <a16:creationId xmlns:a16="http://schemas.microsoft.com/office/drawing/2014/main" id="{1A0C750E-0DD8-57F7-16CF-A21CFF69BC04}"/>
              </a:ext>
            </a:extLst>
          </p:cNvPr>
          <p:cNvSpPr txBox="1"/>
          <p:nvPr/>
        </p:nvSpPr>
        <p:spPr>
          <a:xfrm>
            <a:off x="470916" y="3244334"/>
            <a:ext cx="7818120" cy="369332"/>
          </a:xfrm>
          <a:prstGeom prst="rect">
            <a:avLst/>
          </a:prstGeom>
          <a:noFill/>
        </p:spPr>
        <p:txBody>
          <a:bodyPr wrap="square">
            <a:spAutoFit/>
          </a:bodyPr>
          <a:lstStyle/>
          <a:p>
            <a:r>
              <a:rPr lang="nl-NL" sz="1800" b="1" dirty="0">
                <a:effectLst/>
                <a:latin typeface="Calibri" panose="020F0502020204030204" pitchFamily="34" charset="0"/>
                <a:ea typeface="Calibri" panose="020F0502020204030204" pitchFamily="34" charset="0"/>
                <a:cs typeface="Times New Roman" panose="02020603050405020304" pitchFamily="18" charset="0"/>
              </a:rPr>
              <a:t>is </a:t>
            </a:r>
            <a:r>
              <a:rPr lang="nl-NL" sz="1800" b="1" dirty="0" err="1">
                <a:effectLst/>
                <a:latin typeface="Calibri" panose="020F0502020204030204" pitchFamily="34" charset="0"/>
                <a:ea typeface="Calibri" panose="020F0502020204030204" pitchFamily="34" charset="0"/>
                <a:cs typeface="Times New Roman" panose="02020603050405020304" pitchFamily="18" charset="0"/>
              </a:rPr>
              <a:t>Infrastructure</a:t>
            </a:r>
            <a:r>
              <a:rPr lang="nl-NL" sz="1800" b="1" dirty="0">
                <a:effectLst/>
                <a:latin typeface="Calibri" panose="020F0502020204030204" pitchFamily="34" charset="0"/>
                <a:ea typeface="Calibri" panose="020F0502020204030204" pitchFamily="34" charset="0"/>
                <a:cs typeface="Times New Roman" panose="02020603050405020304" pitchFamily="18" charset="0"/>
              </a:rPr>
              <a:t> </a:t>
            </a:r>
            <a:r>
              <a:rPr lang="nl-NL" sz="1800" b="1" dirty="0" err="1">
                <a:effectLst/>
                <a:latin typeface="Calibri" panose="020F0502020204030204" pitchFamily="34" charset="0"/>
                <a:ea typeface="Calibri" panose="020F0502020204030204" pitchFamily="34" charset="0"/>
                <a:cs typeface="Times New Roman" panose="02020603050405020304" pitchFamily="18" charset="0"/>
              </a:rPr>
              <a:t>and</a:t>
            </a:r>
            <a:r>
              <a:rPr lang="nl-NL" sz="1800" b="1" dirty="0">
                <a:effectLst/>
                <a:latin typeface="Calibri" panose="020F0502020204030204" pitchFamily="34" charset="0"/>
                <a:ea typeface="Calibri" panose="020F0502020204030204" pitchFamily="34" charset="0"/>
                <a:cs typeface="Times New Roman" panose="02020603050405020304" pitchFamily="18" charset="0"/>
              </a:rPr>
              <a:t> </a:t>
            </a:r>
            <a:r>
              <a:rPr lang="nl-NL" sz="1800" b="1" dirty="0" err="1">
                <a:effectLst/>
                <a:latin typeface="Calibri" panose="020F0502020204030204" pitchFamily="34" charset="0"/>
                <a:ea typeface="Calibri" panose="020F0502020204030204" pitchFamily="34" charset="0"/>
                <a:cs typeface="Times New Roman" panose="02020603050405020304" pitchFamily="18" charset="0"/>
              </a:rPr>
              <a:t>Ergonomics</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endParaRPr lang="nl-NL" dirty="0"/>
          </a:p>
        </p:txBody>
      </p:sp>
    </p:spTree>
    <p:extLst>
      <p:ext uri="{BB962C8B-B14F-4D97-AF65-F5344CB8AC3E}">
        <p14:creationId xmlns:p14="http://schemas.microsoft.com/office/powerpoint/2010/main" val="3489493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63DFE-C011-F461-79D3-9A1477A030CF}"/>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9A06115-0E3E-D04F-1CE5-2F8E09B4A000}"/>
              </a:ext>
            </a:extLst>
          </p:cNvPr>
          <p:cNvPicPr>
            <a:picLocks noGrp="1" noChangeAspect="1"/>
          </p:cNvPicPr>
          <p:nvPr>
            <p:ph idx="1"/>
          </p:nvPr>
        </p:nvPicPr>
        <p:blipFill>
          <a:blip r:embed="rId2"/>
          <a:srcRect t="25000"/>
          <a:stretch>
            <a:fillRect/>
          </a:stretch>
        </p:blipFill>
        <p:spPr>
          <a:xfrm>
            <a:off x="20" y="10"/>
            <a:ext cx="12191980" cy="6857990"/>
          </a:xfrm>
          <a:noFill/>
        </p:spPr>
      </p:pic>
    </p:spTree>
    <p:extLst>
      <p:ext uri="{BB962C8B-B14F-4D97-AF65-F5344CB8AC3E}">
        <p14:creationId xmlns:p14="http://schemas.microsoft.com/office/powerpoint/2010/main" val="1870318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6FB2A-C723-B5AA-29A0-983093B057CE}"/>
            </a:ext>
          </a:extLst>
        </p:cNvPr>
        <p:cNvGrpSpPr/>
        <p:nvPr/>
      </p:nvGrpSpPr>
      <p:grpSpPr>
        <a:xfrm>
          <a:off x="0" y="0"/>
          <a:ext cx="0" cy="0"/>
          <a:chOff x="0" y="0"/>
          <a:chExt cx="0" cy="0"/>
        </a:xfrm>
      </p:grpSpPr>
      <p:pic>
        <p:nvPicPr>
          <p:cNvPr id="5" name="Content Placeholder 4" descr="A white airplane on a runway&#10;&#10;AI-generated content may be incorrect.">
            <a:extLst>
              <a:ext uri="{FF2B5EF4-FFF2-40B4-BE49-F238E27FC236}">
                <a16:creationId xmlns:a16="http://schemas.microsoft.com/office/drawing/2014/main" id="{97E9705D-47A9-5154-65B4-5C6063CA448A}"/>
              </a:ext>
            </a:extLst>
          </p:cNvPr>
          <p:cNvPicPr>
            <a:picLocks noGrp="1" noChangeAspect="1"/>
          </p:cNvPicPr>
          <p:nvPr>
            <p:ph idx="1"/>
          </p:nvPr>
        </p:nvPicPr>
        <p:blipFill>
          <a:blip r:embed="rId2"/>
          <a:srcRect t="17474" b="7527"/>
          <a:stretch>
            <a:fillRect/>
          </a:stretch>
        </p:blipFill>
        <p:spPr>
          <a:xfrm>
            <a:off x="20" y="10"/>
            <a:ext cx="12191980" cy="6857990"/>
          </a:xfrm>
          <a:noFill/>
        </p:spPr>
      </p:pic>
    </p:spTree>
    <p:extLst>
      <p:ext uri="{BB962C8B-B14F-4D97-AF65-F5344CB8AC3E}">
        <p14:creationId xmlns:p14="http://schemas.microsoft.com/office/powerpoint/2010/main" val="791776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D5B01-3DDC-0196-3072-D6D3018B23E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5B4A4E-A091-792D-EC01-B1B11BA44FE4}"/>
              </a:ext>
            </a:extLst>
          </p:cNvPr>
          <p:cNvSpPr>
            <a:spLocks noGrp="1"/>
          </p:cNvSpPr>
          <p:nvPr>
            <p:ph idx="1"/>
          </p:nvPr>
        </p:nvSpPr>
        <p:spPr>
          <a:xfrm>
            <a:off x="235323" y="0"/>
            <a:ext cx="10515600" cy="4351338"/>
          </a:xfrm>
        </p:spPr>
        <p:txBody>
          <a:bodyPr/>
          <a:lstStyle/>
          <a:p>
            <a:endParaRPr lang="nl-NL" dirty="0"/>
          </a:p>
        </p:txBody>
      </p:sp>
      <p:pic>
        <p:nvPicPr>
          <p:cNvPr id="6" name="Picture 5">
            <a:extLst>
              <a:ext uri="{FF2B5EF4-FFF2-40B4-BE49-F238E27FC236}">
                <a16:creationId xmlns:a16="http://schemas.microsoft.com/office/drawing/2014/main" id="{A96FDE70-CF7B-9CBC-7EDC-F31C569EAAE9}"/>
              </a:ext>
            </a:extLst>
          </p:cNvPr>
          <p:cNvPicPr>
            <a:picLocks noChangeAspect="1"/>
          </p:cNvPicPr>
          <p:nvPr/>
        </p:nvPicPr>
        <p:blipFill>
          <a:blip r:embed="rId2"/>
          <a:stretch>
            <a:fillRect/>
          </a:stretch>
        </p:blipFill>
        <p:spPr>
          <a:xfrm>
            <a:off x="1017496" y="-85724"/>
            <a:ext cx="9372598" cy="7029448"/>
          </a:xfrm>
          <a:prstGeom prst="rect">
            <a:avLst/>
          </a:prstGeom>
        </p:spPr>
      </p:pic>
    </p:spTree>
    <p:extLst>
      <p:ext uri="{BB962C8B-B14F-4D97-AF65-F5344CB8AC3E}">
        <p14:creationId xmlns:p14="http://schemas.microsoft.com/office/powerpoint/2010/main" val="196754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B4B480D-5419-014D-AB5C-AEB043FA6F89}"/>
              </a:ext>
            </a:extLst>
          </p:cNvPr>
          <p:cNvSpPr>
            <a:spLocks noGrp="1"/>
          </p:cNvSpPr>
          <p:nvPr>
            <p:ph type="title"/>
          </p:nvPr>
        </p:nvSpPr>
        <p:spPr>
          <a:xfrm>
            <a:off x="876693" y="741391"/>
            <a:ext cx="4355265" cy="1616203"/>
          </a:xfrm>
        </p:spPr>
        <p:txBody>
          <a:bodyPr vert="horz" lIns="91440" tIns="45720" rIns="91440" bIns="45720" rtlCol="0" anchor="b">
            <a:normAutofit/>
          </a:bodyPr>
          <a:lstStyle/>
          <a:p>
            <a:r>
              <a:rPr lang="en-US" sz="3200" dirty="0">
                <a:solidFill>
                  <a:schemeClr val="accent2"/>
                </a:solidFill>
                <a:latin typeface="+mj-lt"/>
              </a:rPr>
              <a:t>In this presentation</a:t>
            </a:r>
          </a:p>
        </p:txBody>
      </p:sp>
      <p:sp>
        <p:nvSpPr>
          <p:cNvPr id="5" name="Tijdelijke aanduiding voor inhoud 4">
            <a:extLst>
              <a:ext uri="{FF2B5EF4-FFF2-40B4-BE49-F238E27FC236}">
                <a16:creationId xmlns:a16="http://schemas.microsoft.com/office/drawing/2014/main" id="{9310C54B-6002-3648-B613-BB7D95AB33D3}"/>
              </a:ext>
            </a:extLst>
          </p:cNvPr>
          <p:cNvSpPr>
            <a:spLocks noGrp="1"/>
          </p:cNvSpPr>
          <p:nvPr>
            <p:ph idx="16"/>
          </p:nvPr>
        </p:nvSpPr>
        <p:spPr>
          <a:xfrm>
            <a:off x="876692" y="2533476"/>
            <a:ext cx="4355265" cy="3447832"/>
          </a:xfrm>
        </p:spPr>
        <p:txBody>
          <a:bodyPr vert="horz" lIns="91440" tIns="45720" rIns="91440" bIns="45720" rtlCol="0" anchor="t">
            <a:normAutofit/>
          </a:bodyPr>
          <a:lstStyle/>
          <a:p>
            <a:pPr indent="-228600">
              <a:lnSpc>
                <a:spcPct val="90000"/>
              </a:lnSpc>
            </a:pPr>
            <a:r>
              <a:rPr lang="en-US" b="1" dirty="0">
                <a:solidFill>
                  <a:schemeClr val="tx1"/>
                </a:solidFill>
                <a:latin typeface="+mn-lt"/>
              </a:rPr>
              <a:t>The FIC/FMP Unit &amp; Team</a:t>
            </a:r>
          </a:p>
          <a:p>
            <a:pPr indent="-228600">
              <a:lnSpc>
                <a:spcPct val="90000"/>
              </a:lnSpc>
            </a:pPr>
            <a:r>
              <a:rPr lang="en-US" b="1" dirty="0">
                <a:solidFill>
                  <a:schemeClr val="tx1"/>
                </a:solidFill>
                <a:latin typeface="+mn-lt"/>
              </a:rPr>
              <a:t>Amsterdam FIC</a:t>
            </a:r>
          </a:p>
          <a:p>
            <a:pPr lvl="1"/>
            <a:r>
              <a:rPr lang="en-US" sz="1800" dirty="0">
                <a:solidFill>
                  <a:schemeClr val="tx1"/>
                </a:solidFill>
                <a:latin typeface="+mn-lt"/>
              </a:rPr>
              <a:t>North Sea operations</a:t>
            </a:r>
          </a:p>
          <a:p>
            <a:pPr lvl="1"/>
            <a:r>
              <a:rPr lang="en-US" sz="1800" dirty="0">
                <a:solidFill>
                  <a:schemeClr val="tx1"/>
                </a:solidFill>
                <a:latin typeface="+mn-lt"/>
              </a:rPr>
              <a:t>VFR over land</a:t>
            </a:r>
          </a:p>
          <a:p>
            <a:pPr lvl="1"/>
            <a:r>
              <a:rPr lang="en-US" sz="1800" dirty="0">
                <a:solidFill>
                  <a:schemeClr val="tx1"/>
                </a:solidFill>
                <a:latin typeface="+mn-lt"/>
              </a:rPr>
              <a:t>Airspace infringements</a:t>
            </a:r>
          </a:p>
          <a:p>
            <a:pPr indent="-228600">
              <a:lnSpc>
                <a:spcPct val="90000"/>
              </a:lnSpc>
            </a:pPr>
            <a:endParaRPr lang="en-US" sz="2000" dirty="0">
              <a:solidFill>
                <a:schemeClr val="tx1"/>
              </a:solidFill>
              <a:latin typeface="+mn-lt"/>
            </a:endParaRPr>
          </a:p>
        </p:txBody>
      </p:sp>
      <p:pic>
        <p:nvPicPr>
          <p:cNvPr id="9" name="Tijdelijke aanduiding voor afbeelding 15">
            <a:extLst>
              <a:ext uri="{FF2B5EF4-FFF2-40B4-BE49-F238E27FC236}">
                <a16:creationId xmlns:a16="http://schemas.microsoft.com/office/drawing/2014/main" id="{5F548B63-C836-5992-1C72-C0F96B815EB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96000" y="10"/>
            <a:ext cx="6095999" cy="6857990"/>
          </a:xfrm>
          <a:prstGeom prst="rect">
            <a:avLst/>
          </a:prstGeom>
        </p:spPr>
      </p:pic>
      <p:sp>
        <p:nvSpPr>
          <p:cNvPr id="18" name="Rectangle 17">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4" name="Rectangle 23">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13" name="Afbeelding 12">
            <a:extLst>
              <a:ext uri="{FF2B5EF4-FFF2-40B4-BE49-F238E27FC236}">
                <a16:creationId xmlns:a16="http://schemas.microsoft.com/office/drawing/2014/main" id="{A75CF3F6-9FF8-574D-B017-F2146B07DF9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653590" y="723557"/>
            <a:ext cx="742588" cy="244794"/>
          </a:xfrm>
          <a:prstGeom prst="rect">
            <a:avLst/>
          </a:prstGeom>
          <a:ln w="0">
            <a:noFill/>
          </a:ln>
        </p:spPr>
      </p:pic>
      <p:pic>
        <p:nvPicPr>
          <p:cNvPr id="12" name="Afbeelding 11">
            <a:extLst>
              <a:ext uri="{FF2B5EF4-FFF2-40B4-BE49-F238E27FC236}">
                <a16:creationId xmlns:a16="http://schemas.microsoft.com/office/drawing/2014/main" id="{3D697298-41C6-1D45-960A-7844FDD2ACD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653590" y="723557"/>
            <a:ext cx="742588" cy="244794"/>
          </a:xfrm>
          <a:prstGeom prst="rect">
            <a:avLst/>
          </a:prstGeom>
          <a:ln w="0">
            <a:noFill/>
          </a:ln>
        </p:spPr>
      </p:pic>
      <p:sp>
        <p:nvSpPr>
          <p:cNvPr id="6" name="AutoShape 2">
            <a:extLst>
              <a:ext uri="{FF2B5EF4-FFF2-40B4-BE49-F238E27FC236}">
                <a16:creationId xmlns:a16="http://schemas.microsoft.com/office/drawing/2014/main" id="{DDC82601-005C-AD67-D374-BFF1B2328569}"/>
              </a:ext>
            </a:extLst>
          </p:cNvPr>
          <p:cNvSpPr>
            <a:spLocks noChangeAspect="1" noChangeArrowheads="1"/>
          </p:cNvSpPr>
          <p:nvPr/>
        </p:nvSpPr>
        <p:spPr bwMode="auto">
          <a:xfrm>
            <a:off x="5913120" y="324612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defTabSz="548640"/>
            <a:endParaRPr lang="nl-NL" sz="2160">
              <a:solidFill>
                <a:prstClr val="black"/>
              </a:solidFill>
              <a:latin typeface="Calibri" panose="020F0502020204030204"/>
            </a:endParaRPr>
          </a:p>
        </p:txBody>
      </p:sp>
    </p:spTree>
    <p:extLst>
      <p:ext uri="{BB962C8B-B14F-4D97-AF65-F5344CB8AC3E}">
        <p14:creationId xmlns:p14="http://schemas.microsoft.com/office/powerpoint/2010/main" val="3875009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kstvak 40">
            <a:extLst>
              <a:ext uri="{FF2B5EF4-FFF2-40B4-BE49-F238E27FC236}">
                <a16:creationId xmlns:a16="http://schemas.microsoft.com/office/drawing/2014/main" id="{C1576E91-1C98-4F41-AB67-7E5DA479676C}"/>
              </a:ext>
            </a:extLst>
          </p:cNvPr>
          <p:cNvSpPr txBox="1"/>
          <p:nvPr/>
        </p:nvSpPr>
        <p:spPr>
          <a:xfrm>
            <a:off x="1410897" y="3263024"/>
            <a:ext cx="1807969" cy="217782"/>
          </a:xfrm>
          <a:prstGeom prst="rect">
            <a:avLst/>
          </a:prstGeom>
          <a:solidFill>
            <a:srgbClr val="2B4581"/>
          </a:solidFill>
          <a:ln w="19050">
            <a:solidFill>
              <a:srgbClr val="2B4581"/>
            </a:solidFill>
          </a:ln>
        </p:spPr>
        <p:txBody>
          <a:bodyPr wrap="square" tIns="32400" bIns="32400" rtlCol="0" anchor="ctr">
            <a:spAutoFit/>
          </a:bodyPr>
          <a:lstStyle/>
          <a:p>
            <a:pPr defTabSz="548640"/>
            <a:r>
              <a:rPr lang="nl-NL" sz="990" b="1" spc="90">
                <a:solidFill>
                  <a:prstClr val="white"/>
                </a:solidFill>
                <a:latin typeface="Calibri" panose="020F0502020204030204"/>
              </a:rPr>
              <a:t>TOWER CENTER</a:t>
            </a:r>
          </a:p>
        </p:txBody>
      </p:sp>
      <p:pic>
        <p:nvPicPr>
          <p:cNvPr id="4" name="Afbeelding 3">
            <a:extLst>
              <a:ext uri="{FF2B5EF4-FFF2-40B4-BE49-F238E27FC236}">
                <a16:creationId xmlns:a16="http://schemas.microsoft.com/office/drawing/2014/main" id="{53DF08ED-C4B7-A340-B228-6FC381E470EA}"/>
              </a:ext>
            </a:extLst>
          </p:cNvPr>
          <p:cNvPicPr>
            <a:picLocks noChangeAspect="1"/>
          </p:cNvPicPr>
          <p:nvPr/>
        </p:nvPicPr>
        <p:blipFill>
          <a:blip r:embed="rId3"/>
          <a:stretch>
            <a:fillRect/>
          </a:stretch>
        </p:blipFill>
        <p:spPr>
          <a:xfrm>
            <a:off x="3732559" y="975175"/>
            <a:ext cx="4312117" cy="5195075"/>
          </a:xfrm>
          <a:prstGeom prst="rect">
            <a:avLst/>
          </a:prstGeom>
        </p:spPr>
      </p:pic>
      <p:sp>
        <p:nvSpPr>
          <p:cNvPr id="5" name="Titel 1">
            <a:extLst>
              <a:ext uri="{FF2B5EF4-FFF2-40B4-BE49-F238E27FC236}">
                <a16:creationId xmlns:a16="http://schemas.microsoft.com/office/drawing/2014/main" id="{E3524B97-6C55-904B-8770-707CA76A425E}"/>
              </a:ext>
            </a:extLst>
          </p:cNvPr>
          <p:cNvSpPr>
            <a:spLocks noGrp="1"/>
          </p:cNvSpPr>
          <p:nvPr>
            <p:ph type="title"/>
          </p:nvPr>
        </p:nvSpPr>
        <p:spPr>
          <a:xfrm>
            <a:off x="1363982" y="775464"/>
            <a:ext cx="4302157" cy="884173"/>
          </a:xfrm>
        </p:spPr>
        <p:txBody>
          <a:bodyPr/>
          <a:lstStyle/>
          <a:p>
            <a:r>
              <a:rPr lang="nl-NL" dirty="0">
                <a:latin typeface="+mj-lt"/>
              </a:rPr>
              <a:t>LVNL</a:t>
            </a:r>
          </a:p>
        </p:txBody>
      </p:sp>
      <p:pic>
        <p:nvPicPr>
          <p:cNvPr id="15" name="Afbeelding 14">
            <a:extLst>
              <a:ext uri="{FF2B5EF4-FFF2-40B4-BE49-F238E27FC236}">
                <a16:creationId xmlns:a16="http://schemas.microsoft.com/office/drawing/2014/main" id="{EBDE0159-0DD0-774E-AA06-817905AD451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57962" y="966948"/>
            <a:ext cx="225967" cy="501205"/>
          </a:xfrm>
          <a:prstGeom prst="rect">
            <a:avLst/>
          </a:prstGeom>
        </p:spPr>
      </p:pic>
      <p:pic>
        <p:nvPicPr>
          <p:cNvPr id="16" name="Afbeelding 15">
            <a:extLst>
              <a:ext uri="{FF2B5EF4-FFF2-40B4-BE49-F238E27FC236}">
                <a16:creationId xmlns:a16="http://schemas.microsoft.com/office/drawing/2014/main" id="{D51CCE5F-6A7E-C943-A496-5443A2244AE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96000" y="2446979"/>
            <a:ext cx="161405" cy="491010"/>
          </a:xfrm>
          <a:prstGeom prst="rect">
            <a:avLst/>
          </a:prstGeom>
        </p:spPr>
      </p:pic>
      <p:pic>
        <p:nvPicPr>
          <p:cNvPr id="17" name="Afbeelding 16">
            <a:extLst>
              <a:ext uri="{FF2B5EF4-FFF2-40B4-BE49-F238E27FC236}">
                <a16:creationId xmlns:a16="http://schemas.microsoft.com/office/drawing/2014/main" id="{C55EE48C-76E5-0544-96EC-356C34BFFA8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17935" y="3106773"/>
            <a:ext cx="601445" cy="395866"/>
          </a:xfrm>
          <a:prstGeom prst="rect">
            <a:avLst/>
          </a:prstGeom>
        </p:spPr>
      </p:pic>
      <p:pic>
        <p:nvPicPr>
          <p:cNvPr id="18" name="Afbeelding 17">
            <a:extLst>
              <a:ext uri="{FF2B5EF4-FFF2-40B4-BE49-F238E27FC236}">
                <a16:creationId xmlns:a16="http://schemas.microsoft.com/office/drawing/2014/main" id="{E486B70F-2A5B-5B4F-B92C-48B43D8570A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135023" y="2748285"/>
            <a:ext cx="271841" cy="754354"/>
          </a:xfrm>
          <a:prstGeom prst="rect">
            <a:avLst/>
          </a:prstGeom>
        </p:spPr>
      </p:pic>
      <p:pic>
        <p:nvPicPr>
          <p:cNvPr id="19" name="Afbeelding 18">
            <a:extLst>
              <a:ext uri="{FF2B5EF4-FFF2-40B4-BE49-F238E27FC236}">
                <a16:creationId xmlns:a16="http://schemas.microsoft.com/office/drawing/2014/main" id="{FD40346F-BC76-674E-B95E-8A0C12F7904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937061" y="2911387"/>
            <a:ext cx="186889" cy="591252"/>
          </a:xfrm>
          <a:prstGeom prst="rect">
            <a:avLst/>
          </a:prstGeom>
        </p:spPr>
      </p:pic>
      <p:pic>
        <p:nvPicPr>
          <p:cNvPr id="20" name="Afbeelding 19">
            <a:extLst>
              <a:ext uri="{FF2B5EF4-FFF2-40B4-BE49-F238E27FC236}">
                <a16:creationId xmlns:a16="http://schemas.microsoft.com/office/drawing/2014/main" id="{E20180B0-29B3-E44B-AC50-697CD85C6F2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647594" y="3529240"/>
            <a:ext cx="234463" cy="591252"/>
          </a:xfrm>
          <a:prstGeom prst="rect">
            <a:avLst/>
          </a:prstGeom>
        </p:spPr>
      </p:pic>
      <p:pic>
        <p:nvPicPr>
          <p:cNvPr id="21" name="Afbeelding 20">
            <a:extLst>
              <a:ext uri="{FF2B5EF4-FFF2-40B4-BE49-F238E27FC236}">
                <a16:creationId xmlns:a16="http://schemas.microsoft.com/office/drawing/2014/main" id="{45B39E01-735E-6940-8D36-A3872696D31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516349" y="5541980"/>
            <a:ext cx="154608" cy="491010"/>
          </a:xfrm>
          <a:prstGeom prst="rect">
            <a:avLst/>
          </a:prstGeom>
        </p:spPr>
      </p:pic>
      <p:sp>
        <p:nvSpPr>
          <p:cNvPr id="22" name="Tekstvak 21">
            <a:extLst>
              <a:ext uri="{FF2B5EF4-FFF2-40B4-BE49-F238E27FC236}">
                <a16:creationId xmlns:a16="http://schemas.microsoft.com/office/drawing/2014/main" id="{E838B979-03D2-7A4E-9C6C-8638D8F485C5}"/>
              </a:ext>
            </a:extLst>
          </p:cNvPr>
          <p:cNvSpPr txBox="1"/>
          <p:nvPr/>
        </p:nvSpPr>
        <p:spPr>
          <a:xfrm>
            <a:off x="8845681" y="1325036"/>
            <a:ext cx="2370960" cy="286232"/>
          </a:xfrm>
          <a:prstGeom prst="rect">
            <a:avLst/>
          </a:prstGeom>
          <a:solidFill>
            <a:srgbClr val="EB6031"/>
          </a:solidFill>
          <a:ln w="19050">
            <a:solidFill>
              <a:srgbClr val="EB6031"/>
            </a:solidFill>
          </a:ln>
        </p:spPr>
        <p:txBody>
          <a:bodyPr wrap="square" rtlCol="0" anchor="ctr">
            <a:spAutoFit/>
          </a:bodyPr>
          <a:lstStyle/>
          <a:p>
            <a:pPr algn="r" defTabSz="548640"/>
            <a:r>
              <a:rPr lang="nl-NL" sz="1260" b="1" spc="90">
                <a:solidFill>
                  <a:prstClr val="white"/>
                </a:solidFill>
                <a:latin typeface="Calibri" panose="020F0502020204030204"/>
              </a:rPr>
              <a:t>GRONINGEN AIRPORT EELDE</a:t>
            </a:r>
          </a:p>
        </p:txBody>
      </p:sp>
      <p:cxnSp>
        <p:nvCxnSpPr>
          <p:cNvPr id="23" name="Rechte verbindingslijn 22">
            <a:extLst>
              <a:ext uri="{FF2B5EF4-FFF2-40B4-BE49-F238E27FC236}">
                <a16:creationId xmlns:a16="http://schemas.microsoft.com/office/drawing/2014/main" id="{4EE67839-2650-5349-947A-1F9D46FA0231}"/>
              </a:ext>
            </a:extLst>
          </p:cNvPr>
          <p:cNvCxnSpPr>
            <a:cxnSpLocks/>
          </p:cNvCxnSpPr>
          <p:nvPr/>
        </p:nvCxnSpPr>
        <p:spPr>
          <a:xfrm>
            <a:off x="7714615" y="1218448"/>
            <a:ext cx="1252975" cy="0"/>
          </a:xfrm>
          <a:prstGeom prst="line">
            <a:avLst/>
          </a:prstGeom>
          <a:ln w="19050">
            <a:solidFill>
              <a:srgbClr val="EB6031"/>
            </a:solidFill>
          </a:ln>
        </p:spPr>
        <p:style>
          <a:lnRef idx="1">
            <a:schemeClr val="accent1"/>
          </a:lnRef>
          <a:fillRef idx="0">
            <a:schemeClr val="accent1"/>
          </a:fillRef>
          <a:effectRef idx="0">
            <a:schemeClr val="accent1"/>
          </a:effectRef>
          <a:fontRef idx="minor">
            <a:schemeClr val="tx1"/>
          </a:fontRef>
        </p:style>
      </p:cxnSp>
      <p:sp>
        <p:nvSpPr>
          <p:cNvPr id="25" name="Tekstvak 24">
            <a:extLst>
              <a:ext uri="{FF2B5EF4-FFF2-40B4-BE49-F238E27FC236}">
                <a16:creationId xmlns:a16="http://schemas.microsoft.com/office/drawing/2014/main" id="{F40E3506-75CA-914C-BCBA-6D59E318766F}"/>
              </a:ext>
            </a:extLst>
          </p:cNvPr>
          <p:cNvSpPr txBox="1"/>
          <p:nvPr/>
        </p:nvSpPr>
        <p:spPr>
          <a:xfrm>
            <a:off x="9591907" y="2780270"/>
            <a:ext cx="1624733" cy="286232"/>
          </a:xfrm>
          <a:prstGeom prst="rect">
            <a:avLst/>
          </a:prstGeom>
          <a:solidFill>
            <a:srgbClr val="EB6031"/>
          </a:solidFill>
          <a:ln w="19050">
            <a:solidFill>
              <a:srgbClr val="EB6031"/>
            </a:solidFill>
          </a:ln>
        </p:spPr>
        <p:txBody>
          <a:bodyPr wrap="square" rtlCol="0" anchor="ctr">
            <a:spAutoFit/>
          </a:bodyPr>
          <a:lstStyle/>
          <a:p>
            <a:pPr algn="r" defTabSz="548640"/>
            <a:r>
              <a:rPr lang="nl-NL" sz="1260" b="1" spc="90">
                <a:solidFill>
                  <a:prstClr val="white"/>
                </a:solidFill>
                <a:latin typeface="Calibri" panose="020F0502020204030204"/>
              </a:rPr>
              <a:t>LELYSTAD AIRPORT</a:t>
            </a:r>
          </a:p>
        </p:txBody>
      </p:sp>
      <p:cxnSp>
        <p:nvCxnSpPr>
          <p:cNvPr id="26" name="Rechte verbindingslijn 25">
            <a:extLst>
              <a:ext uri="{FF2B5EF4-FFF2-40B4-BE49-F238E27FC236}">
                <a16:creationId xmlns:a16="http://schemas.microsoft.com/office/drawing/2014/main" id="{BD700B98-E853-F942-841C-98BE787E753D}"/>
              </a:ext>
            </a:extLst>
          </p:cNvPr>
          <p:cNvCxnSpPr>
            <a:cxnSpLocks/>
          </p:cNvCxnSpPr>
          <p:nvPr/>
        </p:nvCxnSpPr>
        <p:spPr>
          <a:xfrm>
            <a:off x="6350249" y="2673682"/>
            <a:ext cx="3241658" cy="0"/>
          </a:xfrm>
          <a:prstGeom prst="line">
            <a:avLst/>
          </a:prstGeom>
          <a:ln w="19050">
            <a:solidFill>
              <a:srgbClr val="EB6031"/>
            </a:solidFill>
          </a:ln>
        </p:spPr>
        <p:style>
          <a:lnRef idx="1">
            <a:schemeClr val="accent1"/>
          </a:lnRef>
          <a:fillRef idx="0">
            <a:schemeClr val="accent1"/>
          </a:fillRef>
          <a:effectRef idx="0">
            <a:schemeClr val="accent1"/>
          </a:effectRef>
          <a:fontRef idx="minor">
            <a:schemeClr val="tx1"/>
          </a:fontRef>
        </p:style>
      </p:cxnSp>
      <p:sp>
        <p:nvSpPr>
          <p:cNvPr id="29" name="Tekstvak 28">
            <a:extLst>
              <a:ext uri="{FF2B5EF4-FFF2-40B4-BE49-F238E27FC236}">
                <a16:creationId xmlns:a16="http://schemas.microsoft.com/office/drawing/2014/main" id="{18342621-45E8-8E43-8E4B-031DEDA34632}"/>
              </a:ext>
            </a:extLst>
          </p:cNvPr>
          <p:cNvSpPr txBox="1"/>
          <p:nvPr/>
        </p:nvSpPr>
        <p:spPr>
          <a:xfrm>
            <a:off x="8558366" y="5750955"/>
            <a:ext cx="2658275" cy="286232"/>
          </a:xfrm>
          <a:prstGeom prst="rect">
            <a:avLst/>
          </a:prstGeom>
          <a:solidFill>
            <a:srgbClr val="EB6031"/>
          </a:solidFill>
          <a:ln w="19050">
            <a:solidFill>
              <a:srgbClr val="EB6031"/>
            </a:solidFill>
          </a:ln>
        </p:spPr>
        <p:txBody>
          <a:bodyPr wrap="square" rtlCol="0" anchor="ctr">
            <a:spAutoFit/>
          </a:bodyPr>
          <a:lstStyle/>
          <a:p>
            <a:pPr algn="r" defTabSz="548640"/>
            <a:r>
              <a:rPr lang="nl-NL" sz="1260" b="1" spc="90">
                <a:solidFill>
                  <a:prstClr val="white"/>
                </a:solidFill>
                <a:latin typeface="Calibri" panose="020F0502020204030204"/>
              </a:rPr>
              <a:t>MAASTRICHT AACHEN AIRPORT</a:t>
            </a:r>
          </a:p>
        </p:txBody>
      </p:sp>
      <p:cxnSp>
        <p:nvCxnSpPr>
          <p:cNvPr id="30" name="Rechte verbindingslijn 29">
            <a:extLst>
              <a:ext uri="{FF2B5EF4-FFF2-40B4-BE49-F238E27FC236}">
                <a16:creationId xmlns:a16="http://schemas.microsoft.com/office/drawing/2014/main" id="{F223FBA3-6EED-A94A-A40F-D53626D8AB48}"/>
              </a:ext>
            </a:extLst>
          </p:cNvPr>
          <p:cNvCxnSpPr>
            <a:cxnSpLocks/>
          </p:cNvCxnSpPr>
          <p:nvPr/>
        </p:nvCxnSpPr>
        <p:spPr>
          <a:xfrm>
            <a:off x="6821945" y="5740744"/>
            <a:ext cx="2023735" cy="0"/>
          </a:xfrm>
          <a:prstGeom prst="line">
            <a:avLst/>
          </a:prstGeom>
          <a:ln w="19050">
            <a:solidFill>
              <a:srgbClr val="EB6031"/>
            </a:solidFill>
          </a:ln>
        </p:spPr>
        <p:style>
          <a:lnRef idx="1">
            <a:schemeClr val="accent1"/>
          </a:lnRef>
          <a:fillRef idx="0">
            <a:schemeClr val="accent1"/>
          </a:fillRef>
          <a:effectRef idx="0">
            <a:schemeClr val="accent1"/>
          </a:effectRef>
          <a:fontRef idx="minor">
            <a:schemeClr val="tx1"/>
          </a:fontRef>
        </p:style>
      </p:cxnSp>
      <p:sp>
        <p:nvSpPr>
          <p:cNvPr id="33" name="Tekstvak 32">
            <a:extLst>
              <a:ext uri="{FF2B5EF4-FFF2-40B4-BE49-F238E27FC236}">
                <a16:creationId xmlns:a16="http://schemas.microsoft.com/office/drawing/2014/main" id="{315D790D-5E4D-9A4F-88E5-D04A74486D04}"/>
              </a:ext>
            </a:extLst>
          </p:cNvPr>
          <p:cNvSpPr txBox="1"/>
          <p:nvPr/>
        </p:nvSpPr>
        <p:spPr>
          <a:xfrm>
            <a:off x="1410899" y="4013129"/>
            <a:ext cx="2874590" cy="286232"/>
          </a:xfrm>
          <a:prstGeom prst="rect">
            <a:avLst/>
          </a:prstGeom>
          <a:solidFill>
            <a:srgbClr val="EB6031"/>
          </a:solidFill>
          <a:ln w="19050">
            <a:solidFill>
              <a:srgbClr val="EB6031"/>
            </a:solidFill>
          </a:ln>
        </p:spPr>
        <p:txBody>
          <a:bodyPr wrap="square" rtlCol="0" anchor="ctr">
            <a:spAutoFit/>
          </a:bodyPr>
          <a:lstStyle/>
          <a:p>
            <a:pPr defTabSz="548640"/>
            <a:r>
              <a:rPr lang="nl-NL" sz="1260" b="1" spc="90">
                <a:solidFill>
                  <a:prstClr val="white"/>
                </a:solidFill>
                <a:latin typeface="Calibri" panose="020F0502020204030204"/>
              </a:rPr>
              <a:t>ROTTERDAM THE HAGUE AIRPORT</a:t>
            </a:r>
          </a:p>
        </p:txBody>
      </p:sp>
      <p:cxnSp>
        <p:nvCxnSpPr>
          <p:cNvPr id="34" name="Rechte verbindingslijn 33">
            <a:extLst>
              <a:ext uri="{FF2B5EF4-FFF2-40B4-BE49-F238E27FC236}">
                <a16:creationId xmlns:a16="http://schemas.microsoft.com/office/drawing/2014/main" id="{2D022B77-FB28-634B-913E-97119A276151}"/>
              </a:ext>
            </a:extLst>
          </p:cNvPr>
          <p:cNvCxnSpPr>
            <a:cxnSpLocks/>
          </p:cNvCxnSpPr>
          <p:nvPr/>
        </p:nvCxnSpPr>
        <p:spPr>
          <a:xfrm>
            <a:off x="1571804" y="4002917"/>
            <a:ext cx="2920986" cy="0"/>
          </a:xfrm>
          <a:prstGeom prst="line">
            <a:avLst/>
          </a:prstGeom>
          <a:ln w="19050">
            <a:solidFill>
              <a:srgbClr val="EB6031"/>
            </a:solidFill>
          </a:ln>
        </p:spPr>
        <p:style>
          <a:lnRef idx="1">
            <a:schemeClr val="accent1"/>
          </a:lnRef>
          <a:fillRef idx="0">
            <a:schemeClr val="accent1"/>
          </a:fillRef>
          <a:effectRef idx="0">
            <a:schemeClr val="accent1"/>
          </a:effectRef>
          <a:fontRef idx="minor">
            <a:schemeClr val="tx1"/>
          </a:fontRef>
        </p:style>
      </p:cxnSp>
      <p:sp>
        <p:nvSpPr>
          <p:cNvPr id="39" name="Tekstvak 38">
            <a:extLst>
              <a:ext uri="{FF2B5EF4-FFF2-40B4-BE49-F238E27FC236}">
                <a16:creationId xmlns:a16="http://schemas.microsoft.com/office/drawing/2014/main" id="{A7A171E5-7069-8341-B064-2BA69CEDB6BB}"/>
              </a:ext>
            </a:extLst>
          </p:cNvPr>
          <p:cNvSpPr txBox="1"/>
          <p:nvPr/>
        </p:nvSpPr>
        <p:spPr>
          <a:xfrm>
            <a:off x="1410899" y="2972574"/>
            <a:ext cx="2874590" cy="286232"/>
          </a:xfrm>
          <a:prstGeom prst="rect">
            <a:avLst/>
          </a:prstGeom>
          <a:solidFill>
            <a:srgbClr val="EB6031"/>
          </a:solidFill>
          <a:ln w="19050">
            <a:solidFill>
              <a:srgbClr val="EB6031"/>
            </a:solidFill>
          </a:ln>
        </p:spPr>
        <p:txBody>
          <a:bodyPr wrap="square" rtlCol="0" anchor="ctr">
            <a:spAutoFit/>
          </a:bodyPr>
          <a:lstStyle/>
          <a:p>
            <a:pPr defTabSz="548640"/>
            <a:r>
              <a:rPr lang="nl-NL" sz="1260" b="1" spc="90">
                <a:solidFill>
                  <a:prstClr val="white"/>
                </a:solidFill>
                <a:latin typeface="Calibri" panose="020F0502020204030204"/>
              </a:rPr>
              <a:t>AMSTERDAM AIRPORT SCHIPHOL</a:t>
            </a:r>
          </a:p>
        </p:txBody>
      </p:sp>
      <p:cxnSp>
        <p:nvCxnSpPr>
          <p:cNvPr id="40" name="Rechte verbindingslijn 39">
            <a:extLst>
              <a:ext uri="{FF2B5EF4-FFF2-40B4-BE49-F238E27FC236}">
                <a16:creationId xmlns:a16="http://schemas.microsoft.com/office/drawing/2014/main" id="{C0A2312D-4C32-0944-9E81-1E822D927AC3}"/>
              </a:ext>
            </a:extLst>
          </p:cNvPr>
          <p:cNvCxnSpPr>
            <a:cxnSpLocks/>
          </p:cNvCxnSpPr>
          <p:nvPr/>
        </p:nvCxnSpPr>
        <p:spPr>
          <a:xfrm>
            <a:off x="1571804" y="2962362"/>
            <a:ext cx="2920986" cy="0"/>
          </a:xfrm>
          <a:prstGeom prst="line">
            <a:avLst/>
          </a:prstGeom>
          <a:ln w="19050">
            <a:solidFill>
              <a:srgbClr val="EB6031"/>
            </a:solidFill>
          </a:ln>
        </p:spPr>
        <p:style>
          <a:lnRef idx="1">
            <a:schemeClr val="accent1"/>
          </a:lnRef>
          <a:fillRef idx="0">
            <a:schemeClr val="accent1"/>
          </a:fillRef>
          <a:effectRef idx="0">
            <a:schemeClr val="accent1"/>
          </a:effectRef>
          <a:fontRef idx="minor">
            <a:schemeClr val="tx1"/>
          </a:fontRef>
        </p:style>
      </p:cxnSp>
      <p:sp>
        <p:nvSpPr>
          <p:cNvPr id="42" name="Tekstvak 41">
            <a:extLst>
              <a:ext uri="{FF2B5EF4-FFF2-40B4-BE49-F238E27FC236}">
                <a16:creationId xmlns:a16="http://schemas.microsoft.com/office/drawing/2014/main" id="{D89B9635-CA69-B949-A0B4-F5D04042DFD9}"/>
              </a:ext>
            </a:extLst>
          </p:cNvPr>
          <p:cNvSpPr txBox="1"/>
          <p:nvPr/>
        </p:nvSpPr>
        <p:spPr>
          <a:xfrm>
            <a:off x="1410898" y="3482689"/>
            <a:ext cx="1807969" cy="217782"/>
          </a:xfrm>
          <a:prstGeom prst="rect">
            <a:avLst/>
          </a:prstGeom>
          <a:solidFill>
            <a:srgbClr val="2B4581"/>
          </a:solidFill>
          <a:ln w="19050">
            <a:solidFill>
              <a:srgbClr val="2B4581"/>
            </a:solidFill>
          </a:ln>
        </p:spPr>
        <p:txBody>
          <a:bodyPr wrap="square" tIns="32400" rIns="81000" bIns="32400" rtlCol="0" anchor="ctr">
            <a:spAutoFit/>
          </a:bodyPr>
          <a:lstStyle/>
          <a:p>
            <a:pPr defTabSz="548640"/>
            <a:r>
              <a:rPr lang="nl-NL" sz="990" b="1" spc="90">
                <a:solidFill>
                  <a:prstClr val="white"/>
                </a:solidFill>
                <a:latin typeface="Calibri" panose="020F0502020204030204"/>
              </a:rPr>
              <a:t>TOWER WEST</a:t>
            </a:r>
          </a:p>
        </p:txBody>
      </p:sp>
      <p:sp>
        <p:nvSpPr>
          <p:cNvPr id="43" name="Tekstvak 42">
            <a:extLst>
              <a:ext uri="{FF2B5EF4-FFF2-40B4-BE49-F238E27FC236}">
                <a16:creationId xmlns:a16="http://schemas.microsoft.com/office/drawing/2014/main" id="{6A337DC4-0646-FC49-BFF0-FADC1FC2178B}"/>
              </a:ext>
            </a:extLst>
          </p:cNvPr>
          <p:cNvSpPr txBox="1"/>
          <p:nvPr/>
        </p:nvSpPr>
        <p:spPr>
          <a:xfrm>
            <a:off x="1410898" y="3697161"/>
            <a:ext cx="2170075" cy="217782"/>
          </a:xfrm>
          <a:prstGeom prst="rect">
            <a:avLst/>
          </a:prstGeom>
          <a:solidFill>
            <a:srgbClr val="2B4581"/>
          </a:solidFill>
          <a:ln w="19050">
            <a:solidFill>
              <a:srgbClr val="2B4581"/>
            </a:solidFill>
          </a:ln>
        </p:spPr>
        <p:txBody>
          <a:bodyPr wrap="square" lIns="82296" tIns="32400" rIns="82296" bIns="32400" rtlCol="0" anchor="ctr">
            <a:spAutoFit/>
          </a:bodyPr>
          <a:lstStyle/>
          <a:p>
            <a:pPr defTabSz="548640"/>
            <a:r>
              <a:rPr lang="nl-NL" sz="990" b="1" spc="90" dirty="0">
                <a:solidFill>
                  <a:prstClr val="white"/>
                </a:solidFill>
                <a:latin typeface="Calibri" panose="020F0502020204030204"/>
              </a:rPr>
              <a:t>OPERATIONAL ROOM: RADAR</a:t>
            </a:r>
          </a:p>
        </p:txBody>
      </p:sp>
    </p:spTree>
    <p:extLst>
      <p:ext uri="{BB962C8B-B14F-4D97-AF65-F5344CB8AC3E}">
        <p14:creationId xmlns:p14="http://schemas.microsoft.com/office/powerpoint/2010/main" val="384333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up)">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p:tgtEl>
                                          <p:spTgt spid="17"/>
                                        </p:tgtEl>
                                        <p:attrNameLst>
                                          <p:attrName>ppt_y</p:attrName>
                                        </p:attrNameLst>
                                      </p:cBhvr>
                                      <p:tavLst>
                                        <p:tav tm="0">
                                          <p:val>
                                            <p:strVal val="#ppt_y+#ppt_h*1.125000"/>
                                          </p:val>
                                        </p:tav>
                                        <p:tav tm="100000">
                                          <p:val>
                                            <p:strVal val="#ppt_y"/>
                                          </p:val>
                                        </p:tav>
                                      </p:tavLst>
                                    </p:anim>
                                    <p:animEffect transition="in" filter="wipe(up)">
                                      <p:cBhvr>
                                        <p:cTn id="18" dur="500"/>
                                        <p:tgtEl>
                                          <p:spTgt spid="17"/>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p:tgtEl>
                                          <p:spTgt spid="18"/>
                                        </p:tgtEl>
                                        <p:attrNameLst>
                                          <p:attrName>ppt_y</p:attrName>
                                        </p:attrNameLst>
                                      </p:cBhvr>
                                      <p:tavLst>
                                        <p:tav tm="0">
                                          <p:val>
                                            <p:strVal val="#ppt_y+#ppt_h*1.125000"/>
                                          </p:val>
                                        </p:tav>
                                        <p:tav tm="100000">
                                          <p:val>
                                            <p:strVal val="#ppt_y"/>
                                          </p:val>
                                        </p:tav>
                                      </p:tavLst>
                                    </p:anim>
                                    <p:animEffect transition="in" filter="wipe(up)">
                                      <p:cBhvr>
                                        <p:cTn id="23" dur="500"/>
                                        <p:tgtEl>
                                          <p:spTgt spid="18"/>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p:tgtEl>
                                          <p:spTgt spid="19"/>
                                        </p:tgtEl>
                                        <p:attrNameLst>
                                          <p:attrName>ppt_y</p:attrName>
                                        </p:attrNameLst>
                                      </p:cBhvr>
                                      <p:tavLst>
                                        <p:tav tm="0">
                                          <p:val>
                                            <p:strVal val="#ppt_y+#ppt_h*1.125000"/>
                                          </p:val>
                                        </p:tav>
                                        <p:tav tm="100000">
                                          <p:val>
                                            <p:strVal val="#ppt_y"/>
                                          </p:val>
                                        </p:tav>
                                      </p:tavLst>
                                    </p:anim>
                                    <p:animEffect transition="in" filter="wipe(up)">
                                      <p:cBhvr>
                                        <p:cTn id="28" dur="500"/>
                                        <p:tgtEl>
                                          <p:spTgt spid="19"/>
                                        </p:tgtEl>
                                      </p:cBhvr>
                                    </p:animEffect>
                                  </p:childTnLst>
                                </p:cTn>
                              </p:par>
                            </p:childTnLst>
                          </p:cTn>
                        </p:par>
                        <p:par>
                          <p:cTn id="29" fill="hold">
                            <p:stCondLst>
                              <p:cond delay="2500"/>
                            </p:stCondLst>
                            <p:childTnLst>
                              <p:par>
                                <p:cTn id="30" presetID="12" presetClass="entr" presetSubtype="4"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p:tgtEl>
                                          <p:spTgt spid="20"/>
                                        </p:tgtEl>
                                        <p:attrNameLst>
                                          <p:attrName>ppt_y</p:attrName>
                                        </p:attrNameLst>
                                      </p:cBhvr>
                                      <p:tavLst>
                                        <p:tav tm="0">
                                          <p:val>
                                            <p:strVal val="#ppt_y+#ppt_h*1.125000"/>
                                          </p:val>
                                        </p:tav>
                                        <p:tav tm="100000">
                                          <p:val>
                                            <p:strVal val="#ppt_y"/>
                                          </p:val>
                                        </p:tav>
                                      </p:tavLst>
                                    </p:anim>
                                    <p:animEffect transition="in" filter="wipe(up)">
                                      <p:cBhvr>
                                        <p:cTn id="33" dur="500"/>
                                        <p:tgtEl>
                                          <p:spTgt spid="20"/>
                                        </p:tgtEl>
                                      </p:cBhvr>
                                    </p:animEffect>
                                  </p:childTnLst>
                                </p:cTn>
                              </p:par>
                            </p:childTnLst>
                          </p:cTn>
                        </p:par>
                        <p:par>
                          <p:cTn id="34" fill="hold">
                            <p:stCondLst>
                              <p:cond delay="3000"/>
                            </p:stCondLst>
                            <p:childTnLst>
                              <p:par>
                                <p:cTn id="35" presetID="12" presetClass="entr" presetSubtype="4"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p:tgtEl>
                                          <p:spTgt spid="21"/>
                                        </p:tgtEl>
                                        <p:attrNameLst>
                                          <p:attrName>ppt_y</p:attrName>
                                        </p:attrNameLst>
                                      </p:cBhvr>
                                      <p:tavLst>
                                        <p:tav tm="0">
                                          <p:val>
                                            <p:strVal val="#ppt_y+#ppt_h*1.125000"/>
                                          </p:val>
                                        </p:tav>
                                        <p:tav tm="100000">
                                          <p:val>
                                            <p:strVal val="#ppt_y"/>
                                          </p:val>
                                        </p:tav>
                                      </p:tavLst>
                                    </p:anim>
                                    <p:animEffect transition="in" filter="wipe(up)">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B4B480D-5419-014D-AB5C-AEB043FA6F89}"/>
              </a:ext>
            </a:extLst>
          </p:cNvPr>
          <p:cNvSpPr>
            <a:spLocks noGrp="1"/>
          </p:cNvSpPr>
          <p:nvPr>
            <p:ph type="title"/>
          </p:nvPr>
        </p:nvSpPr>
        <p:spPr>
          <a:xfrm>
            <a:off x="784747" y="160249"/>
            <a:ext cx="4355265" cy="1616203"/>
          </a:xfrm>
        </p:spPr>
        <p:txBody>
          <a:bodyPr vert="horz" lIns="91440" tIns="45720" rIns="91440" bIns="45720" rtlCol="0" anchor="b">
            <a:normAutofit/>
          </a:bodyPr>
          <a:lstStyle/>
          <a:p>
            <a:r>
              <a:rPr lang="en-US" sz="3200" dirty="0">
                <a:solidFill>
                  <a:schemeClr val="accent2"/>
                </a:solidFill>
                <a:latin typeface="+mj-lt"/>
              </a:rPr>
              <a:t>FIC/FMP Unit &amp; Team</a:t>
            </a:r>
          </a:p>
        </p:txBody>
      </p:sp>
      <p:sp>
        <p:nvSpPr>
          <p:cNvPr id="5" name="Tijdelijke aanduiding voor inhoud 4">
            <a:extLst>
              <a:ext uri="{FF2B5EF4-FFF2-40B4-BE49-F238E27FC236}">
                <a16:creationId xmlns:a16="http://schemas.microsoft.com/office/drawing/2014/main" id="{9310C54B-6002-3648-B613-BB7D95AB33D3}"/>
              </a:ext>
            </a:extLst>
          </p:cNvPr>
          <p:cNvSpPr>
            <a:spLocks noGrp="1"/>
          </p:cNvSpPr>
          <p:nvPr>
            <p:ph idx="16"/>
          </p:nvPr>
        </p:nvSpPr>
        <p:spPr>
          <a:xfrm>
            <a:off x="876692" y="2041864"/>
            <a:ext cx="4355265" cy="3939444"/>
          </a:xfrm>
        </p:spPr>
        <p:txBody>
          <a:bodyPr vert="horz" lIns="91440" tIns="45720" rIns="91440" bIns="45720" rtlCol="0" anchor="t">
            <a:normAutofit/>
          </a:bodyPr>
          <a:lstStyle/>
          <a:p>
            <a:pPr indent="-228600">
              <a:lnSpc>
                <a:spcPct val="90000"/>
              </a:lnSpc>
            </a:pPr>
            <a:r>
              <a:rPr lang="en-US" sz="1300" b="1" dirty="0">
                <a:solidFill>
                  <a:schemeClr val="tx1"/>
                </a:solidFill>
                <a:latin typeface="+mn-lt"/>
              </a:rPr>
              <a:t>FIC/FMP is separate unit within ACC</a:t>
            </a:r>
            <a:br>
              <a:rPr lang="en-US" sz="1300" b="1" dirty="0">
                <a:solidFill>
                  <a:schemeClr val="tx1"/>
                </a:solidFill>
                <a:latin typeface="+mn-lt"/>
              </a:rPr>
            </a:br>
            <a:endParaRPr lang="en-US" sz="1300" b="1" dirty="0">
              <a:solidFill>
                <a:schemeClr val="tx1"/>
              </a:solidFill>
              <a:latin typeface="+mn-lt"/>
            </a:endParaRPr>
          </a:p>
          <a:p>
            <a:pPr indent="-228600">
              <a:lnSpc>
                <a:spcPct val="90000"/>
              </a:lnSpc>
            </a:pPr>
            <a:r>
              <a:rPr lang="en-US" sz="1300" b="1" dirty="0">
                <a:solidFill>
                  <a:schemeClr val="tx1"/>
                </a:solidFill>
                <a:latin typeface="+mn-lt"/>
              </a:rPr>
              <a:t>33 FIC / FMP controllers</a:t>
            </a:r>
          </a:p>
          <a:p>
            <a:pPr indent="-228600">
              <a:lnSpc>
                <a:spcPct val="90000"/>
              </a:lnSpc>
            </a:pPr>
            <a:r>
              <a:rPr lang="en-US" sz="1300" b="1" dirty="0">
                <a:solidFill>
                  <a:schemeClr val="tx1"/>
                </a:solidFill>
                <a:latin typeface="+mn-lt"/>
              </a:rPr>
              <a:t>10 shifts per day</a:t>
            </a:r>
          </a:p>
          <a:p>
            <a:pPr lvl="1"/>
            <a:r>
              <a:rPr lang="en-US" sz="1300" dirty="0">
                <a:solidFill>
                  <a:schemeClr val="tx1"/>
                </a:solidFill>
                <a:latin typeface="+mn-lt"/>
              </a:rPr>
              <a:t>FIC: 5 day shifts and 2 night shifts (24/7)</a:t>
            </a:r>
          </a:p>
          <a:p>
            <a:pPr lvl="1"/>
            <a:r>
              <a:rPr lang="en-US" sz="1300" dirty="0">
                <a:solidFill>
                  <a:schemeClr val="tx1"/>
                </a:solidFill>
                <a:latin typeface="+mn-lt"/>
              </a:rPr>
              <a:t>FMP: 3 day shifts (06:00-23:00)</a:t>
            </a:r>
          </a:p>
          <a:p>
            <a:pPr lvl="1"/>
            <a:r>
              <a:rPr lang="en-US" sz="1300" dirty="0">
                <a:solidFill>
                  <a:schemeClr val="tx1"/>
                </a:solidFill>
                <a:latin typeface="+mn-lt"/>
              </a:rPr>
              <a:t>2 standby shifts</a:t>
            </a:r>
          </a:p>
          <a:p>
            <a:pPr marL="457200" lvl="1" indent="0">
              <a:buNone/>
            </a:pPr>
            <a:endParaRPr lang="en-US" sz="1300" dirty="0">
              <a:solidFill>
                <a:schemeClr val="tx1"/>
              </a:solidFill>
              <a:latin typeface="+mn-lt"/>
            </a:endParaRPr>
          </a:p>
          <a:p>
            <a:pPr indent="-228600">
              <a:lnSpc>
                <a:spcPct val="90000"/>
              </a:lnSpc>
            </a:pPr>
            <a:r>
              <a:rPr lang="en-US" sz="1300" b="1" dirty="0">
                <a:solidFill>
                  <a:schemeClr val="tx1"/>
                </a:solidFill>
                <a:latin typeface="+mn-lt"/>
              </a:rPr>
              <a:t>Amsterdam FMP</a:t>
            </a:r>
          </a:p>
          <a:p>
            <a:pPr lvl="1"/>
            <a:r>
              <a:rPr lang="en-US" sz="1300" dirty="0">
                <a:solidFill>
                  <a:schemeClr val="tx1"/>
                </a:solidFill>
                <a:latin typeface="+mn-lt"/>
              </a:rPr>
              <a:t>FMP + Assistant Supervisor ACC</a:t>
            </a:r>
          </a:p>
          <a:p>
            <a:pPr indent="-228600">
              <a:lnSpc>
                <a:spcPct val="90000"/>
              </a:lnSpc>
            </a:pPr>
            <a:r>
              <a:rPr lang="en-US" sz="1300" b="1" dirty="0">
                <a:solidFill>
                  <a:schemeClr val="tx1"/>
                </a:solidFill>
                <a:latin typeface="+mn-lt"/>
              </a:rPr>
              <a:t>Amsterdam FIC</a:t>
            </a:r>
          </a:p>
          <a:p>
            <a:pPr lvl="1"/>
            <a:r>
              <a:rPr lang="en-US" sz="1300" dirty="0">
                <a:solidFill>
                  <a:schemeClr val="tx1"/>
                </a:solidFill>
                <a:latin typeface="+mn-lt"/>
              </a:rPr>
              <a:t>2 radar positions, able to split sectors in peak times</a:t>
            </a:r>
          </a:p>
          <a:p>
            <a:pPr indent="-228600">
              <a:lnSpc>
                <a:spcPct val="90000"/>
              </a:lnSpc>
            </a:pPr>
            <a:endParaRPr lang="en-US" sz="1300" dirty="0">
              <a:solidFill>
                <a:schemeClr val="tx1"/>
              </a:solidFill>
              <a:latin typeface="+mn-lt"/>
            </a:endParaRPr>
          </a:p>
        </p:txBody>
      </p:sp>
      <p:pic>
        <p:nvPicPr>
          <p:cNvPr id="3" name="Afbeelding 2" descr="Afbeelding met overdekt, tekst, muur, computerbeeldscherm&#10;&#10;Automatisch gegenereerde beschrijving">
            <a:extLst>
              <a:ext uri="{FF2B5EF4-FFF2-40B4-BE49-F238E27FC236}">
                <a16:creationId xmlns:a16="http://schemas.microsoft.com/office/drawing/2014/main" id="{27512652-31D6-D9DD-8DDD-8AEF4AB9BD3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96000" y="10"/>
            <a:ext cx="6095999" cy="6857990"/>
          </a:xfrm>
          <a:prstGeom prst="rect">
            <a:avLst/>
          </a:prstGeom>
        </p:spPr>
      </p:pic>
      <p:sp>
        <p:nvSpPr>
          <p:cNvPr id="34" name="Rectangle 33">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0" name="Rectangle 39">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13" name="Afbeelding 12">
            <a:extLst>
              <a:ext uri="{FF2B5EF4-FFF2-40B4-BE49-F238E27FC236}">
                <a16:creationId xmlns:a16="http://schemas.microsoft.com/office/drawing/2014/main" id="{A75CF3F6-9FF8-574D-B017-F2146B07DF9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653590" y="723557"/>
            <a:ext cx="742588" cy="244794"/>
          </a:xfrm>
          <a:prstGeom prst="rect">
            <a:avLst/>
          </a:prstGeom>
          <a:ln w="0">
            <a:noFill/>
          </a:ln>
        </p:spPr>
      </p:pic>
      <p:pic>
        <p:nvPicPr>
          <p:cNvPr id="12" name="Afbeelding 11">
            <a:extLst>
              <a:ext uri="{FF2B5EF4-FFF2-40B4-BE49-F238E27FC236}">
                <a16:creationId xmlns:a16="http://schemas.microsoft.com/office/drawing/2014/main" id="{3D697298-41C6-1D45-960A-7844FDD2ACD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653590" y="723557"/>
            <a:ext cx="742588" cy="244794"/>
          </a:xfrm>
          <a:prstGeom prst="rect">
            <a:avLst/>
          </a:prstGeom>
          <a:ln w="0">
            <a:noFill/>
          </a:ln>
        </p:spPr>
      </p:pic>
      <p:sp>
        <p:nvSpPr>
          <p:cNvPr id="6" name="AutoShape 2">
            <a:extLst>
              <a:ext uri="{FF2B5EF4-FFF2-40B4-BE49-F238E27FC236}">
                <a16:creationId xmlns:a16="http://schemas.microsoft.com/office/drawing/2014/main" id="{DDC82601-005C-AD67-D374-BFF1B2328569}"/>
              </a:ext>
            </a:extLst>
          </p:cNvPr>
          <p:cNvSpPr>
            <a:spLocks noChangeAspect="1" noChangeArrowheads="1"/>
          </p:cNvSpPr>
          <p:nvPr/>
        </p:nvSpPr>
        <p:spPr bwMode="auto">
          <a:xfrm>
            <a:off x="5913120" y="324612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defTabSz="548640"/>
            <a:endParaRPr lang="nl-NL" sz="2160">
              <a:solidFill>
                <a:prstClr val="black"/>
              </a:solidFill>
              <a:latin typeface="Calibri" panose="020F0502020204030204"/>
            </a:endParaRPr>
          </a:p>
        </p:txBody>
      </p:sp>
    </p:spTree>
    <p:extLst>
      <p:ext uri="{BB962C8B-B14F-4D97-AF65-F5344CB8AC3E}">
        <p14:creationId xmlns:p14="http://schemas.microsoft.com/office/powerpoint/2010/main" val="2301190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B4B480D-5419-014D-AB5C-AEB043FA6F89}"/>
              </a:ext>
            </a:extLst>
          </p:cNvPr>
          <p:cNvSpPr>
            <a:spLocks noGrp="1"/>
          </p:cNvSpPr>
          <p:nvPr>
            <p:ph type="title"/>
          </p:nvPr>
        </p:nvSpPr>
        <p:spPr>
          <a:xfrm>
            <a:off x="838200" y="5586257"/>
            <a:ext cx="6926703" cy="804161"/>
          </a:xfrm>
        </p:spPr>
        <p:txBody>
          <a:bodyPr vert="horz" lIns="91440" tIns="45720" rIns="91440" bIns="45720" rtlCol="0" anchor="ctr">
            <a:normAutofit fontScale="90000"/>
          </a:bodyPr>
          <a:lstStyle/>
          <a:p>
            <a:pPr defTabSz="914400"/>
            <a:r>
              <a:rPr lang="en-US" sz="3200" dirty="0">
                <a:solidFill>
                  <a:schemeClr val="accent2"/>
                </a:solidFill>
                <a:latin typeface="+mj-lt"/>
              </a:rPr>
              <a:t>Amsterdam Flow Management Position</a:t>
            </a:r>
          </a:p>
        </p:txBody>
      </p:sp>
      <p:pic>
        <p:nvPicPr>
          <p:cNvPr id="13" name="Afbeelding 12" descr="Afbeelding met Graphics, logo, grafische vormgeving, Lettertype&#10;&#10;Automatisch gegenereerde beschrijving">
            <a:extLst>
              <a:ext uri="{FF2B5EF4-FFF2-40B4-BE49-F238E27FC236}">
                <a16:creationId xmlns:a16="http://schemas.microsoft.com/office/drawing/2014/main" id="{A75CF3F6-9FF8-574D-B017-F2146B07DF9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653590" y="723557"/>
            <a:ext cx="742588" cy="244794"/>
          </a:xfrm>
          <a:prstGeom prst="rect">
            <a:avLst/>
          </a:prstGeom>
          <a:ln w="0">
            <a:noFill/>
          </a:ln>
        </p:spPr>
      </p:pic>
      <p:pic>
        <p:nvPicPr>
          <p:cNvPr id="12" name="Afbeelding 11" descr="Afbeelding met Graphics, logo, grafische vormgeving, Lettertype&#10;&#10;Automatisch gegenereerde beschrijving">
            <a:extLst>
              <a:ext uri="{FF2B5EF4-FFF2-40B4-BE49-F238E27FC236}">
                <a16:creationId xmlns:a16="http://schemas.microsoft.com/office/drawing/2014/main" id="{3D697298-41C6-1D45-960A-7844FDD2ACD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653590" y="723557"/>
            <a:ext cx="742588" cy="244794"/>
          </a:xfrm>
          <a:prstGeom prst="rect">
            <a:avLst/>
          </a:prstGeom>
          <a:ln w="0">
            <a:noFill/>
          </a:ln>
        </p:spPr>
      </p:pic>
      <p:pic>
        <p:nvPicPr>
          <p:cNvPr id="2" name="Tijdelijke aanduiding voor afbeelding 6">
            <a:extLst>
              <a:ext uri="{FF2B5EF4-FFF2-40B4-BE49-F238E27FC236}">
                <a16:creationId xmlns:a16="http://schemas.microsoft.com/office/drawing/2014/main" id="{9733B941-9ABC-FABD-75C5-B1BDEE57635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0"/>
            <a:ext cx="12192000" cy="5525996"/>
          </a:xfrm>
          <a:prstGeom prst="rect">
            <a:avLst/>
          </a:prstGeom>
        </p:spPr>
      </p:pic>
    </p:spTree>
    <p:extLst>
      <p:ext uri="{BB962C8B-B14F-4D97-AF65-F5344CB8AC3E}">
        <p14:creationId xmlns:p14="http://schemas.microsoft.com/office/powerpoint/2010/main" val="2567804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B4B480D-5419-014D-AB5C-AEB043FA6F89}"/>
              </a:ext>
            </a:extLst>
          </p:cNvPr>
          <p:cNvSpPr>
            <a:spLocks noGrp="1"/>
          </p:cNvSpPr>
          <p:nvPr>
            <p:ph type="title"/>
          </p:nvPr>
        </p:nvSpPr>
        <p:spPr>
          <a:xfrm>
            <a:off x="838200" y="5586257"/>
            <a:ext cx="6926703" cy="804161"/>
          </a:xfrm>
        </p:spPr>
        <p:txBody>
          <a:bodyPr vert="horz" lIns="91440" tIns="45720" rIns="91440" bIns="45720" rtlCol="0" anchor="ctr">
            <a:normAutofit/>
          </a:bodyPr>
          <a:lstStyle/>
          <a:p>
            <a:pPr defTabSz="914400"/>
            <a:r>
              <a:rPr lang="en-US" sz="3200" dirty="0">
                <a:solidFill>
                  <a:schemeClr val="accent2"/>
                </a:solidFill>
                <a:latin typeface="+mj-lt"/>
              </a:rPr>
              <a:t>Amsterdam information</a:t>
            </a:r>
          </a:p>
        </p:txBody>
      </p:sp>
      <p:pic>
        <p:nvPicPr>
          <p:cNvPr id="8" name="Tijdelijke aanduiding voor afbeelding 7" descr="Afbeelding met tekst, kleding, person, overdekt&#10;&#10;Automatisch gegenereerde beschrijving">
            <a:extLst>
              <a:ext uri="{FF2B5EF4-FFF2-40B4-BE49-F238E27FC236}">
                <a16:creationId xmlns:a16="http://schemas.microsoft.com/office/drawing/2014/main" id="{D4CC15F9-9D3B-8CA5-E22D-6F82E88615E3}"/>
              </a:ext>
            </a:extLst>
          </p:cNvPr>
          <p:cNvPicPr>
            <a:picLocks noGrp="1" noChangeAspect="1"/>
          </p:cNvPicPr>
          <p:nvPr>
            <p:ph type="pic" sz="quarter" idx="15"/>
          </p:nvPr>
        </p:nvPicPr>
        <p:blipFill rotWithShape="1">
          <a:blip r:embed="rId3" cstate="hqprint">
            <a:extLst>
              <a:ext uri="{28A0092B-C50C-407E-A947-70E740481C1C}">
                <a14:useLocalDpi xmlns:a14="http://schemas.microsoft.com/office/drawing/2010/main"/>
              </a:ext>
            </a:extLst>
          </a:blip>
          <a:srcRect/>
          <a:stretch/>
        </p:blipFill>
        <p:spPr>
          <a:xfrm>
            <a:off x="20" y="10"/>
            <a:ext cx="12191980" cy="5279933"/>
          </a:xfrm>
          <a:prstGeom prst="rect">
            <a:avLst/>
          </a:prstGeom>
        </p:spPr>
      </p:pic>
      <p:grpSp>
        <p:nvGrpSpPr>
          <p:cNvPr id="22" name="Group 17">
            <a:extLst>
              <a:ext uri="{FF2B5EF4-FFF2-40B4-BE49-F238E27FC236}">
                <a16:creationId xmlns:a16="http://schemas.microsoft.com/office/drawing/2014/main" id="{0E76F6F3-F5F0-B26D-1B63-73AD0299B7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5193518"/>
            <a:ext cx="12207200" cy="123363"/>
            <a:chOff x="-5025" y="6737718"/>
            <a:chExt cx="12207200" cy="123363"/>
          </a:xfrm>
        </p:grpSpPr>
        <p:sp>
          <p:nvSpPr>
            <p:cNvPr id="19" name="Rectangle 18">
              <a:extLst>
                <a:ext uri="{FF2B5EF4-FFF2-40B4-BE49-F238E27FC236}">
                  <a16:creationId xmlns:a16="http://schemas.microsoft.com/office/drawing/2014/main" id="{ABC84BA2-BCC1-89D4-5592-8B2364E6B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9">
              <a:extLst>
                <a:ext uri="{FF2B5EF4-FFF2-40B4-BE49-F238E27FC236}">
                  <a16:creationId xmlns:a16="http://schemas.microsoft.com/office/drawing/2014/main" id="{39C4FA24-7C12-A16B-31C2-891750171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Afbeelding 12" descr="Afbeelding met Graphics, logo, grafische vormgeving, Lettertype&#10;&#10;Automatisch gegenereerde beschrijving">
            <a:extLst>
              <a:ext uri="{FF2B5EF4-FFF2-40B4-BE49-F238E27FC236}">
                <a16:creationId xmlns:a16="http://schemas.microsoft.com/office/drawing/2014/main" id="{A75CF3F6-9FF8-574D-B017-F2146B07DF9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653590" y="723557"/>
            <a:ext cx="742588" cy="244794"/>
          </a:xfrm>
          <a:prstGeom prst="rect">
            <a:avLst/>
          </a:prstGeom>
          <a:ln w="0">
            <a:noFill/>
          </a:ln>
        </p:spPr>
      </p:pic>
      <p:pic>
        <p:nvPicPr>
          <p:cNvPr id="12" name="Afbeelding 11" descr="Afbeelding met Graphics, logo, grafische vormgeving, Lettertype&#10;&#10;Automatisch gegenereerde beschrijving">
            <a:extLst>
              <a:ext uri="{FF2B5EF4-FFF2-40B4-BE49-F238E27FC236}">
                <a16:creationId xmlns:a16="http://schemas.microsoft.com/office/drawing/2014/main" id="{3D697298-41C6-1D45-960A-7844FDD2ACD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653590" y="723557"/>
            <a:ext cx="742588" cy="244794"/>
          </a:xfrm>
          <a:prstGeom prst="rect">
            <a:avLst/>
          </a:prstGeom>
          <a:ln w="0">
            <a:noFill/>
          </a:ln>
        </p:spPr>
      </p:pic>
    </p:spTree>
    <p:extLst>
      <p:ext uri="{BB962C8B-B14F-4D97-AF65-F5344CB8AC3E}">
        <p14:creationId xmlns:p14="http://schemas.microsoft.com/office/powerpoint/2010/main" val="2731877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699505" y="240678"/>
            <a:ext cx="4882895" cy="6612943"/>
          </a:xfrm>
          <a:prstGeom prst="rect">
            <a:avLst/>
          </a:prstGeom>
        </p:spPr>
      </p:pic>
      <p:sp>
        <p:nvSpPr>
          <p:cNvPr id="2" name="Titel 1">
            <a:extLst>
              <a:ext uri="{FF2B5EF4-FFF2-40B4-BE49-F238E27FC236}">
                <a16:creationId xmlns:a16="http://schemas.microsoft.com/office/drawing/2014/main" id="{5206A7BF-4B7C-C244-9F50-08F03C6D391D}"/>
              </a:ext>
            </a:extLst>
          </p:cNvPr>
          <p:cNvSpPr>
            <a:spLocks noGrp="1"/>
          </p:cNvSpPr>
          <p:nvPr>
            <p:ph type="title"/>
          </p:nvPr>
        </p:nvSpPr>
        <p:spPr>
          <a:xfrm>
            <a:off x="1363982" y="649442"/>
            <a:ext cx="9464039" cy="982415"/>
          </a:xfrm>
        </p:spPr>
        <p:txBody>
          <a:bodyPr>
            <a:normAutofit/>
          </a:bodyPr>
          <a:lstStyle/>
          <a:p>
            <a:r>
              <a:rPr lang="nl-NL" sz="3200" dirty="0">
                <a:latin typeface="+mj-lt"/>
              </a:rPr>
              <a:t>Amsterdam Info</a:t>
            </a:r>
          </a:p>
        </p:txBody>
      </p:sp>
      <p:sp>
        <p:nvSpPr>
          <p:cNvPr id="4" name="Tijdelijke aanduiding voor inhoud 3">
            <a:extLst>
              <a:ext uri="{FF2B5EF4-FFF2-40B4-BE49-F238E27FC236}">
                <a16:creationId xmlns:a16="http://schemas.microsoft.com/office/drawing/2014/main" id="{F7528EBA-F619-0F46-91D1-C5651A80392F}"/>
              </a:ext>
            </a:extLst>
          </p:cNvPr>
          <p:cNvSpPr>
            <a:spLocks noGrp="1"/>
          </p:cNvSpPr>
          <p:nvPr>
            <p:ph idx="1"/>
          </p:nvPr>
        </p:nvSpPr>
        <p:spPr>
          <a:xfrm>
            <a:off x="1363982" y="1927837"/>
            <a:ext cx="5038825" cy="4561740"/>
          </a:xfrm>
        </p:spPr>
        <p:txBody>
          <a:bodyPr vert="horz" lIns="82296" tIns="41148" rIns="82296" bIns="41148" rtlCol="0" anchor="t">
            <a:normAutofit fontScale="77500" lnSpcReduction="20000"/>
          </a:bodyPr>
          <a:lstStyle/>
          <a:p>
            <a:pPr marL="0" indent="0">
              <a:buNone/>
            </a:pPr>
            <a:r>
              <a:rPr lang="nl-NL" b="1" dirty="0">
                <a:solidFill>
                  <a:srgbClr val="304A7C"/>
                </a:solidFill>
                <a:latin typeface="+mn-lt"/>
              </a:rPr>
              <a:t>Traffic</a:t>
            </a:r>
          </a:p>
          <a:p>
            <a:r>
              <a:rPr lang="nl-NL" dirty="0">
                <a:latin typeface="+mn-lt"/>
              </a:rPr>
              <a:t>50.000 </a:t>
            </a:r>
            <a:r>
              <a:rPr lang="nl-NL" dirty="0" err="1">
                <a:latin typeface="+mn-lt"/>
              </a:rPr>
              <a:t>flights</a:t>
            </a:r>
            <a:r>
              <a:rPr lang="nl-NL" dirty="0">
                <a:latin typeface="+mn-lt"/>
              </a:rPr>
              <a:t> </a:t>
            </a:r>
            <a:r>
              <a:rPr lang="nl-NL" dirty="0" err="1">
                <a:latin typeface="+mn-lt"/>
              </a:rPr>
              <a:t>yearly</a:t>
            </a:r>
            <a:endParaRPr lang="nl-NL" dirty="0">
              <a:latin typeface="+mn-lt"/>
            </a:endParaRPr>
          </a:p>
          <a:p>
            <a:r>
              <a:rPr lang="nl-NL" dirty="0">
                <a:latin typeface="+mn-lt"/>
              </a:rPr>
              <a:t>50% North Sea, 50% over land (</a:t>
            </a:r>
            <a:r>
              <a:rPr lang="nl-NL" dirty="0" err="1">
                <a:latin typeface="+mn-lt"/>
              </a:rPr>
              <a:t>civil</a:t>
            </a:r>
            <a:r>
              <a:rPr lang="nl-NL" dirty="0">
                <a:latin typeface="+mn-lt"/>
              </a:rPr>
              <a:t> </a:t>
            </a:r>
            <a:r>
              <a:rPr lang="nl-NL" dirty="0" err="1">
                <a:latin typeface="+mn-lt"/>
              </a:rPr>
              <a:t>airspace</a:t>
            </a:r>
            <a:r>
              <a:rPr lang="nl-NL" dirty="0">
                <a:latin typeface="+mn-lt"/>
              </a:rPr>
              <a:t>)</a:t>
            </a:r>
          </a:p>
          <a:p>
            <a:pPr marL="0" indent="0">
              <a:buNone/>
            </a:pPr>
            <a:endParaRPr lang="nl-NL" b="1" dirty="0">
              <a:solidFill>
                <a:srgbClr val="304A7C"/>
              </a:solidFill>
              <a:latin typeface="+mn-lt"/>
            </a:endParaRPr>
          </a:p>
          <a:p>
            <a:pPr marL="0" indent="0">
              <a:buNone/>
            </a:pPr>
            <a:r>
              <a:rPr lang="nl-NL" b="1" dirty="0">
                <a:solidFill>
                  <a:srgbClr val="304A7C"/>
                </a:solidFill>
                <a:latin typeface="+mn-lt"/>
              </a:rPr>
              <a:t>Service</a:t>
            </a:r>
          </a:p>
          <a:p>
            <a:r>
              <a:rPr lang="nl-NL" dirty="0">
                <a:latin typeface="+mn-lt"/>
              </a:rPr>
              <a:t>Flight Information Service</a:t>
            </a:r>
          </a:p>
          <a:p>
            <a:r>
              <a:rPr lang="nl-NL" dirty="0" err="1">
                <a:latin typeface="+mn-lt"/>
              </a:rPr>
              <a:t>Alerting</a:t>
            </a:r>
            <a:r>
              <a:rPr lang="nl-NL" dirty="0">
                <a:latin typeface="+mn-lt"/>
              </a:rPr>
              <a:t> service</a:t>
            </a:r>
          </a:p>
          <a:p>
            <a:pPr marL="0" indent="0">
              <a:buNone/>
            </a:pPr>
            <a:endParaRPr lang="nl-NL" dirty="0">
              <a:latin typeface="+mn-lt"/>
            </a:endParaRPr>
          </a:p>
          <a:p>
            <a:pPr marL="0" indent="0">
              <a:buNone/>
            </a:pPr>
            <a:r>
              <a:rPr lang="nl-NL" b="1" dirty="0" err="1">
                <a:solidFill>
                  <a:srgbClr val="304A7C"/>
                </a:solidFill>
                <a:latin typeface="+mn-lt"/>
              </a:rPr>
              <a:t>Frequencies</a:t>
            </a:r>
            <a:endParaRPr lang="nl-NL" b="1" dirty="0">
              <a:solidFill>
                <a:srgbClr val="304A7C"/>
              </a:solidFill>
              <a:latin typeface="+mn-lt"/>
            </a:endParaRPr>
          </a:p>
          <a:p>
            <a:r>
              <a:rPr lang="nl-NL" dirty="0">
                <a:latin typeface="+mn-lt"/>
              </a:rPr>
              <a:t>Land: 	124,300 MHz </a:t>
            </a:r>
          </a:p>
          <a:p>
            <a:r>
              <a:rPr lang="nl-NL" dirty="0">
                <a:latin typeface="+mn-lt"/>
              </a:rPr>
              <a:t>Sea:	 128,500 MHz (zuid 53</a:t>
            </a:r>
            <a:r>
              <a:rPr lang="nl-NL" baseline="30000" dirty="0">
                <a:latin typeface="+mn-lt"/>
              </a:rPr>
              <a:t>0</a:t>
            </a:r>
            <a:r>
              <a:rPr lang="nl-NL" dirty="0">
                <a:latin typeface="+mn-lt"/>
              </a:rPr>
              <a:t>N)</a:t>
            </a:r>
          </a:p>
          <a:p>
            <a:pPr marL="0" indent="0">
              <a:buNone/>
            </a:pPr>
            <a:r>
              <a:rPr lang="nl-NL" dirty="0">
                <a:latin typeface="+mn-lt"/>
              </a:rPr>
              <a:t>                  119,175 MHz (noord 53</a:t>
            </a:r>
            <a:r>
              <a:rPr lang="nl-NL" baseline="30000" dirty="0">
                <a:latin typeface="+mn-lt"/>
              </a:rPr>
              <a:t>0</a:t>
            </a:r>
            <a:r>
              <a:rPr lang="nl-NL" dirty="0">
                <a:latin typeface="+mn-lt"/>
              </a:rPr>
              <a:t>N)</a:t>
            </a:r>
          </a:p>
        </p:txBody>
      </p:sp>
      <p:cxnSp>
        <p:nvCxnSpPr>
          <p:cNvPr id="13" name="Rechte verbindingslijn 12">
            <a:extLst>
              <a:ext uri="{FF2B5EF4-FFF2-40B4-BE49-F238E27FC236}">
                <a16:creationId xmlns:a16="http://schemas.microsoft.com/office/drawing/2014/main" id="{5C7FAED8-1031-7040-BA8E-4C6C7B643220}"/>
              </a:ext>
            </a:extLst>
          </p:cNvPr>
          <p:cNvCxnSpPr>
            <a:cxnSpLocks/>
          </p:cNvCxnSpPr>
          <p:nvPr/>
        </p:nvCxnSpPr>
        <p:spPr>
          <a:xfrm flipH="1">
            <a:off x="7582230" y="4458628"/>
            <a:ext cx="1376383" cy="0"/>
          </a:xfrm>
          <a:prstGeom prst="line">
            <a:avLst/>
          </a:prstGeom>
          <a:ln w="19050">
            <a:solidFill>
              <a:srgbClr val="EB6031"/>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8CE663AE-F469-BACB-CFE0-9CC45D7F7F28}"/>
              </a:ext>
            </a:extLst>
          </p:cNvPr>
          <p:cNvSpPr txBox="1"/>
          <p:nvPr/>
        </p:nvSpPr>
        <p:spPr>
          <a:xfrm>
            <a:off x="6949265" y="4338945"/>
            <a:ext cx="652382" cy="286232"/>
          </a:xfrm>
          <a:prstGeom prst="rect">
            <a:avLst/>
          </a:prstGeom>
          <a:solidFill>
            <a:srgbClr val="EB6031"/>
          </a:solidFill>
          <a:ln w="19050">
            <a:solidFill>
              <a:srgbClr val="EB6031"/>
            </a:solidFill>
          </a:ln>
        </p:spPr>
        <p:txBody>
          <a:bodyPr wrap="square" rtlCol="0" anchor="ctr">
            <a:spAutoFit/>
          </a:bodyPr>
          <a:lstStyle/>
          <a:p>
            <a:pPr algn="ctr" defTabSz="548640"/>
            <a:r>
              <a:rPr lang="nl-NL" sz="1260" b="1" spc="90">
                <a:solidFill>
                  <a:prstClr val="white"/>
                </a:solidFill>
                <a:latin typeface="Calibri" panose="020F0502020204030204"/>
              </a:rPr>
              <a:t>53</a:t>
            </a:r>
            <a:r>
              <a:rPr lang="nl-NL" sz="1260" b="1" spc="90" baseline="30000">
                <a:solidFill>
                  <a:prstClr val="white"/>
                </a:solidFill>
                <a:latin typeface="Calibri" panose="020F0502020204030204"/>
              </a:rPr>
              <a:t>o</a:t>
            </a:r>
            <a:r>
              <a:rPr lang="nl-NL" sz="1260" b="1" spc="90">
                <a:solidFill>
                  <a:prstClr val="white"/>
                </a:solidFill>
                <a:latin typeface="Calibri" panose="020F0502020204030204"/>
              </a:rPr>
              <a:t>N </a:t>
            </a:r>
          </a:p>
        </p:txBody>
      </p:sp>
      <p:sp>
        <p:nvSpPr>
          <p:cNvPr id="16" name="Tekstvak 15">
            <a:extLst>
              <a:ext uri="{FF2B5EF4-FFF2-40B4-BE49-F238E27FC236}">
                <a16:creationId xmlns:a16="http://schemas.microsoft.com/office/drawing/2014/main" id="{57426369-14EF-29A9-36A6-71A91122D6D2}"/>
              </a:ext>
            </a:extLst>
          </p:cNvPr>
          <p:cNvSpPr txBox="1"/>
          <p:nvPr/>
        </p:nvSpPr>
        <p:spPr>
          <a:xfrm>
            <a:off x="8552164" y="5377792"/>
            <a:ext cx="895321" cy="286232"/>
          </a:xfrm>
          <a:prstGeom prst="rect">
            <a:avLst/>
          </a:prstGeom>
          <a:solidFill>
            <a:srgbClr val="EB6031"/>
          </a:solidFill>
          <a:ln w="19050">
            <a:solidFill>
              <a:srgbClr val="EB6031"/>
            </a:solidFill>
          </a:ln>
        </p:spPr>
        <p:txBody>
          <a:bodyPr wrap="square" rtlCol="0" anchor="ctr">
            <a:spAutoFit/>
          </a:bodyPr>
          <a:lstStyle/>
          <a:p>
            <a:pPr algn="ctr" defTabSz="548640"/>
            <a:r>
              <a:rPr lang="nl-NL" sz="1260" b="1" spc="90">
                <a:solidFill>
                  <a:prstClr val="white"/>
                </a:solidFill>
                <a:latin typeface="Calibri" panose="020F0502020204030204"/>
              </a:rPr>
              <a:t>124,300</a:t>
            </a:r>
          </a:p>
        </p:txBody>
      </p:sp>
      <p:sp>
        <p:nvSpPr>
          <p:cNvPr id="18" name="Tekstvak 17">
            <a:extLst>
              <a:ext uri="{FF2B5EF4-FFF2-40B4-BE49-F238E27FC236}">
                <a16:creationId xmlns:a16="http://schemas.microsoft.com/office/drawing/2014/main" id="{CE7396A4-532F-6875-434F-2F2EF617B655}"/>
              </a:ext>
            </a:extLst>
          </p:cNvPr>
          <p:cNvSpPr txBox="1"/>
          <p:nvPr/>
        </p:nvSpPr>
        <p:spPr>
          <a:xfrm>
            <a:off x="8270422" y="3112338"/>
            <a:ext cx="862805" cy="286232"/>
          </a:xfrm>
          <a:prstGeom prst="rect">
            <a:avLst/>
          </a:prstGeom>
          <a:solidFill>
            <a:srgbClr val="EB6031"/>
          </a:solidFill>
          <a:ln w="19050">
            <a:solidFill>
              <a:srgbClr val="EB6031"/>
            </a:solidFill>
          </a:ln>
        </p:spPr>
        <p:txBody>
          <a:bodyPr wrap="square" rtlCol="0" anchor="ctr">
            <a:spAutoFit/>
          </a:bodyPr>
          <a:lstStyle/>
          <a:p>
            <a:pPr algn="ctr" defTabSz="548640"/>
            <a:r>
              <a:rPr lang="nl-NL" sz="1260" b="1" spc="90">
                <a:solidFill>
                  <a:prstClr val="white"/>
                </a:solidFill>
                <a:latin typeface="Calibri" panose="020F0502020204030204"/>
              </a:rPr>
              <a:t>119,175</a:t>
            </a:r>
          </a:p>
        </p:txBody>
      </p:sp>
      <p:sp>
        <p:nvSpPr>
          <p:cNvPr id="20" name="Tekstvak 19">
            <a:extLst>
              <a:ext uri="{FF2B5EF4-FFF2-40B4-BE49-F238E27FC236}">
                <a16:creationId xmlns:a16="http://schemas.microsoft.com/office/drawing/2014/main" id="{3F2B0328-0C08-626B-CBCA-9563CCE6183B}"/>
              </a:ext>
            </a:extLst>
          </p:cNvPr>
          <p:cNvSpPr txBox="1"/>
          <p:nvPr/>
        </p:nvSpPr>
        <p:spPr>
          <a:xfrm>
            <a:off x="7267837" y="5859868"/>
            <a:ext cx="829799" cy="276999"/>
          </a:xfrm>
          <a:prstGeom prst="rect">
            <a:avLst/>
          </a:prstGeom>
          <a:solidFill>
            <a:srgbClr val="EB6031"/>
          </a:solidFill>
          <a:ln w="19050">
            <a:solidFill>
              <a:srgbClr val="EB6031"/>
            </a:solidFill>
          </a:ln>
        </p:spPr>
        <p:txBody>
          <a:bodyPr wrap="square" lIns="82296" tIns="41148" rIns="82296" bIns="41148" rtlCol="0" anchor="ctr">
            <a:spAutoFit/>
          </a:bodyPr>
          <a:lstStyle/>
          <a:p>
            <a:pPr algn="ctr" defTabSz="548640"/>
            <a:r>
              <a:rPr lang="nl-NL" sz="1260" b="1" spc="90">
                <a:solidFill>
                  <a:prstClr val="white"/>
                </a:solidFill>
                <a:latin typeface="Calibri" panose="020F0502020204030204"/>
              </a:rPr>
              <a:t>128,500</a:t>
            </a:r>
          </a:p>
        </p:txBody>
      </p:sp>
    </p:spTree>
    <p:extLst>
      <p:ext uri="{BB962C8B-B14F-4D97-AF65-F5344CB8AC3E}">
        <p14:creationId xmlns:p14="http://schemas.microsoft.com/office/powerpoint/2010/main" val="2245010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8FECF0-0880-CC45-B900-533885A759A4}"/>
              </a:ext>
            </a:extLst>
          </p:cNvPr>
          <p:cNvSpPr>
            <a:spLocks noGrp="1"/>
          </p:cNvSpPr>
          <p:nvPr>
            <p:ph type="title"/>
          </p:nvPr>
        </p:nvSpPr>
        <p:spPr>
          <a:xfrm>
            <a:off x="876693" y="741391"/>
            <a:ext cx="3455821" cy="1616203"/>
          </a:xfrm>
        </p:spPr>
        <p:txBody>
          <a:bodyPr vert="horz" lIns="91440" tIns="45720" rIns="91440" bIns="45720" rtlCol="0" anchor="b">
            <a:normAutofit/>
          </a:bodyPr>
          <a:lstStyle/>
          <a:p>
            <a:pPr defTabSz="914400"/>
            <a:r>
              <a:rPr lang="en-US" sz="3200" b="0" spc="90" dirty="0">
                <a:solidFill>
                  <a:schemeClr val="accent2"/>
                </a:solidFill>
                <a:latin typeface="+mj-lt"/>
              </a:rPr>
              <a:t>Working position</a:t>
            </a:r>
            <a:endParaRPr lang="en-US" sz="3200" b="0" dirty="0">
              <a:solidFill>
                <a:schemeClr val="accent2"/>
              </a:solidFill>
              <a:latin typeface="+mj-lt"/>
            </a:endParaRPr>
          </a:p>
        </p:txBody>
      </p:sp>
      <p:sp>
        <p:nvSpPr>
          <p:cNvPr id="4" name="Tijdelijke aanduiding voor inhoud 3">
            <a:extLst>
              <a:ext uri="{FF2B5EF4-FFF2-40B4-BE49-F238E27FC236}">
                <a16:creationId xmlns:a16="http://schemas.microsoft.com/office/drawing/2014/main" id="{03BE5568-E068-234A-855D-EB1BF40B5DAE}"/>
              </a:ext>
            </a:extLst>
          </p:cNvPr>
          <p:cNvSpPr>
            <a:spLocks noGrp="1"/>
          </p:cNvSpPr>
          <p:nvPr>
            <p:ph idx="1"/>
          </p:nvPr>
        </p:nvSpPr>
        <p:spPr>
          <a:xfrm>
            <a:off x="876693" y="2533476"/>
            <a:ext cx="3686429" cy="3447832"/>
          </a:xfrm>
        </p:spPr>
        <p:txBody>
          <a:bodyPr vert="horz" lIns="91440" tIns="45720" rIns="91440" bIns="45720" rtlCol="0" anchor="t">
            <a:normAutofit/>
          </a:bodyPr>
          <a:lstStyle/>
          <a:p>
            <a:pPr indent="-228600" defTabSz="914400">
              <a:lnSpc>
                <a:spcPct val="90000"/>
              </a:lnSpc>
            </a:pPr>
            <a:r>
              <a:rPr lang="en-US" sz="2000" spc="90" dirty="0">
                <a:solidFill>
                  <a:schemeClr val="tx1"/>
                </a:solidFill>
                <a:latin typeface="+mn-lt"/>
              </a:rPr>
              <a:t>24/7</a:t>
            </a:r>
          </a:p>
          <a:p>
            <a:pPr indent="-228600" defTabSz="914400">
              <a:lnSpc>
                <a:spcPct val="90000"/>
              </a:lnSpc>
            </a:pPr>
            <a:r>
              <a:rPr lang="en-US" sz="2000" spc="90" dirty="0">
                <a:solidFill>
                  <a:schemeClr val="tx1"/>
                </a:solidFill>
                <a:latin typeface="+mn-lt"/>
              </a:rPr>
              <a:t>2 working positions</a:t>
            </a:r>
          </a:p>
          <a:p>
            <a:pPr indent="-228600" defTabSz="914400">
              <a:lnSpc>
                <a:spcPct val="90000"/>
              </a:lnSpc>
            </a:pPr>
            <a:r>
              <a:rPr lang="en-US" sz="2000" spc="90" dirty="0">
                <a:solidFill>
                  <a:schemeClr val="tx1"/>
                </a:solidFill>
                <a:latin typeface="+mn-lt"/>
              </a:rPr>
              <a:t>Split sectors at peak times</a:t>
            </a:r>
          </a:p>
          <a:p>
            <a:pPr indent="-228600" defTabSz="914400">
              <a:lnSpc>
                <a:spcPct val="90000"/>
              </a:lnSpc>
            </a:pPr>
            <a:endParaRPr lang="en-US" sz="2000" dirty="0">
              <a:solidFill>
                <a:schemeClr val="tx1"/>
              </a:solidFill>
              <a:latin typeface="+mn-lt"/>
            </a:endParaRPr>
          </a:p>
        </p:txBody>
      </p:sp>
      <p:pic>
        <p:nvPicPr>
          <p:cNvPr id="3" name="Afbeelding 2" descr="Afbeelding met tekst, overdekt, computerbeeldscherm, elektronica&#10;&#10;Automatisch gegenereerde beschrijving"/>
          <p:cNvPicPr>
            <a:picLocks noChangeAspect="1"/>
          </p:cNvPicPr>
          <p:nvPr/>
        </p:nvPicPr>
        <p:blipFill rotWithShape="1">
          <a:blip r:embed="rId3" cstate="hqprint">
            <a:extLst>
              <a:ext uri="{28A0092B-C50C-407E-A947-70E740481C1C}">
                <a14:useLocalDpi xmlns:a14="http://schemas.microsoft.com/office/drawing/2010/main"/>
              </a:ext>
            </a:extLst>
          </a:blip>
          <a:srcRect r="-1" b="-1"/>
          <a:stretch/>
        </p:blipFill>
        <p:spPr>
          <a:xfrm>
            <a:off x="5086726" y="10"/>
            <a:ext cx="7105273" cy="6857990"/>
          </a:xfrm>
          <a:prstGeom prst="rect">
            <a:avLst/>
          </a:prstGeom>
        </p:spPr>
      </p:pic>
      <p:grpSp>
        <p:nvGrpSpPr>
          <p:cNvPr id="9" name="Group 8">
            <a:extLst>
              <a:ext uri="{FF2B5EF4-FFF2-40B4-BE49-F238E27FC236}">
                <a16:creationId xmlns:a16="http://schemas.microsoft.com/office/drawing/2014/main" id="{A5AFD70F-20E3-55D2-E154-7D4FACFBB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 name="Rectangle 9">
              <a:extLst>
                <a:ext uri="{FF2B5EF4-FFF2-40B4-BE49-F238E27FC236}">
                  <a16:creationId xmlns:a16="http://schemas.microsoft.com/office/drawing/2014/main" id="{2FBDB812-268E-7EC5-B48A-752271816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DA30E18-AA70-D998-AAFC-727CB0367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0603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fbeeldingsresultaat voor helicopter wind park">
            <a:extLst>
              <a:ext uri="{FF2B5EF4-FFF2-40B4-BE49-F238E27FC236}">
                <a16:creationId xmlns:a16="http://schemas.microsoft.com/office/drawing/2014/main" id="{EE7F65A9-457A-472D-A755-E1AA2AF991A0}"/>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83A252EA-17CF-E458-AC95-43213DAA2BCB}"/>
              </a:ext>
            </a:extLst>
          </p:cNvPr>
          <p:cNvSpPr>
            <a:spLocks noGrp="1"/>
          </p:cNvSpPr>
          <p:nvPr>
            <p:ph type="title"/>
          </p:nvPr>
        </p:nvSpPr>
        <p:spPr>
          <a:xfrm>
            <a:off x="7417838" y="-175959"/>
            <a:ext cx="5237538" cy="1899912"/>
          </a:xfrm>
        </p:spPr>
        <p:txBody>
          <a:bodyPr vert="horz" lIns="91440" tIns="45720" rIns="91440" bIns="45720" rtlCol="0" anchor="ctr">
            <a:normAutofit/>
          </a:bodyPr>
          <a:lstStyle/>
          <a:p>
            <a:pPr defTabSz="914400"/>
            <a:r>
              <a:rPr lang="en-US" sz="3600" b="0" spc="90" dirty="0">
                <a:solidFill>
                  <a:schemeClr val="accent2"/>
                </a:solidFill>
              </a:rPr>
              <a:t>North Sea operations</a:t>
            </a:r>
            <a:endParaRPr lang="en-US" sz="3600" b="0" dirty="0">
              <a:solidFill>
                <a:schemeClr val="accent2"/>
              </a:solidFill>
            </a:endParaRPr>
          </a:p>
        </p:txBody>
      </p:sp>
      <p:sp>
        <p:nvSpPr>
          <p:cNvPr id="3" name="Tijdelijke aanduiding voor inhoud 2">
            <a:extLst>
              <a:ext uri="{FF2B5EF4-FFF2-40B4-BE49-F238E27FC236}">
                <a16:creationId xmlns:a16="http://schemas.microsoft.com/office/drawing/2014/main" id="{ED380BF9-A164-40BF-8B41-86CB5970CC92}"/>
              </a:ext>
            </a:extLst>
          </p:cNvPr>
          <p:cNvSpPr>
            <a:spLocks noGrp="1"/>
          </p:cNvSpPr>
          <p:nvPr>
            <p:ph idx="1"/>
          </p:nvPr>
        </p:nvSpPr>
        <p:spPr>
          <a:xfrm>
            <a:off x="7531610" y="2434201"/>
            <a:ext cx="3822189" cy="3742762"/>
          </a:xfrm>
        </p:spPr>
        <p:txBody>
          <a:bodyPr vert="horz" lIns="91440" tIns="45720" rIns="91440" bIns="45720" rtlCol="0">
            <a:normAutofit/>
          </a:bodyPr>
          <a:lstStyle/>
          <a:p>
            <a:pPr indent="-228600" defTabSz="914400">
              <a:buFont typeface="Arial" panose="020B0604020202020204" pitchFamily="34" charset="0"/>
              <a:buChar char="•"/>
            </a:pPr>
            <a:endParaRPr lang="en-US" sz="2000" dirty="0"/>
          </a:p>
        </p:txBody>
      </p:sp>
      <p:pic>
        <p:nvPicPr>
          <p:cNvPr id="4" name="Tijdelijke aanduiding voor inhoud 3">
            <a:extLst>
              <a:ext uri="{FF2B5EF4-FFF2-40B4-BE49-F238E27FC236}">
                <a16:creationId xmlns:a16="http://schemas.microsoft.com/office/drawing/2014/main" id="{A012E31C-EA8A-F286-18AC-F288A42947CD}"/>
              </a:ext>
            </a:extLst>
          </p:cNvPr>
          <p:cNvPicPr>
            <a:picLocks noChangeAspect="1"/>
          </p:cNvPicPr>
          <p:nvPr/>
        </p:nvPicPr>
        <p:blipFill>
          <a:blip r:embed="rId3"/>
          <a:stretch>
            <a:fillRect/>
          </a:stretch>
        </p:blipFill>
        <p:spPr>
          <a:xfrm>
            <a:off x="7384072" y="2191968"/>
            <a:ext cx="4709143" cy="3410584"/>
          </a:xfrm>
          <a:prstGeom prst="rect">
            <a:avLst/>
          </a:prstGeom>
        </p:spPr>
      </p:pic>
      <p:pic>
        <p:nvPicPr>
          <p:cNvPr id="5" name="Afbeelding 4">
            <a:extLst>
              <a:ext uri="{FF2B5EF4-FFF2-40B4-BE49-F238E27FC236}">
                <a16:creationId xmlns:a16="http://schemas.microsoft.com/office/drawing/2014/main" id="{D21F31B8-BF90-C1E7-2D5E-9C5FDEC74F6B}"/>
              </a:ext>
            </a:extLst>
          </p:cNvPr>
          <p:cNvPicPr>
            <a:picLocks noChangeAspect="1"/>
          </p:cNvPicPr>
          <p:nvPr/>
        </p:nvPicPr>
        <p:blipFill>
          <a:blip r:embed="rId4"/>
          <a:stretch>
            <a:fillRect/>
          </a:stretch>
        </p:blipFill>
        <p:spPr>
          <a:xfrm>
            <a:off x="65019" y="3236744"/>
            <a:ext cx="2698800" cy="3621246"/>
          </a:xfrm>
          <a:prstGeom prst="rect">
            <a:avLst/>
          </a:prstGeom>
        </p:spPr>
      </p:pic>
      <p:sp>
        <p:nvSpPr>
          <p:cNvPr id="6" name="Tekstvak 5">
            <a:extLst>
              <a:ext uri="{FF2B5EF4-FFF2-40B4-BE49-F238E27FC236}">
                <a16:creationId xmlns:a16="http://schemas.microsoft.com/office/drawing/2014/main" id="{995EC4D1-9A64-408F-BFD8-BB9C1DD6891C}"/>
              </a:ext>
            </a:extLst>
          </p:cNvPr>
          <p:cNvSpPr txBox="1"/>
          <p:nvPr/>
        </p:nvSpPr>
        <p:spPr>
          <a:xfrm>
            <a:off x="-3816" y="2867412"/>
            <a:ext cx="2905635" cy="369332"/>
          </a:xfrm>
          <a:prstGeom prst="rect">
            <a:avLst/>
          </a:prstGeom>
          <a:noFill/>
        </p:spPr>
        <p:txBody>
          <a:bodyPr wrap="square" rtlCol="0">
            <a:spAutoFit/>
          </a:bodyPr>
          <a:lstStyle/>
          <a:p>
            <a:r>
              <a:rPr lang="nl-NL" dirty="0">
                <a:solidFill>
                  <a:schemeClr val="bg1"/>
                </a:solidFill>
              </a:rPr>
              <a:t>North Sea WAM 2024: 500 ft</a:t>
            </a:r>
          </a:p>
        </p:txBody>
      </p:sp>
    </p:spTree>
    <p:extLst>
      <p:ext uri="{BB962C8B-B14F-4D97-AF65-F5344CB8AC3E}">
        <p14:creationId xmlns:p14="http://schemas.microsoft.com/office/powerpoint/2010/main" val="357966557"/>
      </p:ext>
    </p:extLst>
  </p:cSld>
  <p:clrMapOvr>
    <a:masterClrMapping/>
  </p:clrMapOvr>
  <p:transition spd="med">
    <p:fade/>
  </p:transition>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15D01C775D0840B978C7BEB4CE86B9" ma:contentTypeVersion="16" ma:contentTypeDescription="Een nieuw document maken." ma:contentTypeScope="" ma:versionID="b091afca165301580ef5c9b6deee6598">
  <xsd:schema xmlns:xsd="http://www.w3.org/2001/XMLSchema" xmlns:xs="http://www.w3.org/2001/XMLSchema" xmlns:p="http://schemas.microsoft.com/office/2006/metadata/properties" xmlns:ns2="d8f56d78-29e9-4218-913b-21e8238bd6b9" xmlns:ns3="eb8dc1cc-31ed-4e34-95ce-bb7f51f7824d" targetNamespace="http://schemas.microsoft.com/office/2006/metadata/properties" ma:root="true" ma:fieldsID="06f870fe7315afccf73de5ce8b6d0d41" ns2:_="" ns3:_="">
    <xsd:import namespace="d8f56d78-29e9-4218-913b-21e8238bd6b9"/>
    <xsd:import namespace="eb8dc1cc-31ed-4e34-95ce-bb7f51f7824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3:lcf76f155ced4ddcb4097134ff3c332f" minOccurs="0"/>
                <xsd:element ref="ns2:TaxCatchAll" minOccurs="0"/>
                <xsd:element ref="ns3:MediaServiceObjectDetectorVersions" minOccurs="0"/>
                <xsd:element ref="ns3:MediaServiceOCR" minOccurs="0"/>
                <xsd:element ref="ns3:MediaServiceGenerationTime" minOccurs="0"/>
                <xsd:element ref="ns3:MediaServiceEventHashCode"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f56d78-29e9-4218-913b-21e8238bd6b9"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Id blijven behouden" ma:description="Id behouden tijdens toevoegen." ma:hidden="true" ma:internalName="_dlc_DocIdPersistId" ma:readOnly="true">
      <xsd:simpleType>
        <xsd:restriction base="dms:Boolean"/>
      </xsd:simpleType>
    </xsd:element>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19" nillable="true" ma:displayName="Taxonomy Catch All Column" ma:hidden="true" ma:list="{9fd602bf-2bf7-4ff5-b731-f6dbcb77718c}" ma:internalName="TaxCatchAll" ma:showField="CatchAllData" ma:web="d8f56d78-29e9-4218-913b-21e8238bd6b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b8dc1cc-31ed-4e34-95ce-bb7f51f7824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9d570326-55ff-4931-811f-4ae3c5ebaad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d8f56d78-29e9-4218-913b-21e8238bd6b9">4YE5FPRMVHAU-1894983394-661</_dlc_DocId>
    <_dlc_DocIdUrl xmlns="d8f56d78-29e9-4218-913b-21e8238bd6b9">
      <Url>https://lvnl.sharepoint.com/sites/tm-ficfmp/_layouts/15/DocIdRedir.aspx?ID=4YE5FPRMVHAU-1894983394-661</Url>
      <Description>4YE5FPRMVHAU-1894983394-661</Description>
    </_dlc_DocIdUrl>
    <lcf76f155ced4ddcb4097134ff3c332f xmlns="eb8dc1cc-31ed-4e34-95ce-bb7f51f7824d">
      <Terms xmlns="http://schemas.microsoft.com/office/infopath/2007/PartnerControls"/>
    </lcf76f155ced4ddcb4097134ff3c332f>
    <TaxCatchAll xmlns="d8f56d78-29e9-4218-913b-21e8238bd6b9" xsi:nil="true"/>
    <SharedWithUsers xmlns="d8f56d78-29e9-4218-913b-21e8238bd6b9">
      <UserInfo>
        <DisplayName>beh_dungenm</DisplayName>
        <AccountId>18</AccountId>
        <AccountType/>
      </UserInfo>
      <UserInfo>
        <DisplayName>Annemiek Dirkzwager (OPS\ MP)</DisplayName>
        <AccountId>37</AccountId>
        <AccountType/>
      </UserInfo>
      <UserInfo>
        <DisplayName>Sten Verpalen (OPS\ MP)</DisplayName>
        <AccountId>27</AccountId>
        <AccountType/>
      </UserInfo>
    </SharedWithUsers>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52F9500-EBFF-47CD-B128-AE8AF947DEC0}">
  <ds:schemaRefs>
    <ds:schemaRef ds:uri="http://schemas.microsoft.com/sharepoint/v3/contenttype/forms"/>
  </ds:schemaRefs>
</ds:datastoreItem>
</file>

<file path=customXml/itemProps2.xml><?xml version="1.0" encoding="utf-8"?>
<ds:datastoreItem xmlns:ds="http://schemas.openxmlformats.org/officeDocument/2006/customXml" ds:itemID="{94BE4F9F-ABD7-459F-B3F9-F3C74D07E1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f56d78-29e9-4218-913b-21e8238bd6b9"/>
    <ds:schemaRef ds:uri="eb8dc1cc-31ed-4e34-95ce-bb7f51f782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7D5C0E-FA42-4E88-8B01-D79135F31B77}">
  <ds:schemaRefs>
    <ds:schemaRef ds:uri="http://purl.org/dc/elements/1.1/"/>
    <ds:schemaRef ds:uri="http://schemas.microsoft.com/office/2006/metadata/properties"/>
    <ds:schemaRef ds:uri="d8f56d78-29e9-4218-913b-21e8238bd6b9"/>
    <ds:schemaRef ds:uri="http://purl.org/dc/terms/"/>
    <ds:schemaRef ds:uri="http://schemas.microsoft.com/office/infopath/2007/PartnerControls"/>
    <ds:schemaRef ds:uri="eb8dc1cc-31ed-4e34-95ce-bb7f51f7824d"/>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4.xml><?xml version="1.0" encoding="utf-8"?>
<ds:datastoreItem xmlns:ds="http://schemas.openxmlformats.org/officeDocument/2006/customXml" ds:itemID="{41F1256B-A7D1-4564-9DC8-534016218B7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1829</TotalTime>
  <Words>2467</Words>
  <Application>Microsoft Office PowerPoint</Application>
  <PresentationFormat>Widescreen</PresentationFormat>
  <Paragraphs>164</Paragraphs>
  <Slides>17</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Calibri</vt:lpstr>
      <vt:lpstr>Calibri Light</vt:lpstr>
      <vt:lpstr>Neo Sans Pro</vt:lpstr>
      <vt:lpstr>Open Sans</vt:lpstr>
      <vt:lpstr>Wingdings</vt:lpstr>
      <vt:lpstr>Kantoorthema</vt:lpstr>
      <vt:lpstr>1_Kantoorthema</vt:lpstr>
      <vt:lpstr>Amsterdam FIC / FMP </vt:lpstr>
      <vt:lpstr>In this presentation</vt:lpstr>
      <vt:lpstr>LVNL</vt:lpstr>
      <vt:lpstr>FIC/FMP Unit &amp; Team</vt:lpstr>
      <vt:lpstr>Amsterdam Flow Management Position</vt:lpstr>
      <vt:lpstr>Amsterdam information</vt:lpstr>
      <vt:lpstr>Amsterdam Info</vt:lpstr>
      <vt:lpstr>Working position</vt:lpstr>
      <vt:lpstr>North Sea operations</vt:lpstr>
      <vt:lpstr>Traffic info over land</vt:lpstr>
      <vt:lpstr>Airspace Infringements</vt:lpstr>
      <vt:lpstr>Listening watch obligation  - FMC</vt:lpstr>
      <vt:lpstr>General Aviation marketing</vt:lpstr>
      <vt:lpstr>Future: iCAS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Sten Verpalen</dc:creator>
  <cp:lastModifiedBy>Richard Meinders (OPS\ MP)</cp:lastModifiedBy>
  <cp:revision>6</cp:revision>
  <cp:lastPrinted>2021-08-03T11:39:08Z</cp:lastPrinted>
  <dcterms:created xsi:type="dcterms:W3CDTF">2019-09-19T22:07:28Z</dcterms:created>
  <dcterms:modified xsi:type="dcterms:W3CDTF">2025-09-10T13:10:49Z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16d0c3-847d-45e6-bc02-cfa98ffcf839_Name">
    <vt:lpwstr>LVNL INTERN</vt:lpwstr>
  </property>
  <property fmtid="{D5CDD505-2E9C-101B-9397-08002B2CF9AE}" pid="3" name="MSIP_Label_5116d0c3-847d-45e6-bc02-cfa98ffcf839_ContentBits">
    <vt:lpwstr>0</vt:lpwstr>
  </property>
  <property fmtid="{D5CDD505-2E9C-101B-9397-08002B2CF9AE}" pid="4" name="MSIP_Label_5116d0c3-847d-45e6-bc02-cfa98ffcf839_Enabled">
    <vt:lpwstr>true</vt:lpwstr>
  </property>
  <property fmtid="{D5CDD505-2E9C-101B-9397-08002B2CF9AE}" pid="5" name="MSIP_Label_5116d0c3-847d-45e6-bc02-cfa98ffcf839_SiteId">
    <vt:lpwstr>0c7b3c3e-f18a-4e20-b05a-1faf7166f8fa</vt:lpwstr>
  </property>
  <property fmtid="{D5CDD505-2E9C-101B-9397-08002B2CF9AE}" pid="6" name="MSIP_Label_5116d0c3-847d-45e6-bc02-cfa98ffcf839_SetDate">
    <vt:lpwstr>2021-08-03T10:03:12Z</vt:lpwstr>
  </property>
  <property fmtid="{D5CDD505-2E9C-101B-9397-08002B2CF9AE}" pid="7" name="MSIP_Label_5116d0c3-847d-45e6-bc02-cfa98ffcf839_ActionId">
    <vt:lpwstr>a0382f92-70f7-4483-b885-65cb716d2621</vt:lpwstr>
  </property>
  <property fmtid="{D5CDD505-2E9C-101B-9397-08002B2CF9AE}" pid="8" name="MSIP_Label_5116d0c3-847d-45e6-bc02-cfa98ffcf839_Method">
    <vt:lpwstr>Privileged</vt:lpwstr>
  </property>
  <property fmtid="{D5CDD505-2E9C-101B-9397-08002B2CF9AE}" pid="9" name="ContentTypeId">
    <vt:lpwstr>0x0101000615D01C775D0840B978C7BEB4CE86B9</vt:lpwstr>
  </property>
  <property fmtid="{D5CDD505-2E9C-101B-9397-08002B2CF9AE}" pid="10" name="MediaServiceImageTags">
    <vt:lpwstr/>
  </property>
  <property fmtid="{D5CDD505-2E9C-101B-9397-08002B2CF9AE}" pid="11" name="_dlc_DocIdItemGuid">
    <vt:lpwstr>ce50beff-b65b-498e-bc28-0942f37c275a</vt:lpwstr>
  </property>
</Properties>
</file>