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ippe Domogala" userId="3cddfdb02ad5569f" providerId="LiveId" clId="{127477B2-3390-4DA5-AF4B-6A30107400B4}"/>
    <pc:docChg chg="undo custSel addSld modSld">
      <pc:chgData name="Philippe Domogala" userId="3cddfdb02ad5569f" providerId="LiveId" clId="{127477B2-3390-4DA5-AF4B-6A30107400B4}" dt="2025-09-04T06:58:21.530" v="486" actId="20577"/>
      <pc:docMkLst>
        <pc:docMk/>
      </pc:docMkLst>
      <pc:sldChg chg="modSp mod">
        <pc:chgData name="Philippe Domogala" userId="3cddfdb02ad5569f" providerId="LiveId" clId="{127477B2-3390-4DA5-AF4B-6A30107400B4}" dt="2025-09-04T06:48:07.128" v="87" actId="14100"/>
        <pc:sldMkLst>
          <pc:docMk/>
          <pc:sldMk cId="704316862" sldId="256"/>
        </pc:sldMkLst>
        <pc:spChg chg="mod">
          <ac:chgData name="Philippe Domogala" userId="3cddfdb02ad5569f" providerId="LiveId" clId="{127477B2-3390-4DA5-AF4B-6A30107400B4}" dt="2025-09-03T10:58:49.809" v="9" actId="14100"/>
          <ac:spMkLst>
            <pc:docMk/>
            <pc:sldMk cId="704316862" sldId="256"/>
            <ac:spMk id="2" creationId="{6FB87FE3-3A13-4027-867D-6749DA72D6A9}"/>
          </ac:spMkLst>
        </pc:spChg>
        <pc:spChg chg="mod">
          <ac:chgData name="Philippe Domogala" userId="3cddfdb02ad5569f" providerId="LiveId" clId="{127477B2-3390-4DA5-AF4B-6A30107400B4}" dt="2025-09-04T06:48:07.128" v="87" actId="14100"/>
          <ac:spMkLst>
            <pc:docMk/>
            <pc:sldMk cId="704316862" sldId="256"/>
            <ac:spMk id="3" creationId="{E1BADF74-0E39-3749-5180-9B25F3048654}"/>
          </ac:spMkLst>
        </pc:spChg>
      </pc:sldChg>
      <pc:sldChg chg="addSp modSp mod">
        <pc:chgData name="Philippe Domogala" userId="3cddfdb02ad5569f" providerId="LiveId" clId="{127477B2-3390-4DA5-AF4B-6A30107400B4}" dt="2025-09-03T20:30:44.632" v="25" actId="113"/>
        <pc:sldMkLst>
          <pc:docMk/>
          <pc:sldMk cId="3370624658" sldId="257"/>
        </pc:sldMkLst>
      </pc:sldChg>
      <pc:sldChg chg="addSp delSp modSp new mod">
        <pc:chgData name="Philippe Domogala" userId="3cddfdb02ad5569f" providerId="LiveId" clId="{127477B2-3390-4DA5-AF4B-6A30107400B4}" dt="2025-09-04T06:58:21.530" v="486" actId="20577"/>
        <pc:sldMkLst>
          <pc:docMk/>
          <pc:sldMk cId="592034450" sldId="258"/>
        </pc:sldMkLst>
        <pc:spChg chg="mod">
          <ac:chgData name="Philippe Domogala" userId="3cddfdb02ad5569f" providerId="LiveId" clId="{127477B2-3390-4DA5-AF4B-6A30107400B4}" dt="2025-09-04T06:58:21.530" v="486" actId="20577"/>
          <ac:spMkLst>
            <pc:docMk/>
            <pc:sldMk cId="592034450" sldId="258"/>
            <ac:spMk id="2" creationId="{A602A638-EBFF-C73F-260F-B650E0E48B76}"/>
          </ac:spMkLst>
        </pc:spChg>
        <pc:spChg chg="add mod">
          <ac:chgData name="Philippe Domogala" userId="3cddfdb02ad5569f" providerId="LiveId" clId="{127477B2-3390-4DA5-AF4B-6A30107400B4}" dt="2025-09-04T06:57:31.251" v="463" actId="313"/>
          <ac:spMkLst>
            <pc:docMk/>
            <pc:sldMk cId="592034450" sldId="258"/>
            <ac:spMk id="6" creationId="{44093CDD-D667-A730-9728-2ADC8562E2E6}"/>
          </ac:spMkLst>
        </pc:spChg>
        <pc:picChg chg="add mod">
          <ac:chgData name="Philippe Domogala" userId="3cddfdb02ad5569f" providerId="LiveId" clId="{127477B2-3390-4DA5-AF4B-6A30107400B4}" dt="2025-09-04T06:52:35.843" v="116" actId="1076"/>
          <ac:picMkLst>
            <pc:docMk/>
            <pc:sldMk cId="592034450" sldId="258"/>
            <ac:picMk id="5" creationId="{40EA0EEE-DAEE-2348-2378-9CB9905AA41E}"/>
          </ac:picMkLst>
        </pc:picChg>
      </pc:sldChg>
    </pc:docChg>
  </pc:docChgLst>
  <pc:docChgLst>
    <pc:chgData name="Konstantinos Skiadas" userId="44b8cb0b-6a90-475e-a087-db54bd58be32" providerId="ADAL" clId="{27E1552E-8CD2-4163-AD4E-C6A30405498E}"/>
    <pc:docChg chg="delSld">
      <pc:chgData name="Konstantinos Skiadas" userId="44b8cb0b-6a90-475e-a087-db54bd58be32" providerId="ADAL" clId="{27E1552E-8CD2-4163-AD4E-C6A30405498E}" dt="2025-09-09T07:19:43.802" v="0" actId="47"/>
      <pc:docMkLst>
        <pc:docMk/>
      </pc:docMkLst>
      <pc:sldChg chg="del">
        <pc:chgData name="Konstantinos Skiadas" userId="44b8cb0b-6a90-475e-a087-db54bd58be32" providerId="ADAL" clId="{27E1552E-8CD2-4163-AD4E-C6A30405498E}" dt="2025-09-09T07:19:43.802" v="0" actId="47"/>
        <pc:sldMkLst>
          <pc:docMk/>
          <pc:sldMk cId="3370624658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4409E-126F-44FA-40B8-9884C73046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7205A-E407-9890-5CFE-2AF5C38E63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AF484-C1CB-5E26-632F-2FACB6E60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1933D-82BC-448E-9E13-39D61A590F49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5728E-D2EF-422C-7A91-12FE1BEB6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75490-6ACE-FA26-265C-87CCA7857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D0F1-ACB8-4491-9F4E-F54C2BDC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8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A50DE-0642-F8B7-A3C9-2D638A492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81D2D6-C872-0DEC-8DB8-8FDBDE984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03689-E152-DB88-EEC5-684191B59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1933D-82BC-448E-9E13-39D61A590F49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E795C-5F4D-5E4B-4536-61B773272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8DE65-3FC8-6866-15A4-CBAF2641A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D0F1-ACB8-4491-9F4E-F54C2BDC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17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E05EAB-D194-B7A6-0439-4BC182CB08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80C158-8609-09F2-DB75-D3FD5D161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291A5-8EB0-B993-30BA-151DF2E42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1933D-82BC-448E-9E13-39D61A590F49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20E4B-9A2B-83CC-A66A-2D5DBAE18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97A10-A4FC-2E26-9F38-BCEA55096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D0F1-ACB8-4491-9F4E-F54C2BDC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42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13F11-9B34-4AA4-259F-598D92A27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048BF-6AE3-C6F4-1EC7-19322F1C9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04A7C-8E10-6270-7E24-54A3BEBD5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1933D-82BC-448E-9E13-39D61A590F49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4C216-05CA-5229-B9D1-7A01B2934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FDED2-F343-715C-6647-264FE89F3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D0F1-ACB8-4491-9F4E-F54C2BDC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90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25956-9B5E-CE4A-A419-F6142A5AA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0FFA6-D946-E5E2-76DC-34AD6EC34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A713B-1C8F-AD63-BDAB-C7404FFEC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1933D-82BC-448E-9E13-39D61A590F49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B881B-C1A6-4587-6310-2E21C8DA9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80D0F-FBE0-5FB2-9C8F-7BA327480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D0F1-ACB8-4491-9F4E-F54C2BDC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6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157C7-6488-38AF-2E8C-3427CA5A8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FE300-7B12-9761-78BF-F496380D21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8E65DB-1802-7D8B-5BD7-F6529AAC3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DC5D7-E899-6EA7-AFFE-C54A1B578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1933D-82BC-448E-9E13-39D61A590F49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4296F3-2E17-F386-7ADE-F79ADADC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F143CE-1172-8EF4-00E1-CA4F5EBF6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D0F1-ACB8-4491-9F4E-F54C2BDC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80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23DA7-7F16-97E7-E4FE-7C2B3F32B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A4062-CC77-EB8A-E15F-46495056B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46538-0D86-0780-8472-CFD780772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485462-31EC-1098-38E0-4093202F3F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D73CF1-D34A-A20E-C441-B99AFC5A6A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48BAAC-8B21-7420-E888-C95E07A7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1933D-82BC-448E-9E13-39D61A590F49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46A756-2F77-F8F3-8529-C22191015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E57C2E-8767-3DEB-A2A2-461CFE9C1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D0F1-ACB8-4491-9F4E-F54C2BDC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1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0D549-93B6-0483-6956-BC830E1E9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EF1F11-9DF4-8B45-B67C-25BFF8423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1933D-82BC-448E-9E13-39D61A590F49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B2416A-0080-8259-F712-A7D297986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76AE74-8AE6-2CB4-878A-43A3D479A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D0F1-ACB8-4491-9F4E-F54C2BDC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1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7C693A-B659-A3B0-0C5E-935F8946D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1933D-82BC-448E-9E13-39D61A590F49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5D0EFF-2C9B-01F7-C6AD-B4614FC3D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51C0E-E575-2695-99A5-B4FD7CD1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D0F1-ACB8-4491-9F4E-F54C2BDC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45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79EB5-AEEE-AE88-CFC8-70841278F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D270E-83D2-2BE8-7463-D609904E3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BDC151-B1CD-E14A-DDD3-C4C35473E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2563A-66FB-FB6C-7DAC-B87661C5E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1933D-82BC-448E-9E13-39D61A590F49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2A0F08-B5FC-AFEC-9A1E-E5C2676F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214B8E-EAC5-870E-1B93-7C4B86AA5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D0F1-ACB8-4491-9F4E-F54C2BDC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4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C1F64-77A0-080F-3BE8-CDE9AD038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C852AB-6DD0-0A0D-B41F-64341C2C49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1C743B-F2E0-6B22-FD6B-7B4CBD9D1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77E33-D571-A2BB-1D15-16B82BC02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1933D-82BC-448E-9E13-39D61A590F49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C50B41-826D-E9EA-9394-1AC3A086B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219456-0BF5-EE8A-A588-030F68C0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D0F1-ACB8-4491-9F4E-F54C2BDC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77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89270D-66E3-4816-7053-248C7D922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8EEB03-65F3-CD6A-E02C-3B81C53B8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2F75F-760E-8D97-BBD8-43BE1D73C2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61933D-82BC-448E-9E13-39D61A590F49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8A235-415E-4748-476B-3BFE6185A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E6192-84C3-BF27-B4B0-7F987142B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B8D0F1-ACB8-4491-9F4E-F54C2BDC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5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philippe.domogala@ifatca.or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87FE3-3A13-4027-867D-6749DA72D6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086865"/>
            <a:ext cx="9330813" cy="2003354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IFATCA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BADF74-0E39-3749-5180-9B25F30486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37470"/>
            <a:ext cx="9144000" cy="185571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Philippe Domogala, IFATCA Executive  EUR Support  Team </a:t>
            </a:r>
          </a:p>
          <a:p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IFISA seminar. Bratislava  Sept 2025 </a:t>
            </a:r>
          </a:p>
          <a:p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b="1" dirty="0">
                <a:solidFill>
                  <a:srgbClr val="46788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 : office @ifatca.org</a:t>
            </a: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0A4655-F248-889E-C70A-E9F603B0E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98" y="-811520"/>
            <a:ext cx="3441290" cy="2994282"/>
          </a:xfrm>
          <a:prstGeom prst="rect">
            <a:avLst/>
          </a:prstGeom>
        </p:spPr>
      </p:pic>
      <p:pic>
        <p:nvPicPr>
          <p:cNvPr id="6" name="Picture 5" descr="A close-up of a logo&#10;&#10;AI-generated content may be incorrect.">
            <a:extLst>
              <a:ext uri="{FF2B5EF4-FFF2-40B4-BE49-F238E27FC236}">
                <a16:creationId xmlns:a16="http://schemas.microsoft.com/office/drawing/2014/main" id="{E8614A7B-ECD8-B82F-20AD-BFFA71B95A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250" y="164813"/>
            <a:ext cx="7716327" cy="226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16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2A638-EBFF-C73F-260F-B650E0E48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                      www. ifatca.org </a:t>
            </a:r>
          </a:p>
        </p:txBody>
      </p:sp>
      <p:pic>
        <p:nvPicPr>
          <p:cNvPr id="5" name="Content Placeholder 4" descr="A group of people in a control room&#10;&#10;AI-generated content may be incorrect.">
            <a:extLst>
              <a:ext uri="{FF2B5EF4-FFF2-40B4-BE49-F238E27FC236}">
                <a16:creationId xmlns:a16="http://schemas.microsoft.com/office/drawing/2014/main" id="{40EA0EEE-DAEE-2348-2378-9CB9905AA4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24" y="1649072"/>
            <a:ext cx="8125656" cy="484380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093CDD-D667-A730-9728-2ADC8562E2E6}"/>
              </a:ext>
            </a:extLst>
          </p:cNvPr>
          <p:cNvSpPr txBox="1"/>
          <p:nvPr/>
        </p:nvSpPr>
        <p:spPr>
          <a:xfrm>
            <a:off x="8711381" y="1769806"/>
            <a:ext cx="319969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50.000 members </a:t>
            </a:r>
          </a:p>
          <a:p>
            <a:r>
              <a:rPr lang="en-US" dirty="0"/>
              <a:t>In 125  countries </a:t>
            </a:r>
          </a:p>
          <a:p>
            <a:endParaRPr lang="en-US" dirty="0"/>
          </a:p>
          <a:p>
            <a:r>
              <a:rPr lang="en-US" dirty="0"/>
              <a:t>One seat as Observer in ICAO</a:t>
            </a:r>
          </a:p>
          <a:p>
            <a:r>
              <a:rPr lang="en-US" dirty="0"/>
              <a:t> Representatives in ICAO working groups and panels , </a:t>
            </a:r>
          </a:p>
          <a:p>
            <a:endParaRPr lang="en-US" dirty="0"/>
          </a:p>
          <a:p>
            <a:r>
              <a:rPr lang="en-US" dirty="0"/>
              <a:t>Representatives in Eurocontrol, EASA, SESAR </a:t>
            </a:r>
          </a:p>
          <a:p>
            <a:endParaRPr lang="en-US" dirty="0"/>
          </a:p>
          <a:p>
            <a:r>
              <a:rPr lang="en-US" dirty="0"/>
              <a:t> 4 regions  with 4 Regional meetings to detect issues and solve local problems .</a:t>
            </a:r>
          </a:p>
          <a:p>
            <a:r>
              <a:rPr lang="en-US" dirty="0"/>
              <a:t> 4 Standing committees discussing policies </a:t>
            </a:r>
          </a:p>
          <a:p>
            <a:r>
              <a:rPr lang="en-US" dirty="0"/>
              <a:t>1 annual conference to ratify policies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034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83</Words>
  <Application>Microsoft Office PowerPoint</Application>
  <PresentationFormat>Widescreen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IFATCA </vt:lpstr>
      <vt:lpstr>                       www. ifatca.org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philippe.domogala</dc:creator>
  <cp:lastModifiedBy>Konstantinos Skiadas</cp:lastModifiedBy>
  <cp:revision>1</cp:revision>
  <dcterms:created xsi:type="dcterms:W3CDTF">2025-09-03T10:44:03Z</dcterms:created>
  <dcterms:modified xsi:type="dcterms:W3CDTF">2025-09-09T15:00:06Z</dcterms:modified>
</cp:coreProperties>
</file>