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8" r:id="rId2"/>
    <p:sldId id="300" r:id="rId3"/>
    <p:sldId id="303" r:id="rId4"/>
    <p:sldId id="265" r:id="rId5"/>
    <p:sldId id="298" r:id="rId6"/>
    <p:sldId id="299" r:id="rId7"/>
    <p:sldId id="302" r:id="rId8"/>
    <p:sldId id="304" r:id="rId9"/>
    <p:sldId id="305" r:id="rId10"/>
    <p:sldId id="306" r:id="rId11"/>
    <p:sldId id="307" r:id="rId12"/>
    <p:sldId id="30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2" autoAdjust="0"/>
    <p:restoredTop sz="94485" autoAdjust="0"/>
  </p:normalViewPr>
  <p:slideViewPr>
    <p:cSldViewPr snapToGrid="0">
      <p:cViewPr varScale="1">
        <p:scale>
          <a:sx n="59" d="100"/>
          <a:sy n="59" d="100"/>
        </p:scale>
        <p:origin x="1589" y="36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2" d="100"/>
          <a:sy n="82" d="100"/>
        </p:scale>
        <p:origin x="387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90D587-7073-4CF1-A0F8-C30864A8AE0E}" type="datetimeFigureOut">
              <a:rPr lang="en-US" smtClean="0"/>
              <a:t>9/13/2025</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604D2C-D7EE-4E42-ABFC-E3C1F3329265}" type="slidenum">
              <a:rPr lang="en-US" smtClean="0"/>
              <a:t>‹#›</a:t>
            </a:fld>
            <a:endParaRPr lang="en-US"/>
          </a:p>
        </p:txBody>
      </p:sp>
    </p:spTree>
    <p:extLst>
      <p:ext uri="{BB962C8B-B14F-4D97-AF65-F5344CB8AC3E}">
        <p14:creationId xmlns:p14="http://schemas.microsoft.com/office/powerpoint/2010/main" val="2660821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5"/>
          </p:nvPr>
        </p:nvSpPr>
        <p:spPr/>
        <p:txBody>
          <a:bodyPr/>
          <a:lstStyle/>
          <a:p>
            <a:fld id="{A3604D2C-D7EE-4E42-ABFC-E3C1F3329265}" type="slidenum">
              <a:rPr lang="en-US" smtClean="0"/>
              <a:t>1</a:t>
            </a:fld>
            <a:endParaRPr lang="en-US"/>
          </a:p>
        </p:txBody>
      </p:sp>
    </p:spTree>
    <p:extLst>
      <p:ext uri="{BB962C8B-B14F-4D97-AF65-F5344CB8AC3E}">
        <p14:creationId xmlns:p14="http://schemas.microsoft.com/office/powerpoint/2010/main" val="1942708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5"/>
          </p:nvPr>
        </p:nvSpPr>
        <p:spPr/>
        <p:txBody>
          <a:bodyPr/>
          <a:lstStyle/>
          <a:p>
            <a:fld id="{A3604D2C-D7EE-4E42-ABFC-E3C1F3329265}" type="slidenum">
              <a:rPr lang="en-US" smtClean="0"/>
              <a:t>10</a:t>
            </a:fld>
            <a:endParaRPr lang="en-US"/>
          </a:p>
        </p:txBody>
      </p:sp>
    </p:spTree>
    <p:extLst>
      <p:ext uri="{BB962C8B-B14F-4D97-AF65-F5344CB8AC3E}">
        <p14:creationId xmlns:p14="http://schemas.microsoft.com/office/powerpoint/2010/main" val="995727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5"/>
          </p:nvPr>
        </p:nvSpPr>
        <p:spPr/>
        <p:txBody>
          <a:bodyPr/>
          <a:lstStyle/>
          <a:p>
            <a:fld id="{A3604D2C-D7EE-4E42-ABFC-E3C1F3329265}" type="slidenum">
              <a:rPr lang="en-US" smtClean="0"/>
              <a:t>11</a:t>
            </a:fld>
            <a:endParaRPr lang="en-US"/>
          </a:p>
        </p:txBody>
      </p:sp>
    </p:spTree>
    <p:extLst>
      <p:ext uri="{BB962C8B-B14F-4D97-AF65-F5344CB8AC3E}">
        <p14:creationId xmlns:p14="http://schemas.microsoft.com/office/powerpoint/2010/main" val="1123954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5"/>
          </p:nvPr>
        </p:nvSpPr>
        <p:spPr/>
        <p:txBody>
          <a:bodyPr/>
          <a:lstStyle/>
          <a:p>
            <a:fld id="{A3604D2C-D7EE-4E42-ABFC-E3C1F3329265}" type="slidenum">
              <a:rPr lang="en-US" smtClean="0"/>
              <a:t>12</a:t>
            </a:fld>
            <a:endParaRPr lang="en-US"/>
          </a:p>
        </p:txBody>
      </p:sp>
    </p:spTree>
    <p:extLst>
      <p:ext uri="{BB962C8B-B14F-4D97-AF65-F5344CB8AC3E}">
        <p14:creationId xmlns:p14="http://schemas.microsoft.com/office/powerpoint/2010/main" val="422412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5"/>
          </p:nvPr>
        </p:nvSpPr>
        <p:spPr/>
        <p:txBody>
          <a:bodyPr/>
          <a:lstStyle/>
          <a:p>
            <a:fld id="{A3604D2C-D7EE-4E42-ABFC-E3C1F3329265}" type="slidenum">
              <a:rPr lang="en-US" smtClean="0"/>
              <a:t>2</a:t>
            </a:fld>
            <a:endParaRPr lang="en-US"/>
          </a:p>
        </p:txBody>
      </p:sp>
    </p:spTree>
    <p:extLst>
      <p:ext uri="{BB962C8B-B14F-4D97-AF65-F5344CB8AC3E}">
        <p14:creationId xmlns:p14="http://schemas.microsoft.com/office/powerpoint/2010/main" val="1838197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5"/>
          </p:nvPr>
        </p:nvSpPr>
        <p:spPr/>
        <p:txBody>
          <a:bodyPr/>
          <a:lstStyle/>
          <a:p>
            <a:fld id="{A3604D2C-D7EE-4E42-ABFC-E3C1F3329265}" type="slidenum">
              <a:rPr lang="en-US" smtClean="0"/>
              <a:t>3</a:t>
            </a:fld>
            <a:endParaRPr lang="en-US"/>
          </a:p>
        </p:txBody>
      </p:sp>
    </p:spTree>
    <p:extLst>
      <p:ext uri="{BB962C8B-B14F-4D97-AF65-F5344CB8AC3E}">
        <p14:creationId xmlns:p14="http://schemas.microsoft.com/office/powerpoint/2010/main" val="2225858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5"/>
          </p:nvPr>
        </p:nvSpPr>
        <p:spPr/>
        <p:txBody>
          <a:bodyPr/>
          <a:lstStyle/>
          <a:p>
            <a:fld id="{A3604D2C-D7EE-4E42-ABFC-E3C1F3329265}" type="slidenum">
              <a:rPr lang="en-US" smtClean="0"/>
              <a:t>4</a:t>
            </a:fld>
            <a:endParaRPr lang="en-US"/>
          </a:p>
        </p:txBody>
      </p:sp>
    </p:spTree>
    <p:extLst>
      <p:ext uri="{BB962C8B-B14F-4D97-AF65-F5344CB8AC3E}">
        <p14:creationId xmlns:p14="http://schemas.microsoft.com/office/powerpoint/2010/main" val="1669180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5"/>
          </p:nvPr>
        </p:nvSpPr>
        <p:spPr/>
        <p:txBody>
          <a:bodyPr/>
          <a:lstStyle/>
          <a:p>
            <a:fld id="{A3604D2C-D7EE-4E42-ABFC-E3C1F3329265}" type="slidenum">
              <a:rPr lang="en-US" smtClean="0"/>
              <a:t>5</a:t>
            </a:fld>
            <a:endParaRPr lang="en-US"/>
          </a:p>
        </p:txBody>
      </p:sp>
    </p:spTree>
    <p:extLst>
      <p:ext uri="{BB962C8B-B14F-4D97-AF65-F5344CB8AC3E}">
        <p14:creationId xmlns:p14="http://schemas.microsoft.com/office/powerpoint/2010/main" val="913444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5"/>
          </p:nvPr>
        </p:nvSpPr>
        <p:spPr/>
        <p:txBody>
          <a:bodyPr/>
          <a:lstStyle/>
          <a:p>
            <a:fld id="{A3604D2C-D7EE-4E42-ABFC-E3C1F3329265}" type="slidenum">
              <a:rPr lang="en-US" smtClean="0"/>
              <a:t>6</a:t>
            </a:fld>
            <a:endParaRPr lang="en-US"/>
          </a:p>
        </p:txBody>
      </p:sp>
    </p:spTree>
    <p:extLst>
      <p:ext uri="{BB962C8B-B14F-4D97-AF65-F5344CB8AC3E}">
        <p14:creationId xmlns:p14="http://schemas.microsoft.com/office/powerpoint/2010/main" val="541443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5"/>
          </p:nvPr>
        </p:nvSpPr>
        <p:spPr/>
        <p:txBody>
          <a:bodyPr/>
          <a:lstStyle/>
          <a:p>
            <a:fld id="{A3604D2C-D7EE-4E42-ABFC-E3C1F3329265}" type="slidenum">
              <a:rPr lang="en-US" smtClean="0"/>
              <a:t>7</a:t>
            </a:fld>
            <a:endParaRPr lang="en-US"/>
          </a:p>
        </p:txBody>
      </p:sp>
    </p:spTree>
    <p:extLst>
      <p:ext uri="{BB962C8B-B14F-4D97-AF65-F5344CB8AC3E}">
        <p14:creationId xmlns:p14="http://schemas.microsoft.com/office/powerpoint/2010/main" val="3640662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5"/>
          </p:nvPr>
        </p:nvSpPr>
        <p:spPr/>
        <p:txBody>
          <a:bodyPr/>
          <a:lstStyle/>
          <a:p>
            <a:fld id="{A3604D2C-D7EE-4E42-ABFC-E3C1F3329265}" type="slidenum">
              <a:rPr lang="en-US" smtClean="0"/>
              <a:t>8</a:t>
            </a:fld>
            <a:endParaRPr lang="en-US"/>
          </a:p>
        </p:txBody>
      </p:sp>
    </p:spTree>
    <p:extLst>
      <p:ext uri="{BB962C8B-B14F-4D97-AF65-F5344CB8AC3E}">
        <p14:creationId xmlns:p14="http://schemas.microsoft.com/office/powerpoint/2010/main" val="1794312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5"/>
          </p:nvPr>
        </p:nvSpPr>
        <p:spPr/>
        <p:txBody>
          <a:bodyPr/>
          <a:lstStyle/>
          <a:p>
            <a:fld id="{A3604D2C-D7EE-4E42-ABFC-E3C1F3329265}" type="slidenum">
              <a:rPr lang="en-US" smtClean="0"/>
              <a:t>9</a:t>
            </a:fld>
            <a:endParaRPr lang="en-US"/>
          </a:p>
        </p:txBody>
      </p:sp>
    </p:spTree>
    <p:extLst>
      <p:ext uri="{BB962C8B-B14F-4D97-AF65-F5344CB8AC3E}">
        <p14:creationId xmlns:p14="http://schemas.microsoft.com/office/powerpoint/2010/main" val="749101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F8100F-93FF-4A71-8E05-B463446D651A}"/>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a:p>
        </p:txBody>
      </p:sp>
      <p:sp>
        <p:nvSpPr>
          <p:cNvPr id="3" name="Untertitel 2">
            <a:extLst>
              <a:ext uri="{FF2B5EF4-FFF2-40B4-BE49-F238E27FC236}">
                <a16:creationId xmlns:a16="http://schemas.microsoft.com/office/drawing/2014/main" id="{7642ACFD-AF97-4F18-AEBD-3E81DA259B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umsplatzhalter 3">
            <a:extLst>
              <a:ext uri="{FF2B5EF4-FFF2-40B4-BE49-F238E27FC236}">
                <a16:creationId xmlns:a16="http://schemas.microsoft.com/office/drawing/2014/main" id="{8F417ECA-652B-4E64-B333-AF1C9E018876}"/>
              </a:ext>
            </a:extLst>
          </p:cNvPr>
          <p:cNvSpPr>
            <a:spLocks noGrp="1"/>
          </p:cNvSpPr>
          <p:nvPr>
            <p:ph type="dt" sz="half" idx="10"/>
          </p:nvPr>
        </p:nvSpPr>
        <p:spPr/>
        <p:txBody>
          <a:bodyPr/>
          <a:lstStyle/>
          <a:p>
            <a:fld id="{DC47D2AB-3396-4456-8B02-5FFBB7D64CA9}" type="datetime1">
              <a:rPr lang="en-US" smtClean="0"/>
              <a:t>9/13/2025</a:t>
            </a:fld>
            <a:endParaRPr lang="en-US"/>
          </a:p>
        </p:txBody>
      </p:sp>
      <p:sp>
        <p:nvSpPr>
          <p:cNvPr id="5" name="Fußzeilenplatzhalter 4">
            <a:extLst>
              <a:ext uri="{FF2B5EF4-FFF2-40B4-BE49-F238E27FC236}">
                <a16:creationId xmlns:a16="http://schemas.microsoft.com/office/drawing/2014/main" id="{19128DE8-9542-481A-B6B8-6C5B8FBAEC44}"/>
              </a:ext>
            </a:extLst>
          </p:cNvPr>
          <p:cNvSpPr>
            <a:spLocks noGrp="1"/>
          </p:cNvSpPr>
          <p:nvPr>
            <p:ph type="ftr" sz="quarter" idx="11"/>
          </p:nvPr>
        </p:nvSpPr>
        <p:spPr/>
        <p:txBody>
          <a:bodyPr/>
          <a:lstStyle/>
          <a:p>
            <a:r>
              <a:rPr lang="en-US"/>
              <a:t>IFISA - Executive Board </a:t>
            </a:r>
          </a:p>
        </p:txBody>
      </p:sp>
      <p:sp>
        <p:nvSpPr>
          <p:cNvPr id="6" name="Foliennummernplatzhalter 5">
            <a:extLst>
              <a:ext uri="{FF2B5EF4-FFF2-40B4-BE49-F238E27FC236}">
                <a16:creationId xmlns:a16="http://schemas.microsoft.com/office/drawing/2014/main" id="{21F1C938-3416-40F7-B791-9DD5CC952B33}"/>
              </a:ext>
            </a:extLst>
          </p:cNvPr>
          <p:cNvSpPr>
            <a:spLocks noGrp="1"/>
          </p:cNvSpPr>
          <p:nvPr>
            <p:ph type="sldNum" sz="quarter" idx="12"/>
          </p:nvPr>
        </p:nvSpPr>
        <p:spPr/>
        <p:txBody>
          <a:bodyPr/>
          <a:lstStyle/>
          <a:p>
            <a:fld id="{D9C295AD-EDD9-46FF-81C7-810D79AE5AA8}" type="slidenum">
              <a:rPr lang="en-US" smtClean="0"/>
              <a:t>‹#›</a:t>
            </a:fld>
            <a:endParaRPr lang="en-US"/>
          </a:p>
        </p:txBody>
      </p:sp>
    </p:spTree>
    <p:extLst>
      <p:ext uri="{BB962C8B-B14F-4D97-AF65-F5344CB8AC3E}">
        <p14:creationId xmlns:p14="http://schemas.microsoft.com/office/powerpoint/2010/main" val="2609398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CCE705-1B10-43AE-A825-6A7E47FA11B7}"/>
              </a:ext>
            </a:extLst>
          </p:cNvPr>
          <p:cNvSpPr>
            <a:spLocks noGrp="1"/>
          </p:cNvSpPr>
          <p:nvPr>
            <p:ph type="title"/>
          </p:nvPr>
        </p:nvSpPr>
        <p:spPr/>
        <p:txBody>
          <a:bodyPr/>
          <a:lstStyle/>
          <a:p>
            <a:r>
              <a:rPr lang="de-DE"/>
              <a:t>Mastertitelformat bearbeiten</a:t>
            </a:r>
            <a:endParaRPr lang="en-US"/>
          </a:p>
        </p:txBody>
      </p:sp>
      <p:sp>
        <p:nvSpPr>
          <p:cNvPr id="3" name="Vertikaler Textplatzhalter 2">
            <a:extLst>
              <a:ext uri="{FF2B5EF4-FFF2-40B4-BE49-F238E27FC236}">
                <a16:creationId xmlns:a16="http://schemas.microsoft.com/office/drawing/2014/main" id="{F9B6AD39-1FF2-4CF6-A51F-5C8BAFE98FE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18F518A3-0C27-4CBF-9D92-F46B413B874D}"/>
              </a:ext>
            </a:extLst>
          </p:cNvPr>
          <p:cNvSpPr>
            <a:spLocks noGrp="1"/>
          </p:cNvSpPr>
          <p:nvPr>
            <p:ph type="dt" sz="half" idx="10"/>
          </p:nvPr>
        </p:nvSpPr>
        <p:spPr/>
        <p:txBody>
          <a:bodyPr/>
          <a:lstStyle/>
          <a:p>
            <a:fld id="{7D443CED-EC60-4654-80E5-9D1F5E0D7338}" type="datetime1">
              <a:rPr lang="en-US" smtClean="0"/>
              <a:t>9/13/2025</a:t>
            </a:fld>
            <a:endParaRPr lang="en-US"/>
          </a:p>
        </p:txBody>
      </p:sp>
      <p:sp>
        <p:nvSpPr>
          <p:cNvPr id="5" name="Fußzeilenplatzhalter 4">
            <a:extLst>
              <a:ext uri="{FF2B5EF4-FFF2-40B4-BE49-F238E27FC236}">
                <a16:creationId xmlns:a16="http://schemas.microsoft.com/office/drawing/2014/main" id="{963D844A-4237-46DF-BF35-57AA82D66B64}"/>
              </a:ext>
            </a:extLst>
          </p:cNvPr>
          <p:cNvSpPr>
            <a:spLocks noGrp="1"/>
          </p:cNvSpPr>
          <p:nvPr>
            <p:ph type="ftr" sz="quarter" idx="11"/>
          </p:nvPr>
        </p:nvSpPr>
        <p:spPr/>
        <p:txBody>
          <a:bodyPr/>
          <a:lstStyle/>
          <a:p>
            <a:r>
              <a:rPr lang="en-US"/>
              <a:t>IFISA - Executive Board </a:t>
            </a:r>
          </a:p>
        </p:txBody>
      </p:sp>
      <p:sp>
        <p:nvSpPr>
          <p:cNvPr id="6" name="Foliennummernplatzhalter 5">
            <a:extLst>
              <a:ext uri="{FF2B5EF4-FFF2-40B4-BE49-F238E27FC236}">
                <a16:creationId xmlns:a16="http://schemas.microsoft.com/office/drawing/2014/main" id="{45720C38-D1A2-42A2-8A39-2BBA29F783EC}"/>
              </a:ext>
            </a:extLst>
          </p:cNvPr>
          <p:cNvSpPr>
            <a:spLocks noGrp="1"/>
          </p:cNvSpPr>
          <p:nvPr>
            <p:ph type="sldNum" sz="quarter" idx="12"/>
          </p:nvPr>
        </p:nvSpPr>
        <p:spPr/>
        <p:txBody>
          <a:bodyPr/>
          <a:lstStyle/>
          <a:p>
            <a:fld id="{D9C295AD-EDD9-46FF-81C7-810D79AE5AA8}" type="slidenum">
              <a:rPr lang="en-US" smtClean="0"/>
              <a:t>‹#›</a:t>
            </a:fld>
            <a:endParaRPr lang="en-US"/>
          </a:p>
        </p:txBody>
      </p:sp>
    </p:spTree>
    <p:extLst>
      <p:ext uri="{BB962C8B-B14F-4D97-AF65-F5344CB8AC3E}">
        <p14:creationId xmlns:p14="http://schemas.microsoft.com/office/powerpoint/2010/main" val="3397731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E4941B5-00EB-4B2D-B60B-120919FF1619}"/>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US"/>
          </a:p>
        </p:txBody>
      </p:sp>
      <p:sp>
        <p:nvSpPr>
          <p:cNvPr id="3" name="Vertikaler Textplatzhalter 2">
            <a:extLst>
              <a:ext uri="{FF2B5EF4-FFF2-40B4-BE49-F238E27FC236}">
                <a16:creationId xmlns:a16="http://schemas.microsoft.com/office/drawing/2014/main" id="{50D6A252-DF54-4547-89D4-9248E76AFD0E}"/>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65EB6D8B-8203-4A10-9425-60BEBB23AD3F}"/>
              </a:ext>
            </a:extLst>
          </p:cNvPr>
          <p:cNvSpPr>
            <a:spLocks noGrp="1"/>
          </p:cNvSpPr>
          <p:nvPr>
            <p:ph type="dt" sz="half" idx="10"/>
          </p:nvPr>
        </p:nvSpPr>
        <p:spPr/>
        <p:txBody>
          <a:bodyPr/>
          <a:lstStyle/>
          <a:p>
            <a:fld id="{9996BBF4-8ACB-4382-BA77-58E3055C8CC5}" type="datetime1">
              <a:rPr lang="en-US" smtClean="0"/>
              <a:t>9/13/2025</a:t>
            </a:fld>
            <a:endParaRPr lang="en-US"/>
          </a:p>
        </p:txBody>
      </p:sp>
      <p:sp>
        <p:nvSpPr>
          <p:cNvPr id="5" name="Fußzeilenplatzhalter 4">
            <a:extLst>
              <a:ext uri="{FF2B5EF4-FFF2-40B4-BE49-F238E27FC236}">
                <a16:creationId xmlns:a16="http://schemas.microsoft.com/office/drawing/2014/main" id="{AC181209-66A8-49FF-A7FF-B524BD90C560}"/>
              </a:ext>
            </a:extLst>
          </p:cNvPr>
          <p:cNvSpPr>
            <a:spLocks noGrp="1"/>
          </p:cNvSpPr>
          <p:nvPr>
            <p:ph type="ftr" sz="quarter" idx="11"/>
          </p:nvPr>
        </p:nvSpPr>
        <p:spPr/>
        <p:txBody>
          <a:bodyPr/>
          <a:lstStyle/>
          <a:p>
            <a:r>
              <a:rPr lang="en-US"/>
              <a:t>IFISA - Executive Board </a:t>
            </a:r>
          </a:p>
        </p:txBody>
      </p:sp>
      <p:sp>
        <p:nvSpPr>
          <p:cNvPr id="6" name="Foliennummernplatzhalter 5">
            <a:extLst>
              <a:ext uri="{FF2B5EF4-FFF2-40B4-BE49-F238E27FC236}">
                <a16:creationId xmlns:a16="http://schemas.microsoft.com/office/drawing/2014/main" id="{371CA7B4-26D2-4E69-9FF6-C1385CE9C10D}"/>
              </a:ext>
            </a:extLst>
          </p:cNvPr>
          <p:cNvSpPr>
            <a:spLocks noGrp="1"/>
          </p:cNvSpPr>
          <p:nvPr>
            <p:ph type="sldNum" sz="quarter" idx="12"/>
          </p:nvPr>
        </p:nvSpPr>
        <p:spPr/>
        <p:txBody>
          <a:bodyPr/>
          <a:lstStyle/>
          <a:p>
            <a:fld id="{D9C295AD-EDD9-46FF-81C7-810D79AE5AA8}" type="slidenum">
              <a:rPr lang="en-US" smtClean="0"/>
              <a:t>‹#›</a:t>
            </a:fld>
            <a:endParaRPr lang="en-US"/>
          </a:p>
        </p:txBody>
      </p:sp>
    </p:spTree>
    <p:extLst>
      <p:ext uri="{BB962C8B-B14F-4D97-AF65-F5344CB8AC3E}">
        <p14:creationId xmlns:p14="http://schemas.microsoft.com/office/powerpoint/2010/main" val="1429017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F1CB83-C32A-41B1-95B6-E3B01326B4BF}"/>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B8CDB828-AECB-46BF-B23A-BFB6E958013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BCF4D5AA-6779-416F-99F0-1C6F7BF07B09}"/>
              </a:ext>
            </a:extLst>
          </p:cNvPr>
          <p:cNvSpPr>
            <a:spLocks noGrp="1"/>
          </p:cNvSpPr>
          <p:nvPr>
            <p:ph type="dt" sz="half" idx="10"/>
          </p:nvPr>
        </p:nvSpPr>
        <p:spPr/>
        <p:txBody>
          <a:bodyPr/>
          <a:lstStyle/>
          <a:p>
            <a:fld id="{0946DD0E-79D0-4749-9BEA-5326A5E02B7A}" type="datetime1">
              <a:rPr lang="en-US" smtClean="0"/>
              <a:t>9/13/2025</a:t>
            </a:fld>
            <a:endParaRPr lang="en-US"/>
          </a:p>
        </p:txBody>
      </p:sp>
      <p:sp>
        <p:nvSpPr>
          <p:cNvPr id="5" name="Fußzeilenplatzhalter 4">
            <a:extLst>
              <a:ext uri="{FF2B5EF4-FFF2-40B4-BE49-F238E27FC236}">
                <a16:creationId xmlns:a16="http://schemas.microsoft.com/office/drawing/2014/main" id="{960AF4A9-1437-466A-8D2A-C10DA0473083}"/>
              </a:ext>
            </a:extLst>
          </p:cNvPr>
          <p:cNvSpPr>
            <a:spLocks noGrp="1"/>
          </p:cNvSpPr>
          <p:nvPr>
            <p:ph type="ftr" sz="quarter" idx="11"/>
          </p:nvPr>
        </p:nvSpPr>
        <p:spPr/>
        <p:txBody>
          <a:bodyPr/>
          <a:lstStyle/>
          <a:p>
            <a:r>
              <a:rPr lang="en-US"/>
              <a:t>IFISA - Executive Board </a:t>
            </a:r>
          </a:p>
        </p:txBody>
      </p:sp>
      <p:sp>
        <p:nvSpPr>
          <p:cNvPr id="6" name="Foliennummernplatzhalter 5">
            <a:extLst>
              <a:ext uri="{FF2B5EF4-FFF2-40B4-BE49-F238E27FC236}">
                <a16:creationId xmlns:a16="http://schemas.microsoft.com/office/drawing/2014/main" id="{0372C52A-A6C8-40B9-A967-D86A53132AA8}"/>
              </a:ext>
            </a:extLst>
          </p:cNvPr>
          <p:cNvSpPr>
            <a:spLocks noGrp="1"/>
          </p:cNvSpPr>
          <p:nvPr>
            <p:ph type="sldNum" sz="quarter" idx="12"/>
          </p:nvPr>
        </p:nvSpPr>
        <p:spPr/>
        <p:txBody>
          <a:bodyPr/>
          <a:lstStyle/>
          <a:p>
            <a:fld id="{D9C295AD-EDD9-46FF-81C7-810D79AE5AA8}" type="slidenum">
              <a:rPr lang="en-US" smtClean="0"/>
              <a:t>‹#›</a:t>
            </a:fld>
            <a:endParaRPr lang="en-US"/>
          </a:p>
        </p:txBody>
      </p:sp>
    </p:spTree>
    <p:extLst>
      <p:ext uri="{BB962C8B-B14F-4D97-AF65-F5344CB8AC3E}">
        <p14:creationId xmlns:p14="http://schemas.microsoft.com/office/powerpoint/2010/main" val="1913946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DF3FAE-92FD-4A52-896E-2A6720A6BC08}"/>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a:p>
        </p:txBody>
      </p:sp>
      <p:sp>
        <p:nvSpPr>
          <p:cNvPr id="3" name="Textplatzhalter 2">
            <a:extLst>
              <a:ext uri="{FF2B5EF4-FFF2-40B4-BE49-F238E27FC236}">
                <a16:creationId xmlns:a16="http://schemas.microsoft.com/office/drawing/2014/main" id="{73FE1B55-AFB3-4E14-A8A3-FF9FBE577F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7807707D-D607-497D-9415-2F7572BD36AB}"/>
              </a:ext>
            </a:extLst>
          </p:cNvPr>
          <p:cNvSpPr>
            <a:spLocks noGrp="1"/>
          </p:cNvSpPr>
          <p:nvPr>
            <p:ph type="dt" sz="half" idx="10"/>
          </p:nvPr>
        </p:nvSpPr>
        <p:spPr/>
        <p:txBody>
          <a:bodyPr/>
          <a:lstStyle/>
          <a:p>
            <a:fld id="{8ED433BF-C5F9-441E-8214-37A1D6E786BF}" type="datetime1">
              <a:rPr lang="en-US" smtClean="0"/>
              <a:t>9/13/2025</a:t>
            </a:fld>
            <a:endParaRPr lang="en-US"/>
          </a:p>
        </p:txBody>
      </p:sp>
      <p:sp>
        <p:nvSpPr>
          <p:cNvPr id="5" name="Fußzeilenplatzhalter 4">
            <a:extLst>
              <a:ext uri="{FF2B5EF4-FFF2-40B4-BE49-F238E27FC236}">
                <a16:creationId xmlns:a16="http://schemas.microsoft.com/office/drawing/2014/main" id="{9B575449-3431-480E-8CDE-87C93CAD79AB}"/>
              </a:ext>
            </a:extLst>
          </p:cNvPr>
          <p:cNvSpPr>
            <a:spLocks noGrp="1"/>
          </p:cNvSpPr>
          <p:nvPr>
            <p:ph type="ftr" sz="quarter" idx="11"/>
          </p:nvPr>
        </p:nvSpPr>
        <p:spPr/>
        <p:txBody>
          <a:bodyPr/>
          <a:lstStyle/>
          <a:p>
            <a:r>
              <a:rPr lang="en-US"/>
              <a:t>IFISA - Executive Board </a:t>
            </a:r>
          </a:p>
        </p:txBody>
      </p:sp>
      <p:sp>
        <p:nvSpPr>
          <p:cNvPr id="6" name="Foliennummernplatzhalter 5">
            <a:extLst>
              <a:ext uri="{FF2B5EF4-FFF2-40B4-BE49-F238E27FC236}">
                <a16:creationId xmlns:a16="http://schemas.microsoft.com/office/drawing/2014/main" id="{76BFD29E-E8E4-4F99-B249-F5458017CA33}"/>
              </a:ext>
            </a:extLst>
          </p:cNvPr>
          <p:cNvSpPr>
            <a:spLocks noGrp="1"/>
          </p:cNvSpPr>
          <p:nvPr>
            <p:ph type="sldNum" sz="quarter" idx="12"/>
          </p:nvPr>
        </p:nvSpPr>
        <p:spPr/>
        <p:txBody>
          <a:bodyPr/>
          <a:lstStyle/>
          <a:p>
            <a:fld id="{D9C295AD-EDD9-46FF-81C7-810D79AE5AA8}" type="slidenum">
              <a:rPr lang="en-US" smtClean="0"/>
              <a:t>‹#›</a:t>
            </a:fld>
            <a:endParaRPr lang="en-US"/>
          </a:p>
        </p:txBody>
      </p:sp>
    </p:spTree>
    <p:extLst>
      <p:ext uri="{BB962C8B-B14F-4D97-AF65-F5344CB8AC3E}">
        <p14:creationId xmlns:p14="http://schemas.microsoft.com/office/powerpoint/2010/main" val="3456327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5ED1EA-0FA0-4408-9C5E-BA7B5E99BF6D}"/>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360FE07F-B59F-4F5B-89CA-3E8700B127CD}"/>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a:extLst>
              <a:ext uri="{FF2B5EF4-FFF2-40B4-BE49-F238E27FC236}">
                <a16:creationId xmlns:a16="http://schemas.microsoft.com/office/drawing/2014/main" id="{90884A64-2097-4CC9-8B86-71858BC02D3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a:extLst>
              <a:ext uri="{FF2B5EF4-FFF2-40B4-BE49-F238E27FC236}">
                <a16:creationId xmlns:a16="http://schemas.microsoft.com/office/drawing/2014/main" id="{123F2272-A356-467C-8878-CC518F43ABAE}"/>
              </a:ext>
            </a:extLst>
          </p:cNvPr>
          <p:cNvSpPr>
            <a:spLocks noGrp="1"/>
          </p:cNvSpPr>
          <p:nvPr>
            <p:ph type="dt" sz="half" idx="10"/>
          </p:nvPr>
        </p:nvSpPr>
        <p:spPr/>
        <p:txBody>
          <a:bodyPr/>
          <a:lstStyle/>
          <a:p>
            <a:fld id="{CC30D974-2DC3-4E1B-AA69-89FC3C8A14EA}" type="datetime1">
              <a:rPr lang="en-US" smtClean="0"/>
              <a:t>9/13/2025</a:t>
            </a:fld>
            <a:endParaRPr lang="en-US"/>
          </a:p>
        </p:txBody>
      </p:sp>
      <p:sp>
        <p:nvSpPr>
          <p:cNvPr id="6" name="Fußzeilenplatzhalter 5">
            <a:extLst>
              <a:ext uri="{FF2B5EF4-FFF2-40B4-BE49-F238E27FC236}">
                <a16:creationId xmlns:a16="http://schemas.microsoft.com/office/drawing/2014/main" id="{56F969E8-E48B-4D62-A2B2-7851089BB447}"/>
              </a:ext>
            </a:extLst>
          </p:cNvPr>
          <p:cNvSpPr>
            <a:spLocks noGrp="1"/>
          </p:cNvSpPr>
          <p:nvPr>
            <p:ph type="ftr" sz="quarter" idx="11"/>
          </p:nvPr>
        </p:nvSpPr>
        <p:spPr/>
        <p:txBody>
          <a:bodyPr/>
          <a:lstStyle/>
          <a:p>
            <a:r>
              <a:rPr lang="en-US"/>
              <a:t>IFISA - Executive Board </a:t>
            </a:r>
          </a:p>
        </p:txBody>
      </p:sp>
      <p:sp>
        <p:nvSpPr>
          <p:cNvPr id="7" name="Foliennummernplatzhalter 6">
            <a:extLst>
              <a:ext uri="{FF2B5EF4-FFF2-40B4-BE49-F238E27FC236}">
                <a16:creationId xmlns:a16="http://schemas.microsoft.com/office/drawing/2014/main" id="{E10916A8-33FC-4DA3-A034-1DDF792405DF}"/>
              </a:ext>
            </a:extLst>
          </p:cNvPr>
          <p:cNvSpPr>
            <a:spLocks noGrp="1"/>
          </p:cNvSpPr>
          <p:nvPr>
            <p:ph type="sldNum" sz="quarter" idx="12"/>
          </p:nvPr>
        </p:nvSpPr>
        <p:spPr/>
        <p:txBody>
          <a:bodyPr/>
          <a:lstStyle/>
          <a:p>
            <a:fld id="{D9C295AD-EDD9-46FF-81C7-810D79AE5AA8}" type="slidenum">
              <a:rPr lang="en-US" smtClean="0"/>
              <a:t>‹#›</a:t>
            </a:fld>
            <a:endParaRPr lang="en-US"/>
          </a:p>
        </p:txBody>
      </p:sp>
    </p:spTree>
    <p:extLst>
      <p:ext uri="{BB962C8B-B14F-4D97-AF65-F5344CB8AC3E}">
        <p14:creationId xmlns:p14="http://schemas.microsoft.com/office/powerpoint/2010/main" val="3513212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8DE7F8-BF91-4A79-B5FF-17FA3BAE4C79}"/>
              </a:ext>
            </a:extLst>
          </p:cNvPr>
          <p:cNvSpPr>
            <a:spLocks noGrp="1"/>
          </p:cNvSpPr>
          <p:nvPr>
            <p:ph type="title"/>
          </p:nvPr>
        </p:nvSpPr>
        <p:spPr>
          <a:xfrm>
            <a:off x="839788" y="365125"/>
            <a:ext cx="10515600" cy="1325563"/>
          </a:xfrm>
        </p:spPr>
        <p:txBody>
          <a:bodyPr/>
          <a:lstStyle/>
          <a:p>
            <a:r>
              <a:rPr lang="de-DE"/>
              <a:t>Mastertitelformat bearbeiten</a:t>
            </a:r>
            <a:endParaRPr lang="en-US"/>
          </a:p>
        </p:txBody>
      </p:sp>
      <p:sp>
        <p:nvSpPr>
          <p:cNvPr id="3" name="Textplatzhalter 2">
            <a:extLst>
              <a:ext uri="{FF2B5EF4-FFF2-40B4-BE49-F238E27FC236}">
                <a16:creationId xmlns:a16="http://schemas.microsoft.com/office/drawing/2014/main" id="{55004241-5E49-4796-BC0F-A112F18C51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9859B0A-819A-42DC-ACAA-36E9E78849DC}"/>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a:extLst>
              <a:ext uri="{FF2B5EF4-FFF2-40B4-BE49-F238E27FC236}">
                <a16:creationId xmlns:a16="http://schemas.microsoft.com/office/drawing/2014/main" id="{E3635D94-AFC2-445F-A405-D56AB61052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3C5868E3-0444-4C16-BCA6-FF0CDD94860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a:extLst>
              <a:ext uri="{FF2B5EF4-FFF2-40B4-BE49-F238E27FC236}">
                <a16:creationId xmlns:a16="http://schemas.microsoft.com/office/drawing/2014/main" id="{399DAC1A-F6DC-4D49-B266-0B4967C3EB9D}"/>
              </a:ext>
            </a:extLst>
          </p:cNvPr>
          <p:cNvSpPr>
            <a:spLocks noGrp="1"/>
          </p:cNvSpPr>
          <p:nvPr>
            <p:ph type="dt" sz="half" idx="10"/>
          </p:nvPr>
        </p:nvSpPr>
        <p:spPr/>
        <p:txBody>
          <a:bodyPr/>
          <a:lstStyle/>
          <a:p>
            <a:fld id="{9F809CBD-2B0B-478B-8AD5-71FCE7876ADD}" type="datetime1">
              <a:rPr lang="en-US" smtClean="0"/>
              <a:t>9/13/2025</a:t>
            </a:fld>
            <a:endParaRPr lang="en-US"/>
          </a:p>
        </p:txBody>
      </p:sp>
      <p:sp>
        <p:nvSpPr>
          <p:cNvPr id="8" name="Fußzeilenplatzhalter 7">
            <a:extLst>
              <a:ext uri="{FF2B5EF4-FFF2-40B4-BE49-F238E27FC236}">
                <a16:creationId xmlns:a16="http://schemas.microsoft.com/office/drawing/2014/main" id="{B3CA1DB8-B8DB-4E66-B0F2-F2269D56EF3D}"/>
              </a:ext>
            </a:extLst>
          </p:cNvPr>
          <p:cNvSpPr>
            <a:spLocks noGrp="1"/>
          </p:cNvSpPr>
          <p:nvPr>
            <p:ph type="ftr" sz="quarter" idx="11"/>
          </p:nvPr>
        </p:nvSpPr>
        <p:spPr/>
        <p:txBody>
          <a:bodyPr/>
          <a:lstStyle/>
          <a:p>
            <a:r>
              <a:rPr lang="en-US"/>
              <a:t>IFISA - Executive Board </a:t>
            </a:r>
          </a:p>
        </p:txBody>
      </p:sp>
      <p:sp>
        <p:nvSpPr>
          <p:cNvPr id="9" name="Foliennummernplatzhalter 8">
            <a:extLst>
              <a:ext uri="{FF2B5EF4-FFF2-40B4-BE49-F238E27FC236}">
                <a16:creationId xmlns:a16="http://schemas.microsoft.com/office/drawing/2014/main" id="{54F3F001-0B25-4E70-8E27-F06890D67E35}"/>
              </a:ext>
            </a:extLst>
          </p:cNvPr>
          <p:cNvSpPr>
            <a:spLocks noGrp="1"/>
          </p:cNvSpPr>
          <p:nvPr>
            <p:ph type="sldNum" sz="quarter" idx="12"/>
          </p:nvPr>
        </p:nvSpPr>
        <p:spPr/>
        <p:txBody>
          <a:bodyPr/>
          <a:lstStyle/>
          <a:p>
            <a:fld id="{D9C295AD-EDD9-46FF-81C7-810D79AE5AA8}" type="slidenum">
              <a:rPr lang="en-US" smtClean="0"/>
              <a:t>‹#›</a:t>
            </a:fld>
            <a:endParaRPr lang="en-US"/>
          </a:p>
        </p:txBody>
      </p:sp>
    </p:spTree>
    <p:extLst>
      <p:ext uri="{BB962C8B-B14F-4D97-AF65-F5344CB8AC3E}">
        <p14:creationId xmlns:p14="http://schemas.microsoft.com/office/powerpoint/2010/main" val="3407472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DFB915-C7B9-42CB-BD4A-2B75C2014231}"/>
              </a:ext>
            </a:extLst>
          </p:cNvPr>
          <p:cNvSpPr>
            <a:spLocks noGrp="1"/>
          </p:cNvSpPr>
          <p:nvPr>
            <p:ph type="title"/>
          </p:nvPr>
        </p:nvSpPr>
        <p:spPr/>
        <p:txBody>
          <a:bodyPr/>
          <a:lstStyle/>
          <a:p>
            <a:r>
              <a:rPr lang="de-DE"/>
              <a:t>Mastertitelformat bearbeiten</a:t>
            </a:r>
            <a:endParaRPr lang="en-US"/>
          </a:p>
        </p:txBody>
      </p:sp>
      <p:sp>
        <p:nvSpPr>
          <p:cNvPr id="3" name="Datumsplatzhalter 2">
            <a:extLst>
              <a:ext uri="{FF2B5EF4-FFF2-40B4-BE49-F238E27FC236}">
                <a16:creationId xmlns:a16="http://schemas.microsoft.com/office/drawing/2014/main" id="{25C156F0-5421-4DA9-8718-A1AF69153F57}"/>
              </a:ext>
            </a:extLst>
          </p:cNvPr>
          <p:cNvSpPr>
            <a:spLocks noGrp="1"/>
          </p:cNvSpPr>
          <p:nvPr>
            <p:ph type="dt" sz="half" idx="10"/>
          </p:nvPr>
        </p:nvSpPr>
        <p:spPr/>
        <p:txBody>
          <a:bodyPr/>
          <a:lstStyle/>
          <a:p>
            <a:fld id="{0A088D9D-A035-4B0C-83BE-36A81D2529CF}" type="datetime1">
              <a:rPr lang="en-US" smtClean="0"/>
              <a:t>9/13/2025</a:t>
            </a:fld>
            <a:endParaRPr lang="en-US"/>
          </a:p>
        </p:txBody>
      </p:sp>
      <p:sp>
        <p:nvSpPr>
          <p:cNvPr id="4" name="Fußzeilenplatzhalter 3">
            <a:extLst>
              <a:ext uri="{FF2B5EF4-FFF2-40B4-BE49-F238E27FC236}">
                <a16:creationId xmlns:a16="http://schemas.microsoft.com/office/drawing/2014/main" id="{C5EC88ED-AF7F-4CB8-B6F5-49F1369A0FEA}"/>
              </a:ext>
            </a:extLst>
          </p:cNvPr>
          <p:cNvSpPr>
            <a:spLocks noGrp="1"/>
          </p:cNvSpPr>
          <p:nvPr>
            <p:ph type="ftr" sz="quarter" idx="11"/>
          </p:nvPr>
        </p:nvSpPr>
        <p:spPr/>
        <p:txBody>
          <a:bodyPr/>
          <a:lstStyle/>
          <a:p>
            <a:r>
              <a:rPr lang="en-US"/>
              <a:t>IFISA - Executive Board </a:t>
            </a:r>
          </a:p>
        </p:txBody>
      </p:sp>
      <p:sp>
        <p:nvSpPr>
          <p:cNvPr id="5" name="Foliennummernplatzhalter 4">
            <a:extLst>
              <a:ext uri="{FF2B5EF4-FFF2-40B4-BE49-F238E27FC236}">
                <a16:creationId xmlns:a16="http://schemas.microsoft.com/office/drawing/2014/main" id="{D3D3FE17-6F07-4401-861B-2115F8331F97}"/>
              </a:ext>
            </a:extLst>
          </p:cNvPr>
          <p:cNvSpPr>
            <a:spLocks noGrp="1"/>
          </p:cNvSpPr>
          <p:nvPr>
            <p:ph type="sldNum" sz="quarter" idx="12"/>
          </p:nvPr>
        </p:nvSpPr>
        <p:spPr/>
        <p:txBody>
          <a:bodyPr/>
          <a:lstStyle/>
          <a:p>
            <a:fld id="{D9C295AD-EDD9-46FF-81C7-810D79AE5AA8}" type="slidenum">
              <a:rPr lang="en-US" smtClean="0"/>
              <a:t>‹#›</a:t>
            </a:fld>
            <a:endParaRPr lang="en-US"/>
          </a:p>
        </p:txBody>
      </p:sp>
    </p:spTree>
    <p:extLst>
      <p:ext uri="{BB962C8B-B14F-4D97-AF65-F5344CB8AC3E}">
        <p14:creationId xmlns:p14="http://schemas.microsoft.com/office/powerpoint/2010/main" val="911370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FFC0D9C-5919-4261-9410-EF8DDADE7006}"/>
              </a:ext>
            </a:extLst>
          </p:cNvPr>
          <p:cNvSpPr>
            <a:spLocks noGrp="1"/>
          </p:cNvSpPr>
          <p:nvPr>
            <p:ph type="dt" sz="half" idx="10"/>
          </p:nvPr>
        </p:nvSpPr>
        <p:spPr/>
        <p:txBody>
          <a:bodyPr/>
          <a:lstStyle/>
          <a:p>
            <a:fld id="{D7FE363D-C82F-4B8C-B7A8-7A8677444E89}" type="datetime1">
              <a:rPr lang="en-US" smtClean="0"/>
              <a:t>9/13/2025</a:t>
            </a:fld>
            <a:endParaRPr lang="en-US"/>
          </a:p>
        </p:txBody>
      </p:sp>
      <p:sp>
        <p:nvSpPr>
          <p:cNvPr id="3" name="Fußzeilenplatzhalter 2">
            <a:extLst>
              <a:ext uri="{FF2B5EF4-FFF2-40B4-BE49-F238E27FC236}">
                <a16:creationId xmlns:a16="http://schemas.microsoft.com/office/drawing/2014/main" id="{DF7AD1C0-9698-43E1-89B3-8A4EE983E885}"/>
              </a:ext>
            </a:extLst>
          </p:cNvPr>
          <p:cNvSpPr>
            <a:spLocks noGrp="1"/>
          </p:cNvSpPr>
          <p:nvPr>
            <p:ph type="ftr" sz="quarter" idx="11"/>
          </p:nvPr>
        </p:nvSpPr>
        <p:spPr/>
        <p:txBody>
          <a:bodyPr/>
          <a:lstStyle/>
          <a:p>
            <a:r>
              <a:rPr lang="en-US"/>
              <a:t>IFISA - Executive Board </a:t>
            </a:r>
          </a:p>
        </p:txBody>
      </p:sp>
      <p:sp>
        <p:nvSpPr>
          <p:cNvPr id="4" name="Foliennummernplatzhalter 3">
            <a:extLst>
              <a:ext uri="{FF2B5EF4-FFF2-40B4-BE49-F238E27FC236}">
                <a16:creationId xmlns:a16="http://schemas.microsoft.com/office/drawing/2014/main" id="{05BEC2D7-B634-4F23-9212-B9884D1FC882}"/>
              </a:ext>
            </a:extLst>
          </p:cNvPr>
          <p:cNvSpPr>
            <a:spLocks noGrp="1"/>
          </p:cNvSpPr>
          <p:nvPr>
            <p:ph type="sldNum" sz="quarter" idx="12"/>
          </p:nvPr>
        </p:nvSpPr>
        <p:spPr/>
        <p:txBody>
          <a:bodyPr/>
          <a:lstStyle/>
          <a:p>
            <a:fld id="{D9C295AD-EDD9-46FF-81C7-810D79AE5AA8}" type="slidenum">
              <a:rPr lang="en-US" smtClean="0"/>
              <a:t>‹#›</a:t>
            </a:fld>
            <a:endParaRPr lang="en-US"/>
          </a:p>
        </p:txBody>
      </p:sp>
    </p:spTree>
    <p:extLst>
      <p:ext uri="{BB962C8B-B14F-4D97-AF65-F5344CB8AC3E}">
        <p14:creationId xmlns:p14="http://schemas.microsoft.com/office/powerpoint/2010/main" val="2789138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B71E4F-2DD2-4F4C-956A-E1569C7DC0D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Inhaltsplatzhalter 2">
            <a:extLst>
              <a:ext uri="{FF2B5EF4-FFF2-40B4-BE49-F238E27FC236}">
                <a16:creationId xmlns:a16="http://schemas.microsoft.com/office/drawing/2014/main" id="{55B10E81-3475-4645-86B9-B5A5F032E9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a:extLst>
              <a:ext uri="{FF2B5EF4-FFF2-40B4-BE49-F238E27FC236}">
                <a16:creationId xmlns:a16="http://schemas.microsoft.com/office/drawing/2014/main" id="{6E986C5D-9138-4B97-9289-807814305F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403C8D7-2624-4D94-828B-295DBDDD0B24}"/>
              </a:ext>
            </a:extLst>
          </p:cNvPr>
          <p:cNvSpPr>
            <a:spLocks noGrp="1"/>
          </p:cNvSpPr>
          <p:nvPr>
            <p:ph type="dt" sz="half" idx="10"/>
          </p:nvPr>
        </p:nvSpPr>
        <p:spPr/>
        <p:txBody>
          <a:bodyPr/>
          <a:lstStyle/>
          <a:p>
            <a:fld id="{D80008B9-0BBD-450B-BF97-CFC4490D0044}" type="datetime1">
              <a:rPr lang="en-US" smtClean="0"/>
              <a:t>9/13/2025</a:t>
            </a:fld>
            <a:endParaRPr lang="en-US"/>
          </a:p>
        </p:txBody>
      </p:sp>
      <p:sp>
        <p:nvSpPr>
          <p:cNvPr id="6" name="Fußzeilenplatzhalter 5">
            <a:extLst>
              <a:ext uri="{FF2B5EF4-FFF2-40B4-BE49-F238E27FC236}">
                <a16:creationId xmlns:a16="http://schemas.microsoft.com/office/drawing/2014/main" id="{821CE5B2-DBE3-43E7-BDFA-4339AFBFEA74}"/>
              </a:ext>
            </a:extLst>
          </p:cNvPr>
          <p:cNvSpPr>
            <a:spLocks noGrp="1"/>
          </p:cNvSpPr>
          <p:nvPr>
            <p:ph type="ftr" sz="quarter" idx="11"/>
          </p:nvPr>
        </p:nvSpPr>
        <p:spPr/>
        <p:txBody>
          <a:bodyPr/>
          <a:lstStyle/>
          <a:p>
            <a:r>
              <a:rPr lang="en-US"/>
              <a:t>IFISA - Executive Board </a:t>
            </a:r>
          </a:p>
        </p:txBody>
      </p:sp>
      <p:sp>
        <p:nvSpPr>
          <p:cNvPr id="7" name="Foliennummernplatzhalter 6">
            <a:extLst>
              <a:ext uri="{FF2B5EF4-FFF2-40B4-BE49-F238E27FC236}">
                <a16:creationId xmlns:a16="http://schemas.microsoft.com/office/drawing/2014/main" id="{C5474ADA-8424-4801-A298-6456071CA73E}"/>
              </a:ext>
            </a:extLst>
          </p:cNvPr>
          <p:cNvSpPr>
            <a:spLocks noGrp="1"/>
          </p:cNvSpPr>
          <p:nvPr>
            <p:ph type="sldNum" sz="quarter" idx="12"/>
          </p:nvPr>
        </p:nvSpPr>
        <p:spPr/>
        <p:txBody>
          <a:bodyPr/>
          <a:lstStyle/>
          <a:p>
            <a:fld id="{D9C295AD-EDD9-46FF-81C7-810D79AE5AA8}" type="slidenum">
              <a:rPr lang="en-US" smtClean="0"/>
              <a:t>‹#›</a:t>
            </a:fld>
            <a:endParaRPr lang="en-US"/>
          </a:p>
        </p:txBody>
      </p:sp>
    </p:spTree>
    <p:extLst>
      <p:ext uri="{BB962C8B-B14F-4D97-AF65-F5344CB8AC3E}">
        <p14:creationId xmlns:p14="http://schemas.microsoft.com/office/powerpoint/2010/main" val="2999029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BA432-6052-4991-945B-BCA68BD93BE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Bildplatzhalter 2">
            <a:extLst>
              <a:ext uri="{FF2B5EF4-FFF2-40B4-BE49-F238E27FC236}">
                <a16:creationId xmlns:a16="http://schemas.microsoft.com/office/drawing/2014/main" id="{E817EB45-E6FB-478F-B469-81445D3E78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a:extLst>
              <a:ext uri="{FF2B5EF4-FFF2-40B4-BE49-F238E27FC236}">
                <a16:creationId xmlns:a16="http://schemas.microsoft.com/office/drawing/2014/main" id="{74D5D51B-4155-4994-B98A-03BEEEAC5D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2E1CA87-16C6-40DD-93C6-7737B0267BA6}"/>
              </a:ext>
            </a:extLst>
          </p:cNvPr>
          <p:cNvSpPr>
            <a:spLocks noGrp="1"/>
          </p:cNvSpPr>
          <p:nvPr>
            <p:ph type="dt" sz="half" idx="10"/>
          </p:nvPr>
        </p:nvSpPr>
        <p:spPr/>
        <p:txBody>
          <a:bodyPr/>
          <a:lstStyle/>
          <a:p>
            <a:fld id="{7F083F18-B036-4BE6-BEDC-4C2366DBBDDF}" type="datetime1">
              <a:rPr lang="en-US" smtClean="0"/>
              <a:t>9/13/2025</a:t>
            </a:fld>
            <a:endParaRPr lang="en-US"/>
          </a:p>
        </p:txBody>
      </p:sp>
      <p:sp>
        <p:nvSpPr>
          <p:cNvPr id="6" name="Fußzeilenplatzhalter 5">
            <a:extLst>
              <a:ext uri="{FF2B5EF4-FFF2-40B4-BE49-F238E27FC236}">
                <a16:creationId xmlns:a16="http://schemas.microsoft.com/office/drawing/2014/main" id="{EF734B82-492C-47A6-A251-1CA249D45A6F}"/>
              </a:ext>
            </a:extLst>
          </p:cNvPr>
          <p:cNvSpPr>
            <a:spLocks noGrp="1"/>
          </p:cNvSpPr>
          <p:nvPr>
            <p:ph type="ftr" sz="quarter" idx="11"/>
          </p:nvPr>
        </p:nvSpPr>
        <p:spPr/>
        <p:txBody>
          <a:bodyPr/>
          <a:lstStyle/>
          <a:p>
            <a:r>
              <a:rPr lang="en-US"/>
              <a:t>IFISA - Executive Board </a:t>
            </a:r>
          </a:p>
        </p:txBody>
      </p:sp>
      <p:sp>
        <p:nvSpPr>
          <p:cNvPr id="7" name="Foliennummernplatzhalter 6">
            <a:extLst>
              <a:ext uri="{FF2B5EF4-FFF2-40B4-BE49-F238E27FC236}">
                <a16:creationId xmlns:a16="http://schemas.microsoft.com/office/drawing/2014/main" id="{8BC76FA7-AFA4-470B-9D99-5C5B56F7F548}"/>
              </a:ext>
            </a:extLst>
          </p:cNvPr>
          <p:cNvSpPr>
            <a:spLocks noGrp="1"/>
          </p:cNvSpPr>
          <p:nvPr>
            <p:ph type="sldNum" sz="quarter" idx="12"/>
          </p:nvPr>
        </p:nvSpPr>
        <p:spPr/>
        <p:txBody>
          <a:bodyPr/>
          <a:lstStyle/>
          <a:p>
            <a:fld id="{D9C295AD-EDD9-46FF-81C7-810D79AE5AA8}" type="slidenum">
              <a:rPr lang="en-US" smtClean="0"/>
              <a:t>‹#›</a:t>
            </a:fld>
            <a:endParaRPr lang="en-US"/>
          </a:p>
        </p:txBody>
      </p:sp>
    </p:spTree>
    <p:extLst>
      <p:ext uri="{BB962C8B-B14F-4D97-AF65-F5344CB8AC3E}">
        <p14:creationId xmlns:p14="http://schemas.microsoft.com/office/powerpoint/2010/main" val="1887418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4251DA8-E057-4B97-9AE0-BFFD11FC9A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platzhalter 2">
            <a:extLst>
              <a:ext uri="{FF2B5EF4-FFF2-40B4-BE49-F238E27FC236}">
                <a16:creationId xmlns:a16="http://schemas.microsoft.com/office/drawing/2014/main" id="{7A4A937B-8C36-4670-A06D-CB72F0F745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91004321-9D21-4D25-BB62-8B38062EBD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22EB24-79A3-4276-AD01-8E36A0BDC8C7}" type="datetime1">
              <a:rPr lang="en-US" smtClean="0"/>
              <a:t>9/13/2025</a:t>
            </a:fld>
            <a:endParaRPr lang="en-US"/>
          </a:p>
        </p:txBody>
      </p:sp>
      <p:sp>
        <p:nvSpPr>
          <p:cNvPr id="5" name="Fußzeilenplatzhalter 4">
            <a:extLst>
              <a:ext uri="{FF2B5EF4-FFF2-40B4-BE49-F238E27FC236}">
                <a16:creationId xmlns:a16="http://schemas.microsoft.com/office/drawing/2014/main" id="{1A462C19-C496-47E8-8D37-31B512ADB5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IFISA - Executive Board </a:t>
            </a:r>
          </a:p>
        </p:txBody>
      </p:sp>
      <p:sp>
        <p:nvSpPr>
          <p:cNvPr id="6" name="Foliennummernplatzhalter 5">
            <a:extLst>
              <a:ext uri="{FF2B5EF4-FFF2-40B4-BE49-F238E27FC236}">
                <a16:creationId xmlns:a16="http://schemas.microsoft.com/office/drawing/2014/main" id="{D62A1085-2994-4DC7-B28F-11E01C7961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C295AD-EDD9-46FF-81C7-810D79AE5AA8}" type="slidenum">
              <a:rPr lang="en-US" smtClean="0"/>
              <a:t>‹#›</a:t>
            </a:fld>
            <a:endParaRPr lang="en-US"/>
          </a:p>
        </p:txBody>
      </p:sp>
    </p:spTree>
    <p:extLst>
      <p:ext uri="{BB962C8B-B14F-4D97-AF65-F5344CB8AC3E}">
        <p14:creationId xmlns:p14="http://schemas.microsoft.com/office/powerpoint/2010/main" val="220372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Shape 19">
            <a:extLst>
              <a:ext uri="{FF2B5EF4-FFF2-40B4-BE49-F238E27FC236}">
                <a16:creationId xmlns:a16="http://schemas.microsoft.com/office/drawing/2014/main" id="{61B91595-DF01-4E8B-80BF-B812BA9BF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346694"/>
            <a:ext cx="10447252" cy="1511306"/>
          </a:xfrm>
          <a:custGeom>
            <a:avLst/>
            <a:gdLst>
              <a:gd name="connsiteX0" fmla="*/ 0 w 10447252"/>
              <a:gd name="connsiteY0" fmla="*/ 0 h 1511306"/>
              <a:gd name="connsiteX1" fmla="*/ 3100647 w 10447252"/>
              <a:gd name="connsiteY1" fmla="*/ 0 h 1511306"/>
              <a:gd name="connsiteX2" fmla="*/ 3292695 w 10447252"/>
              <a:gd name="connsiteY2" fmla="*/ 0 h 1511306"/>
              <a:gd name="connsiteX3" fmla="*/ 3340133 w 10447252"/>
              <a:gd name="connsiteY3" fmla="*/ 0 h 1511306"/>
              <a:gd name="connsiteX4" fmla="*/ 4310215 w 10447252"/>
              <a:gd name="connsiteY4" fmla="*/ 0 h 1511306"/>
              <a:gd name="connsiteX5" fmla="*/ 5506390 w 10447252"/>
              <a:gd name="connsiteY5" fmla="*/ 0 h 1511306"/>
              <a:gd name="connsiteX6" fmla="*/ 5506390 w 10447252"/>
              <a:gd name="connsiteY6" fmla="*/ 2544 h 1511306"/>
              <a:gd name="connsiteX7" fmla="*/ 5901778 w 10447252"/>
              <a:gd name="connsiteY7" fmla="*/ 2544 h 1511306"/>
              <a:gd name="connsiteX8" fmla="*/ 5901778 w 10447252"/>
              <a:gd name="connsiteY8" fmla="*/ 0 h 1511306"/>
              <a:gd name="connsiteX9" fmla="*/ 10447252 w 10447252"/>
              <a:gd name="connsiteY9" fmla="*/ 0 h 1511306"/>
              <a:gd name="connsiteX10" fmla="*/ 9749635 w 10447252"/>
              <a:gd name="connsiteY10" fmla="*/ 1511301 h 1511306"/>
              <a:gd name="connsiteX11" fmla="*/ 5901779 w 10447252"/>
              <a:gd name="connsiteY11" fmla="*/ 1511301 h 1511306"/>
              <a:gd name="connsiteX12" fmla="*/ 5901779 w 10447252"/>
              <a:gd name="connsiteY12" fmla="*/ 1511304 h 1511306"/>
              <a:gd name="connsiteX13" fmla="*/ 5506390 w 10447252"/>
              <a:gd name="connsiteY13" fmla="*/ 1511304 h 1511306"/>
              <a:gd name="connsiteX14" fmla="*/ 5506390 w 10447252"/>
              <a:gd name="connsiteY14" fmla="*/ 1511306 h 1511306"/>
              <a:gd name="connsiteX15" fmla="*/ 4434058 w 10447252"/>
              <a:gd name="connsiteY15" fmla="*/ 1511306 h 1511306"/>
              <a:gd name="connsiteX16" fmla="*/ 4319855 w 10447252"/>
              <a:gd name="connsiteY16" fmla="*/ 1511306 h 1511306"/>
              <a:gd name="connsiteX17" fmla="*/ 4310215 w 10447252"/>
              <a:gd name="connsiteY17" fmla="*/ 1511306 h 1511306"/>
              <a:gd name="connsiteX18" fmla="*/ 3340133 w 10447252"/>
              <a:gd name="connsiteY18" fmla="*/ 1511306 h 1511306"/>
              <a:gd name="connsiteX19" fmla="*/ 3292695 w 10447252"/>
              <a:gd name="connsiteY19" fmla="*/ 1511306 h 1511306"/>
              <a:gd name="connsiteX20" fmla="*/ 3100647 w 10447252"/>
              <a:gd name="connsiteY20" fmla="*/ 1511306 h 1511306"/>
              <a:gd name="connsiteX21" fmla="*/ 0 w 10447252"/>
              <a:gd name="connsiteY21"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47252" h="1511306">
                <a:moveTo>
                  <a:pt x="0" y="0"/>
                </a:moveTo>
                <a:lnTo>
                  <a:pt x="3100647" y="0"/>
                </a:lnTo>
                <a:lnTo>
                  <a:pt x="3292695" y="0"/>
                </a:lnTo>
                <a:lnTo>
                  <a:pt x="3340133" y="0"/>
                </a:lnTo>
                <a:lnTo>
                  <a:pt x="4310215" y="0"/>
                </a:lnTo>
                <a:lnTo>
                  <a:pt x="5506390" y="0"/>
                </a:lnTo>
                <a:lnTo>
                  <a:pt x="5506390" y="2544"/>
                </a:lnTo>
                <a:lnTo>
                  <a:pt x="5901778" y="2544"/>
                </a:lnTo>
                <a:lnTo>
                  <a:pt x="5901778" y="0"/>
                </a:lnTo>
                <a:lnTo>
                  <a:pt x="10447252" y="0"/>
                </a:lnTo>
                <a:lnTo>
                  <a:pt x="9749635" y="1511301"/>
                </a:lnTo>
                <a:lnTo>
                  <a:pt x="5901779" y="1511301"/>
                </a:lnTo>
                <a:lnTo>
                  <a:pt x="5901779" y="1511304"/>
                </a:lnTo>
                <a:lnTo>
                  <a:pt x="5506390" y="1511304"/>
                </a:lnTo>
                <a:lnTo>
                  <a:pt x="5506390" y="1511306"/>
                </a:lnTo>
                <a:lnTo>
                  <a:pt x="4434058" y="1511306"/>
                </a:lnTo>
                <a:lnTo>
                  <a:pt x="4319855" y="1511306"/>
                </a:lnTo>
                <a:lnTo>
                  <a:pt x="4310215" y="1511306"/>
                </a:lnTo>
                <a:lnTo>
                  <a:pt x="3340133" y="1511306"/>
                </a:lnTo>
                <a:lnTo>
                  <a:pt x="3292695" y="1511306"/>
                </a:lnTo>
                <a:lnTo>
                  <a:pt x="3100647" y="1511306"/>
                </a:lnTo>
                <a:lnTo>
                  <a:pt x="0" y="1511306"/>
                </a:lnTo>
                <a:close/>
              </a:path>
            </a:pathLst>
          </a:custGeom>
          <a:solidFill>
            <a:srgbClr val="DD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AC533DD-1CF6-4A33-852D-387744153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2891" y="5346700"/>
            <a:ext cx="2329109" cy="1511301"/>
          </a:xfrm>
          <a:custGeom>
            <a:avLst/>
            <a:gdLst>
              <a:gd name="connsiteX0" fmla="*/ 697617 w 2329109"/>
              <a:gd name="connsiteY0" fmla="*/ 0 h 1511301"/>
              <a:gd name="connsiteX1" fmla="*/ 2329109 w 2329109"/>
              <a:gd name="connsiteY1" fmla="*/ 0 h 1511301"/>
              <a:gd name="connsiteX2" fmla="*/ 2329109 w 2329109"/>
              <a:gd name="connsiteY2" fmla="*/ 1511301 h 1511301"/>
              <a:gd name="connsiteX3" fmla="*/ 0 w 2329109"/>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2329109" h="1511301">
                <a:moveTo>
                  <a:pt x="697617" y="0"/>
                </a:moveTo>
                <a:lnTo>
                  <a:pt x="2329109" y="0"/>
                </a:lnTo>
                <a:lnTo>
                  <a:pt x="2329109"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 name="Bildplatzhalter 14" descr="Ein Bild, das Vektorgrafiken, Text enthält.&#10;&#10;Mit hoher Zuverlässigkeit generierte Beschreibung">
            <a:extLst>
              <a:ext uri="{FF2B5EF4-FFF2-40B4-BE49-F238E27FC236}">
                <a16:creationId xmlns:a16="http://schemas.microsoft.com/office/drawing/2014/main" id="{869DE89F-2D29-4CA6-8D8F-22F1C4123EA1}"/>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b="3521"/>
          <a:stretch/>
        </p:blipFill>
        <p:spPr>
          <a:xfrm>
            <a:off x="767241" y="989102"/>
            <a:ext cx="9680010" cy="3365994"/>
          </a:xfrm>
          <a:prstGeom prst="rect">
            <a:avLst/>
          </a:prstGeom>
        </p:spPr>
      </p:pic>
      <p:sp>
        <p:nvSpPr>
          <p:cNvPr id="2" name="Titel 1">
            <a:extLst>
              <a:ext uri="{FF2B5EF4-FFF2-40B4-BE49-F238E27FC236}">
                <a16:creationId xmlns:a16="http://schemas.microsoft.com/office/drawing/2014/main" id="{D1ECDE21-C476-4B16-B799-248D4025CD42}"/>
              </a:ext>
            </a:extLst>
          </p:cNvPr>
          <p:cNvSpPr>
            <a:spLocks noGrp="1"/>
          </p:cNvSpPr>
          <p:nvPr>
            <p:ph type="title"/>
          </p:nvPr>
        </p:nvSpPr>
        <p:spPr>
          <a:xfrm>
            <a:off x="767240" y="5444835"/>
            <a:ext cx="9095651" cy="830231"/>
          </a:xfrm>
        </p:spPr>
        <p:txBody>
          <a:bodyPr vert="horz" lIns="91440" tIns="45720" rIns="91440" bIns="45720" rtlCol="0" anchor="b">
            <a:normAutofit/>
          </a:bodyPr>
          <a:lstStyle/>
          <a:p>
            <a:r>
              <a:rPr lang="de-DE" sz="4000" b="1" dirty="0">
                <a:solidFill>
                  <a:schemeClr val="accent1">
                    <a:lumMod val="75000"/>
                  </a:schemeClr>
                </a:solidFill>
              </a:rPr>
              <a:t>Human </a:t>
            </a:r>
            <a:r>
              <a:rPr lang="de-DE" sz="4000" b="1" dirty="0" err="1">
                <a:solidFill>
                  <a:schemeClr val="accent1">
                    <a:lumMod val="75000"/>
                  </a:schemeClr>
                </a:solidFill>
              </a:rPr>
              <a:t>Dimesnion</a:t>
            </a:r>
            <a:r>
              <a:rPr lang="de-DE" sz="4000" b="1" dirty="0">
                <a:solidFill>
                  <a:schemeClr val="accent1">
                    <a:lumMod val="75000"/>
                  </a:schemeClr>
                </a:solidFill>
              </a:rPr>
              <a:t> in Single European Sky</a:t>
            </a:r>
            <a:endParaRPr lang="en-US" sz="4000" kern="1200" dirty="0">
              <a:solidFill>
                <a:srgbClr val="000000"/>
              </a:solidFill>
              <a:latin typeface="+mj-lt"/>
              <a:ea typeface="+mj-ea"/>
              <a:cs typeface="+mj-cs"/>
            </a:endParaRPr>
          </a:p>
        </p:txBody>
      </p:sp>
      <p:sp>
        <p:nvSpPr>
          <p:cNvPr id="4" name="Textplatzhalter 3">
            <a:extLst>
              <a:ext uri="{FF2B5EF4-FFF2-40B4-BE49-F238E27FC236}">
                <a16:creationId xmlns:a16="http://schemas.microsoft.com/office/drawing/2014/main" id="{94938072-0E0D-4A38-A92B-2C05EB6D1257}"/>
              </a:ext>
            </a:extLst>
          </p:cNvPr>
          <p:cNvSpPr>
            <a:spLocks noGrp="1"/>
          </p:cNvSpPr>
          <p:nvPr>
            <p:ph type="body" sz="half" idx="2"/>
          </p:nvPr>
        </p:nvSpPr>
        <p:spPr>
          <a:xfrm>
            <a:off x="728596" y="6275066"/>
            <a:ext cx="9095651" cy="347473"/>
          </a:xfrm>
        </p:spPr>
        <p:txBody>
          <a:bodyPr vert="horz" lIns="91440" tIns="45720" rIns="91440" bIns="45720" rtlCol="0">
            <a:normAutofit/>
          </a:bodyPr>
          <a:lstStyle/>
          <a:p>
            <a:r>
              <a:rPr lang="de-DE" b="1">
                <a:solidFill>
                  <a:schemeClr val="accent1">
                    <a:lumMod val="75000"/>
                  </a:schemeClr>
                </a:solidFill>
              </a:rPr>
              <a:t>V 1.0</a:t>
            </a:r>
            <a:endParaRPr lang="en-US" kern="1200">
              <a:solidFill>
                <a:srgbClr val="000000"/>
              </a:solidFill>
              <a:latin typeface="+mn-lt"/>
              <a:ea typeface="+mn-ea"/>
              <a:cs typeface="+mn-cs"/>
            </a:endParaRPr>
          </a:p>
        </p:txBody>
      </p:sp>
      <p:sp>
        <p:nvSpPr>
          <p:cNvPr id="9" name="Datumsplatzhalter 8">
            <a:extLst>
              <a:ext uri="{FF2B5EF4-FFF2-40B4-BE49-F238E27FC236}">
                <a16:creationId xmlns:a16="http://schemas.microsoft.com/office/drawing/2014/main" id="{1AE3A476-D651-4DA7-8802-4DB358399DEE}"/>
              </a:ext>
            </a:extLst>
          </p:cNvPr>
          <p:cNvSpPr>
            <a:spLocks noGrp="1"/>
          </p:cNvSpPr>
          <p:nvPr>
            <p:ph type="dt" sz="half" idx="10"/>
          </p:nvPr>
        </p:nvSpPr>
        <p:spPr>
          <a:xfrm>
            <a:off x="10457252" y="5985164"/>
            <a:ext cx="1394862" cy="282632"/>
          </a:xfrm>
        </p:spPr>
        <p:txBody>
          <a:bodyPr vert="horz" lIns="91440" tIns="45720" rIns="91440" bIns="45720" rtlCol="0" anchor="ctr">
            <a:normAutofit/>
          </a:bodyPr>
          <a:lstStyle/>
          <a:p>
            <a:pPr algn="r">
              <a:spcAft>
                <a:spcPts val="600"/>
              </a:spcAft>
              <a:defRPr/>
            </a:pPr>
            <a:fld id="{A62AA39A-CC17-405C-A7F1-7C0468A122F9}" type="datetime1">
              <a:rPr lang="en-US">
                <a:solidFill>
                  <a:srgbClr val="FFFFFF">
                    <a:alpha val="80000"/>
                  </a:srgbClr>
                </a:solidFill>
              </a:rPr>
              <a:pPr algn="r">
                <a:spcAft>
                  <a:spcPts val="600"/>
                </a:spcAft>
                <a:defRPr/>
              </a:pPr>
              <a:t>9/13/2025</a:t>
            </a:fld>
            <a:endParaRPr lang="en-US">
              <a:solidFill>
                <a:srgbClr val="FFFFFF">
                  <a:alpha val="80000"/>
                </a:srgbClr>
              </a:solidFill>
            </a:endParaRPr>
          </a:p>
        </p:txBody>
      </p:sp>
      <p:sp>
        <p:nvSpPr>
          <p:cNvPr id="10" name="Fußzeilenplatzhalter 9">
            <a:extLst>
              <a:ext uri="{FF2B5EF4-FFF2-40B4-BE49-F238E27FC236}">
                <a16:creationId xmlns:a16="http://schemas.microsoft.com/office/drawing/2014/main" id="{B6564489-9831-4C97-B1C5-B03D5E000505}"/>
              </a:ext>
            </a:extLst>
          </p:cNvPr>
          <p:cNvSpPr>
            <a:spLocks noGrp="1"/>
          </p:cNvSpPr>
          <p:nvPr>
            <p:ph type="ftr" sz="quarter" idx="11"/>
          </p:nvPr>
        </p:nvSpPr>
        <p:spPr>
          <a:xfrm>
            <a:off x="10174778" y="6275066"/>
            <a:ext cx="1677335" cy="497093"/>
          </a:xfrm>
          <a:noFill/>
        </p:spPr>
        <p:txBody>
          <a:bodyPr vert="horz" lIns="91440" tIns="45720" rIns="91440" bIns="45720" rtlCol="0" anchor="ctr">
            <a:normAutofit/>
          </a:bodyPr>
          <a:lstStyle/>
          <a:p>
            <a:pPr algn="r">
              <a:spcAft>
                <a:spcPts val="600"/>
              </a:spcAft>
              <a:defRPr/>
            </a:pPr>
            <a:r>
              <a:rPr lang="en-US" kern="1200">
                <a:solidFill>
                  <a:srgbClr val="FFFFFF">
                    <a:alpha val="80000"/>
                  </a:srgbClr>
                </a:solidFill>
                <a:latin typeface="+mn-lt"/>
                <a:ea typeface="+mn-ea"/>
                <a:cs typeface="+mn-cs"/>
              </a:rPr>
              <a:t>IFISA - Executive Board </a:t>
            </a:r>
          </a:p>
        </p:txBody>
      </p:sp>
      <p:sp>
        <p:nvSpPr>
          <p:cNvPr id="11" name="Foliennummernplatzhalter 10">
            <a:extLst>
              <a:ext uri="{FF2B5EF4-FFF2-40B4-BE49-F238E27FC236}">
                <a16:creationId xmlns:a16="http://schemas.microsoft.com/office/drawing/2014/main" id="{FAD53033-C984-4143-BE4B-274F3D178AA1}"/>
              </a:ext>
            </a:extLst>
          </p:cNvPr>
          <p:cNvSpPr>
            <a:spLocks noGrp="1"/>
          </p:cNvSpPr>
          <p:nvPr>
            <p:ph type="sldNum" sz="quarter" idx="12"/>
          </p:nvPr>
        </p:nvSpPr>
        <p:spPr>
          <a:xfrm>
            <a:off x="10797782" y="5444835"/>
            <a:ext cx="1054331" cy="390700"/>
          </a:xfrm>
        </p:spPr>
        <p:txBody>
          <a:bodyPr vert="horz" lIns="91440" tIns="45720" rIns="91440" bIns="45720" rtlCol="0" anchor="ctr">
            <a:normAutofit/>
          </a:bodyPr>
          <a:lstStyle/>
          <a:p>
            <a:pPr>
              <a:spcAft>
                <a:spcPts val="600"/>
              </a:spcAft>
              <a:defRPr/>
            </a:pPr>
            <a:fld id="{D9C295AD-EDD9-46FF-81C7-810D79AE5AA8}" type="slidenum">
              <a:rPr lang="en-US">
                <a:solidFill>
                  <a:srgbClr val="FFFFFF">
                    <a:alpha val="80000"/>
                  </a:srgbClr>
                </a:solidFill>
              </a:rPr>
              <a:pPr>
                <a:spcAft>
                  <a:spcPts val="600"/>
                </a:spcAft>
                <a:defRPr/>
              </a:pPr>
              <a:t>1</a:t>
            </a:fld>
            <a:endParaRPr lang="en-US">
              <a:solidFill>
                <a:srgbClr val="FFFFFF">
                  <a:alpha val="80000"/>
                </a:srgbClr>
              </a:solidFill>
            </a:endParaRPr>
          </a:p>
        </p:txBody>
      </p:sp>
    </p:spTree>
    <p:extLst>
      <p:ext uri="{BB962C8B-B14F-4D97-AF65-F5344CB8AC3E}">
        <p14:creationId xmlns:p14="http://schemas.microsoft.com/office/powerpoint/2010/main" val="2918389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90D37-4E3A-F227-3286-FC4ECDB0DCF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0FFBAE0-E2EF-7F07-B70C-7822A2FF63B4}"/>
              </a:ext>
            </a:extLst>
          </p:cNvPr>
          <p:cNvSpPr>
            <a:spLocks noGrp="1"/>
          </p:cNvSpPr>
          <p:nvPr>
            <p:ph type="title"/>
          </p:nvPr>
        </p:nvSpPr>
        <p:spPr/>
        <p:txBody>
          <a:bodyPr/>
          <a:lstStyle/>
          <a:p>
            <a:r>
              <a:rPr lang="en-US" b="1" dirty="0">
                <a:solidFill>
                  <a:schemeClr val="accent1">
                    <a:lumMod val="75000"/>
                  </a:schemeClr>
                </a:solidFill>
              </a:rPr>
              <a:t>EUROPEAN ATM STAFF </a:t>
            </a:r>
            <a:br>
              <a:rPr lang="en-US" b="1" dirty="0">
                <a:solidFill>
                  <a:schemeClr val="accent1">
                    <a:lumMod val="75000"/>
                  </a:schemeClr>
                </a:solidFill>
              </a:rPr>
            </a:br>
            <a:r>
              <a:rPr lang="en-US" b="1" dirty="0">
                <a:solidFill>
                  <a:schemeClr val="accent1">
                    <a:lumMod val="75000"/>
                  </a:schemeClr>
                </a:solidFill>
              </a:rPr>
              <a:t>REPRESENTATIVES CONFERENCE</a:t>
            </a:r>
          </a:p>
        </p:txBody>
      </p:sp>
      <p:pic>
        <p:nvPicPr>
          <p:cNvPr id="4" name="Grafik 3" descr="Ein Bild, das Vektorgrafiken, Text enthält.&#10;&#10;Mit hoher Zuverlässigkeit generierte Beschreibung">
            <a:extLst>
              <a:ext uri="{FF2B5EF4-FFF2-40B4-BE49-F238E27FC236}">
                <a16:creationId xmlns:a16="http://schemas.microsoft.com/office/drawing/2014/main" id="{09BF270E-A1BB-9AA7-7D0F-D5D5E8E7B7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9080" y="72911"/>
            <a:ext cx="2607182" cy="939673"/>
          </a:xfrm>
          <a:prstGeom prst="rect">
            <a:avLst/>
          </a:prstGeom>
        </p:spPr>
      </p:pic>
      <p:sp>
        <p:nvSpPr>
          <p:cNvPr id="5" name="Datumsplatzhalter 4">
            <a:extLst>
              <a:ext uri="{FF2B5EF4-FFF2-40B4-BE49-F238E27FC236}">
                <a16:creationId xmlns:a16="http://schemas.microsoft.com/office/drawing/2014/main" id="{318B7153-4621-11F8-702C-C4D306300332}"/>
              </a:ext>
            </a:extLst>
          </p:cNvPr>
          <p:cNvSpPr>
            <a:spLocks noGrp="1"/>
          </p:cNvSpPr>
          <p:nvPr>
            <p:ph type="dt" sz="half" idx="10"/>
          </p:nvPr>
        </p:nvSpPr>
        <p:spPr/>
        <p:txBody>
          <a:bodyPr/>
          <a:lstStyle/>
          <a:p>
            <a:fld id="{9F934CA9-D891-4008-BED4-B3EBB60A420D}" type="datetime1">
              <a:rPr lang="en-US" smtClean="0"/>
              <a:t>9/13/2025</a:t>
            </a:fld>
            <a:endParaRPr lang="en-US"/>
          </a:p>
        </p:txBody>
      </p:sp>
      <p:sp>
        <p:nvSpPr>
          <p:cNvPr id="6" name="Fußzeilenplatzhalter 5">
            <a:extLst>
              <a:ext uri="{FF2B5EF4-FFF2-40B4-BE49-F238E27FC236}">
                <a16:creationId xmlns:a16="http://schemas.microsoft.com/office/drawing/2014/main" id="{022C74D4-BD19-578D-341B-D82918BE7575}"/>
              </a:ext>
            </a:extLst>
          </p:cNvPr>
          <p:cNvSpPr>
            <a:spLocks noGrp="1"/>
          </p:cNvSpPr>
          <p:nvPr>
            <p:ph type="ftr" sz="quarter" idx="11"/>
          </p:nvPr>
        </p:nvSpPr>
        <p:spPr/>
        <p:txBody>
          <a:bodyPr/>
          <a:lstStyle/>
          <a:p>
            <a:r>
              <a:rPr lang="en-US"/>
              <a:t>IFISA - Executive Board </a:t>
            </a:r>
          </a:p>
        </p:txBody>
      </p:sp>
      <p:sp>
        <p:nvSpPr>
          <p:cNvPr id="7" name="Foliennummernplatzhalter 6">
            <a:extLst>
              <a:ext uri="{FF2B5EF4-FFF2-40B4-BE49-F238E27FC236}">
                <a16:creationId xmlns:a16="http://schemas.microsoft.com/office/drawing/2014/main" id="{451860AA-E952-D6DD-CB1D-1874F62E09AA}"/>
              </a:ext>
            </a:extLst>
          </p:cNvPr>
          <p:cNvSpPr>
            <a:spLocks noGrp="1"/>
          </p:cNvSpPr>
          <p:nvPr>
            <p:ph type="sldNum" sz="quarter" idx="12"/>
          </p:nvPr>
        </p:nvSpPr>
        <p:spPr/>
        <p:txBody>
          <a:bodyPr/>
          <a:lstStyle/>
          <a:p>
            <a:fld id="{D9C295AD-EDD9-46FF-81C7-810D79AE5AA8}" type="slidenum">
              <a:rPr lang="en-US" smtClean="0"/>
              <a:t>10</a:t>
            </a:fld>
            <a:endParaRPr lang="en-US"/>
          </a:p>
        </p:txBody>
      </p:sp>
      <p:sp>
        <p:nvSpPr>
          <p:cNvPr id="9" name="Textfeld 8">
            <a:extLst>
              <a:ext uri="{FF2B5EF4-FFF2-40B4-BE49-F238E27FC236}">
                <a16:creationId xmlns:a16="http://schemas.microsoft.com/office/drawing/2014/main" id="{B7CE2672-5604-E00A-8325-808934B30C83}"/>
              </a:ext>
            </a:extLst>
          </p:cNvPr>
          <p:cNvSpPr txBox="1"/>
          <p:nvPr/>
        </p:nvSpPr>
        <p:spPr>
          <a:xfrm>
            <a:off x="838200" y="1545494"/>
            <a:ext cx="10809514" cy="2793842"/>
          </a:xfrm>
          <a:prstGeom prst="rect">
            <a:avLst/>
          </a:prstGeom>
          <a:noFill/>
        </p:spPr>
        <p:txBody>
          <a:bodyPr wrap="square">
            <a:spAutoFit/>
          </a:bodyPr>
          <a:lstStyle/>
          <a:p>
            <a:pPr>
              <a:lnSpc>
                <a:spcPct val="150000"/>
              </a:lnSpc>
            </a:pPr>
            <a:r>
              <a:rPr lang="en-US" sz="2400" dirty="0">
                <a:latin typeface="Arial" panose="020B0604020202020204" pitchFamily="34" charset="0"/>
                <a:cs typeface="Arial" panose="020B0604020202020204" pitchFamily="34" charset="0"/>
              </a:rPr>
              <a:t>The principal purpose of the EASC shall be, inter alia, to:</a:t>
            </a: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r>
              <a:rPr lang="en-US" sz="2400" dirty="0">
                <a:latin typeface="Arial" panose="020B0604020202020204" pitchFamily="34" charset="0"/>
                <a:cs typeface="Arial" panose="020B0604020202020204" pitchFamily="34" charset="0"/>
              </a:rPr>
              <a:t>b) 	enhance communication and understanding by the </a:t>
            </a:r>
            <a:r>
              <a:rPr lang="en-US" sz="2400" i="1" dirty="0">
                <a:latin typeface="Arial" panose="020B0604020202020204" pitchFamily="34" charset="0"/>
                <a:cs typeface="Arial" panose="020B0604020202020204" pitchFamily="34" charset="0"/>
              </a:rPr>
              <a:t>European ATM Staff 	Representatives </a:t>
            </a:r>
            <a:r>
              <a:rPr lang="en-US" sz="2400" dirty="0">
                <a:latin typeface="Arial" panose="020B0604020202020204" pitchFamily="34" charset="0"/>
                <a:cs typeface="Arial" panose="020B0604020202020204" pitchFamily="34" charset="0"/>
              </a:rPr>
              <a:t>of the Agency’s activities in the pan-European ATM 	environment and of the key issues </a:t>
            </a:r>
            <a:r>
              <a:rPr lang="de-DE" sz="2400" dirty="0" err="1">
                <a:latin typeface="Arial" panose="020B0604020202020204" pitchFamily="34" charset="0"/>
                <a:cs typeface="Arial" panose="020B0604020202020204" pitchFamily="34" charset="0"/>
              </a:rPr>
              <a:t>arising</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therefrom</a:t>
            </a:r>
            <a:r>
              <a:rPr lang="de-DE" sz="2400" dirty="0">
                <a:latin typeface="Arial" panose="020B0604020202020204" pitchFamily="34" charset="0"/>
                <a:cs typeface="Arial" panose="020B0604020202020204" pitchFamily="34" charset="0"/>
              </a:rPr>
              <a:t>; and</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3444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24DA8-906B-7A2E-59F6-5E526F9D1B4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EAC0DB7-20D3-399D-F71D-09C7EA6D4DE6}"/>
              </a:ext>
            </a:extLst>
          </p:cNvPr>
          <p:cNvSpPr>
            <a:spLocks noGrp="1"/>
          </p:cNvSpPr>
          <p:nvPr>
            <p:ph type="title"/>
          </p:nvPr>
        </p:nvSpPr>
        <p:spPr/>
        <p:txBody>
          <a:bodyPr/>
          <a:lstStyle/>
          <a:p>
            <a:r>
              <a:rPr lang="en-US" b="1" dirty="0">
                <a:solidFill>
                  <a:schemeClr val="accent1">
                    <a:lumMod val="75000"/>
                  </a:schemeClr>
                </a:solidFill>
              </a:rPr>
              <a:t>EUROPEAN ATM STAFF </a:t>
            </a:r>
            <a:br>
              <a:rPr lang="en-US" b="1" dirty="0">
                <a:solidFill>
                  <a:schemeClr val="accent1">
                    <a:lumMod val="75000"/>
                  </a:schemeClr>
                </a:solidFill>
              </a:rPr>
            </a:br>
            <a:r>
              <a:rPr lang="en-US" b="1" dirty="0">
                <a:solidFill>
                  <a:schemeClr val="accent1">
                    <a:lumMod val="75000"/>
                  </a:schemeClr>
                </a:solidFill>
              </a:rPr>
              <a:t>REPRESENTATIVES CONFERENCE</a:t>
            </a:r>
          </a:p>
        </p:txBody>
      </p:sp>
      <p:pic>
        <p:nvPicPr>
          <p:cNvPr id="4" name="Grafik 3" descr="Ein Bild, das Vektorgrafiken, Text enthält.&#10;&#10;Mit hoher Zuverlässigkeit generierte Beschreibung">
            <a:extLst>
              <a:ext uri="{FF2B5EF4-FFF2-40B4-BE49-F238E27FC236}">
                <a16:creationId xmlns:a16="http://schemas.microsoft.com/office/drawing/2014/main" id="{FFB5D7B1-913B-124E-6070-A0B3CA863B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9080" y="72911"/>
            <a:ext cx="2607182" cy="939673"/>
          </a:xfrm>
          <a:prstGeom prst="rect">
            <a:avLst/>
          </a:prstGeom>
        </p:spPr>
      </p:pic>
      <p:sp>
        <p:nvSpPr>
          <p:cNvPr id="5" name="Datumsplatzhalter 4">
            <a:extLst>
              <a:ext uri="{FF2B5EF4-FFF2-40B4-BE49-F238E27FC236}">
                <a16:creationId xmlns:a16="http://schemas.microsoft.com/office/drawing/2014/main" id="{3435ABE7-C084-572A-75A1-90EC033F709A}"/>
              </a:ext>
            </a:extLst>
          </p:cNvPr>
          <p:cNvSpPr>
            <a:spLocks noGrp="1"/>
          </p:cNvSpPr>
          <p:nvPr>
            <p:ph type="dt" sz="half" idx="10"/>
          </p:nvPr>
        </p:nvSpPr>
        <p:spPr/>
        <p:txBody>
          <a:bodyPr/>
          <a:lstStyle/>
          <a:p>
            <a:fld id="{9F934CA9-D891-4008-BED4-B3EBB60A420D}" type="datetime1">
              <a:rPr lang="en-US" smtClean="0"/>
              <a:t>9/13/2025</a:t>
            </a:fld>
            <a:endParaRPr lang="en-US"/>
          </a:p>
        </p:txBody>
      </p:sp>
      <p:sp>
        <p:nvSpPr>
          <p:cNvPr id="6" name="Fußzeilenplatzhalter 5">
            <a:extLst>
              <a:ext uri="{FF2B5EF4-FFF2-40B4-BE49-F238E27FC236}">
                <a16:creationId xmlns:a16="http://schemas.microsoft.com/office/drawing/2014/main" id="{718D2012-8F86-FBAA-7157-00290CB060E9}"/>
              </a:ext>
            </a:extLst>
          </p:cNvPr>
          <p:cNvSpPr>
            <a:spLocks noGrp="1"/>
          </p:cNvSpPr>
          <p:nvPr>
            <p:ph type="ftr" sz="quarter" idx="11"/>
          </p:nvPr>
        </p:nvSpPr>
        <p:spPr/>
        <p:txBody>
          <a:bodyPr/>
          <a:lstStyle/>
          <a:p>
            <a:r>
              <a:rPr lang="en-US"/>
              <a:t>IFISA - Executive Board </a:t>
            </a:r>
          </a:p>
        </p:txBody>
      </p:sp>
      <p:sp>
        <p:nvSpPr>
          <p:cNvPr id="7" name="Foliennummernplatzhalter 6">
            <a:extLst>
              <a:ext uri="{FF2B5EF4-FFF2-40B4-BE49-F238E27FC236}">
                <a16:creationId xmlns:a16="http://schemas.microsoft.com/office/drawing/2014/main" id="{AFCD49EF-881B-08BE-0A5D-EED58D9B5A00}"/>
              </a:ext>
            </a:extLst>
          </p:cNvPr>
          <p:cNvSpPr>
            <a:spLocks noGrp="1"/>
          </p:cNvSpPr>
          <p:nvPr>
            <p:ph type="sldNum" sz="quarter" idx="12"/>
          </p:nvPr>
        </p:nvSpPr>
        <p:spPr/>
        <p:txBody>
          <a:bodyPr/>
          <a:lstStyle/>
          <a:p>
            <a:fld id="{D9C295AD-EDD9-46FF-81C7-810D79AE5AA8}" type="slidenum">
              <a:rPr lang="en-US" smtClean="0"/>
              <a:t>11</a:t>
            </a:fld>
            <a:endParaRPr lang="en-US"/>
          </a:p>
        </p:txBody>
      </p:sp>
      <p:sp>
        <p:nvSpPr>
          <p:cNvPr id="9" name="Textfeld 8">
            <a:extLst>
              <a:ext uri="{FF2B5EF4-FFF2-40B4-BE49-F238E27FC236}">
                <a16:creationId xmlns:a16="http://schemas.microsoft.com/office/drawing/2014/main" id="{8EF05800-A678-B505-A7A1-3EC42F48ED41}"/>
              </a:ext>
            </a:extLst>
          </p:cNvPr>
          <p:cNvSpPr txBox="1"/>
          <p:nvPr/>
        </p:nvSpPr>
        <p:spPr>
          <a:xfrm>
            <a:off x="838200" y="1545494"/>
            <a:ext cx="10809514" cy="4455835"/>
          </a:xfrm>
          <a:prstGeom prst="rect">
            <a:avLst/>
          </a:prstGeom>
          <a:noFill/>
        </p:spPr>
        <p:txBody>
          <a:bodyPr wrap="square">
            <a:spAutoFit/>
          </a:bodyPr>
          <a:lstStyle/>
          <a:p>
            <a:pPr>
              <a:lnSpc>
                <a:spcPct val="150000"/>
              </a:lnSpc>
            </a:pPr>
            <a:r>
              <a:rPr lang="en-US" sz="2400" dirty="0">
                <a:latin typeface="Arial" panose="020B0604020202020204" pitchFamily="34" charset="0"/>
                <a:cs typeface="Arial" panose="020B0604020202020204" pitchFamily="34" charset="0"/>
              </a:rPr>
              <a:t>The principal purpose of the EASC shall be, inter alia, to:</a:t>
            </a: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r>
              <a:rPr lang="en-US" sz="2400" dirty="0">
                <a:latin typeface="Arial" panose="020B0604020202020204" pitchFamily="34" charset="0"/>
                <a:cs typeface="Arial" panose="020B0604020202020204" pitchFamily="34" charset="0"/>
              </a:rPr>
              <a:t>c) 	allow the </a:t>
            </a:r>
            <a:r>
              <a:rPr lang="en-US" sz="2400" i="1" dirty="0">
                <a:latin typeface="Arial" panose="020B0604020202020204" pitchFamily="34" charset="0"/>
                <a:cs typeface="Arial" panose="020B0604020202020204" pitchFamily="34" charset="0"/>
              </a:rPr>
              <a:t>European ATM Staff Representatives </a:t>
            </a:r>
            <a:r>
              <a:rPr lang="en-US" sz="2400" dirty="0">
                <a:latin typeface="Arial" panose="020B0604020202020204" pitchFamily="34" charset="0"/>
                <a:cs typeface="Arial" panose="020B0604020202020204" pitchFamily="34" charset="0"/>
              </a:rPr>
              <a:t>to put their views to the 	Director General of the Agency before proposals are submitted to the 	Provisional Council/Permanent Commission for decision on strategic 	planning and implementation relating to the Agency’s activities in the 	pan-European ATM environment where these may have a </a:t>
            </a:r>
            <a:r>
              <a:rPr lang="de-DE" sz="2400" dirty="0">
                <a:latin typeface="Arial" panose="020B0604020202020204" pitchFamily="34" charset="0"/>
                <a:cs typeface="Arial" panose="020B0604020202020204" pitchFamily="34" charset="0"/>
              </a:rPr>
              <a:t>social 	</a:t>
            </a:r>
            <a:r>
              <a:rPr lang="de-DE" sz="2400" dirty="0" err="1">
                <a:latin typeface="Arial" panose="020B0604020202020204" pitchFamily="34" charset="0"/>
                <a:cs typeface="Arial" panose="020B0604020202020204" pitchFamily="34" charset="0"/>
              </a:rPr>
              <a:t>impact</a:t>
            </a:r>
            <a:r>
              <a:rPr lang="de-DE"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4021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1ED72-F856-7406-30AB-11E1334539B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161DCC0-2DA0-52B9-7CFE-14878B6D4296}"/>
              </a:ext>
            </a:extLst>
          </p:cNvPr>
          <p:cNvSpPr>
            <a:spLocks noGrp="1"/>
          </p:cNvSpPr>
          <p:nvPr>
            <p:ph type="title"/>
          </p:nvPr>
        </p:nvSpPr>
        <p:spPr/>
        <p:txBody>
          <a:bodyPr/>
          <a:lstStyle/>
          <a:p>
            <a:r>
              <a:rPr lang="en-US" b="1" dirty="0">
                <a:solidFill>
                  <a:schemeClr val="accent1">
                    <a:lumMod val="75000"/>
                  </a:schemeClr>
                </a:solidFill>
              </a:rPr>
              <a:t>And the world? </a:t>
            </a:r>
          </a:p>
        </p:txBody>
      </p:sp>
      <p:pic>
        <p:nvPicPr>
          <p:cNvPr id="4" name="Grafik 3" descr="Ein Bild, das Vektorgrafiken, Text enthält.&#10;&#10;Mit hoher Zuverlässigkeit generierte Beschreibung">
            <a:extLst>
              <a:ext uri="{FF2B5EF4-FFF2-40B4-BE49-F238E27FC236}">
                <a16:creationId xmlns:a16="http://schemas.microsoft.com/office/drawing/2014/main" id="{E06BC3D4-F96F-19E7-FD06-8C4E6B0884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9080" y="72911"/>
            <a:ext cx="2607182" cy="939673"/>
          </a:xfrm>
          <a:prstGeom prst="rect">
            <a:avLst/>
          </a:prstGeom>
        </p:spPr>
      </p:pic>
      <p:sp>
        <p:nvSpPr>
          <p:cNvPr id="5" name="Datumsplatzhalter 4">
            <a:extLst>
              <a:ext uri="{FF2B5EF4-FFF2-40B4-BE49-F238E27FC236}">
                <a16:creationId xmlns:a16="http://schemas.microsoft.com/office/drawing/2014/main" id="{A5BFC54F-A303-D6DC-CE55-1FAB324A59E1}"/>
              </a:ext>
            </a:extLst>
          </p:cNvPr>
          <p:cNvSpPr>
            <a:spLocks noGrp="1"/>
          </p:cNvSpPr>
          <p:nvPr>
            <p:ph type="dt" sz="half" idx="10"/>
          </p:nvPr>
        </p:nvSpPr>
        <p:spPr/>
        <p:txBody>
          <a:bodyPr/>
          <a:lstStyle/>
          <a:p>
            <a:fld id="{9F934CA9-D891-4008-BED4-B3EBB60A420D}" type="datetime1">
              <a:rPr lang="en-US" smtClean="0"/>
              <a:t>9/13/2025</a:t>
            </a:fld>
            <a:endParaRPr lang="en-US"/>
          </a:p>
        </p:txBody>
      </p:sp>
      <p:sp>
        <p:nvSpPr>
          <p:cNvPr id="6" name="Fußzeilenplatzhalter 5">
            <a:extLst>
              <a:ext uri="{FF2B5EF4-FFF2-40B4-BE49-F238E27FC236}">
                <a16:creationId xmlns:a16="http://schemas.microsoft.com/office/drawing/2014/main" id="{4B727B59-973A-A822-D71E-AABC4413BCB5}"/>
              </a:ext>
            </a:extLst>
          </p:cNvPr>
          <p:cNvSpPr>
            <a:spLocks noGrp="1"/>
          </p:cNvSpPr>
          <p:nvPr>
            <p:ph type="ftr" sz="quarter" idx="11"/>
          </p:nvPr>
        </p:nvSpPr>
        <p:spPr/>
        <p:txBody>
          <a:bodyPr/>
          <a:lstStyle/>
          <a:p>
            <a:r>
              <a:rPr lang="en-US"/>
              <a:t>IFISA - Executive Board </a:t>
            </a:r>
          </a:p>
        </p:txBody>
      </p:sp>
      <p:sp>
        <p:nvSpPr>
          <p:cNvPr id="7" name="Foliennummernplatzhalter 6">
            <a:extLst>
              <a:ext uri="{FF2B5EF4-FFF2-40B4-BE49-F238E27FC236}">
                <a16:creationId xmlns:a16="http://schemas.microsoft.com/office/drawing/2014/main" id="{E9F6A71D-C58F-1747-2059-9CD2422BD068}"/>
              </a:ext>
            </a:extLst>
          </p:cNvPr>
          <p:cNvSpPr>
            <a:spLocks noGrp="1"/>
          </p:cNvSpPr>
          <p:nvPr>
            <p:ph type="sldNum" sz="quarter" idx="12"/>
          </p:nvPr>
        </p:nvSpPr>
        <p:spPr/>
        <p:txBody>
          <a:bodyPr/>
          <a:lstStyle/>
          <a:p>
            <a:fld id="{D9C295AD-EDD9-46FF-81C7-810D79AE5AA8}" type="slidenum">
              <a:rPr lang="en-US" smtClean="0"/>
              <a:t>12</a:t>
            </a:fld>
            <a:endParaRPr lang="en-US"/>
          </a:p>
        </p:txBody>
      </p:sp>
      <p:sp>
        <p:nvSpPr>
          <p:cNvPr id="9" name="Textfeld 8">
            <a:extLst>
              <a:ext uri="{FF2B5EF4-FFF2-40B4-BE49-F238E27FC236}">
                <a16:creationId xmlns:a16="http://schemas.microsoft.com/office/drawing/2014/main" id="{B48E2A1A-C5D5-DAC0-E29A-8FD02200F780}"/>
              </a:ext>
            </a:extLst>
          </p:cNvPr>
          <p:cNvSpPr txBox="1"/>
          <p:nvPr/>
        </p:nvSpPr>
        <p:spPr>
          <a:xfrm>
            <a:off x="838200" y="1545494"/>
            <a:ext cx="10809514" cy="2793842"/>
          </a:xfrm>
          <a:prstGeom prst="rect">
            <a:avLst/>
          </a:prstGeom>
          <a:noFill/>
        </p:spPr>
        <p:txBody>
          <a:bodyPr wrap="square">
            <a:spAutoFit/>
          </a:bodyPr>
          <a:lstStyle/>
          <a:p>
            <a:pPr>
              <a:lnSpc>
                <a:spcPct val="150000"/>
              </a:lnSpc>
            </a:pPr>
            <a:r>
              <a:rPr lang="en-GB" sz="2400" noProof="0" dirty="0">
                <a:latin typeface="Arial" panose="020B0604020202020204" pitchFamily="34" charset="0"/>
                <a:cs typeface="Arial" panose="020B0604020202020204" pitchFamily="34" charset="0"/>
              </a:rPr>
              <a:t>IFISA is a multinational and worldwide Federation. The core members are in Europe. But we have members from Canada, USA, Africa and also Asia. </a:t>
            </a:r>
          </a:p>
          <a:p>
            <a:pPr>
              <a:lnSpc>
                <a:spcPct val="150000"/>
              </a:lnSpc>
            </a:pPr>
            <a:r>
              <a:rPr lang="en-GB" sz="2400" noProof="0" dirty="0">
                <a:latin typeface="Arial" panose="020B0604020202020204" pitchFamily="34" charset="0"/>
                <a:cs typeface="Arial" panose="020B0604020202020204" pitchFamily="34" charset="0"/>
              </a:rPr>
              <a:t>Our future is in the global extend of cooperation and membership. Therefore, we support any member/member association from all over the globe to establish the same cooperation and collaboration level, as we have in Europe. </a:t>
            </a:r>
          </a:p>
        </p:txBody>
      </p:sp>
    </p:spTree>
    <p:extLst>
      <p:ext uri="{BB962C8B-B14F-4D97-AF65-F5344CB8AC3E}">
        <p14:creationId xmlns:p14="http://schemas.microsoft.com/office/powerpoint/2010/main" val="3491464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2F440-FB9C-3A26-CD32-8A3111B60F24}"/>
            </a:ext>
          </a:extLst>
        </p:cNvPr>
        <p:cNvGrpSpPr/>
        <p:nvPr/>
      </p:nvGrpSpPr>
      <p:grpSpPr>
        <a:xfrm>
          <a:off x="0" y="0"/>
          <a:ext cx="0" cy="0"/>
          <a:chOff x="0" y="0"/>
          <a:chExt cx="0" cy="0"/>
        </a:xfrm>
      </p:grpSpPr>
      <p:pic>
        <p:nvPicPr>
          <p:cNvPr id="4" name="Grafik 3" descr="Ein Bild, das Vektorgrafiken, Text enthält.&#10;&#10;Mit hoher Zuverlässigkeit generierte Beschreibung">
            <a:extLst>
              <a:ext uri="{FF2B5EF4-FFF2-40B4-BE49-F238E27FC236}">
                <a16:creationId xmlns:a16="http://schemas.microsoft.com/office/drawing/2014/main" id="{B587E4BA-DC2E-9C3D-5AF6-3F1F0BB8FE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9080" y="72911"/>
            <a:ext cx="2607182" cy="939673"/>
          </a:xfrm>
          <a:prstGeom prst="rect">
            <a:avLst/>
          </a:prstGeom>
        </p:spPr>
      </p:pic>
      <p:sp>
        <p:nvSpPr>
          <p:cNvPr id="5" name="Datumsplatzhalter 4">
            <a:extLst>
              <a:ext uri="{FF2B5EF4-FFF2-40B4-BE49-F238E27FC236}">
                <a16:creationId xmlns:a16="http://schemas.microsoft.com/office/drawing/2014/main" id="{527C9665-F277-44D9-AC00-7B45CC513FFD}"/>
              </a:ext>
            </a:extLst>
          </p:cNvPr>
          <p:cNvSpPr>
            <a:spLocks noGrp="1"/>
          </p:cNvSpPr>
          <p:nvPr>
            <p:ph type="dt" sz="half" idx="10"/>
          </p:nvPr>
        </p:nvSpPr>
        <p:spPr/>
        <p:txBody>
          <a:bodyPr/>
          <a:lstStyle/>
          <a:p>
            <a:fld id="{9F934CA9-D891-4008-BED4-B3EBB60A420D}" type="datetime1">
              <a:rPr lang="en-US" smtClean="0"/>
              <a:t>9/13/2025</a:t>
            </a:fld>
            <a:endParaRPr lang="en-US"/>
          </a:p>
        </p:txBody>
      </p:sp>
      <p:sp>
        <p:nvSpPr>
          <p:cNvPr id="6" name="Fußzeilenplatzhalter 5">
            <a:extLst>
              <a:ext uri="{FF2B5EF4-FFF2-40B4-BE49-F238E27FC236}">
                <a16:creationId xmlns:a16="http://schemas.microsoft.com/office/drawing/2014/main" id="{9A6AAA16-8E77-F044-BFB8-AFC4A3297988}"/>
              </a:ext>
            </a:extLst>
          </p:cNvPr>
          <p:cNvSpPr>
            <a:spLocks noGrp="1"/>
          </p:cNvSpPr>
          <p:nvPr>
            <p:ph type="ftr" sz="quarter" idx="11"/>
          </p:nvPr>
        </p:nvSpPr>
        <p:spPr/>
        <p:txBody>
          <a:bodyPr/>
          <a:lstStyle/>
          <a:p>
            <a:r>
              <a:rPr lang="en-US"/>
              <a:t>IFISA - Executive Board </a:t>
            </a:r>
          </a:p>
        </p:txBody>
      </p:sp>
      <p:sp>
        <p:nvSpPr>
          <p:cNvPr id="7" name="Foliennummernplatzhalter 6">
            <a:extLst>
              <a:ext uri="{FF2B5EF4-FFF2-40B4-BE49-F238E27FC236}">
                <a16:creationId xmlns:a16="http://schemas.microsoft.com/office/drawing/2014/main" id="{CBF3247B-CCAC-CF1D-0C82-6B5AD4BD47E4}"/>
              </a:ext>
            </a:extLst>
          </p:cNvPr>
          <p:cNvSpPr>
            <a:spLocks noGrp="1"/>
          </p:cNvSpPr>
          <p:nvPr>
            <p:ph type="sldNum" sz="quarter" idx="12"/>
          </p:nvPr>
        </p:nvSpPr>
        <p:spPr/>
        <p:txBody>
          <a:bodyPr/>
          <a:lstStyle/>
          <a:p>
            <a:fld id="{D9C295AD-EDD9-46FF-81C7-810D79AE5AA8}" type="slidenum">
              <a:rPr lang="en-US" smtClean="0"/>
              <a:t>2</a:t>
            </a:fld>
            <a:endParaRPr lang="en-US"/>
          </a:p>
        </p:txBody>
      </p:sp>
      <p:pic>
        <p:nvPicPr>
          <p:cNvPr id="8" name="Grafik 7">
            <a:extLst>
              <a:ext uri="{FF2B5EF4-FFF2-40B4-BE49-F238E27FC236}">
                <a16:creationId xmlns:a16="http://schemas.microsoft.com/office/drawing/2014/main" id="{A0C83314-3F04-C299-45D5-D1C816C16E1B}"/>
              </a:ext>
            </a:extLst>
          </p:cNvPr>
          <p:cNvPicPr>
            <a:picLocks noChangeAspect="1"/>
          </p:cNvPicPr>
          <p:nvPr/>
        </p:nvPicPr>
        <p:blipFill>
          <a:blip r:embed="rId4"/>
          <a:stretch>
            <a:fillRect/>
          </a:stretch>
        </p:blipFill>
        <p:spPr>
          <a:xfrm>
            <a:off x="197366" y="809897"/>
            <a:ext cx="7522783" cy="5468969"/>
          </a:xfrm>
          <a:prstGeom prst="rect">
            <a:avLst/>
          </a:prstGeom>
        </p:spPr>
      </p:pic>
      <p:pic>
        <p:nvPicPr>
          <p:cNvPr id="11" name="Grafik 10" descr="Ein Bild, das Text, Im Haus, Computer, computer enthält.&#10;&#10;KI-generierte Inhalte können fehlerhaft sein.">
            <a:extLst>
              <a:ext uri="{FF2B5EF4-FFF2-40B4-BE49-F238E27FC236}">
                <a16:creationId xmlns:a16="http://schemas.microsoft.com/office/drawing/2014/main" id="{0602C96E-EC80-D541-789A-0EDB102B5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2471" y="3540034"/>
            <a:ext cx="4063431" cy="2738832"/>
          </a:xfrm>
          <a:prstGeom prst="rect">
            <a:avLst/>
          </a:prstGeom>
        </p:spPr>
      </p:pic>
    </p:spTree>
    <p:extLst>
      <p:ext uri="{BB962C8B-B14F-4D97-AF65-F5344CB8AC3E}">
        <p14:creationId xmlns:p14="http://schemas.microsoft.com/office/powerpoint/2010/main" val="1904945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B1A69-E30C-7788-2C69-09C1FB1FC070}"/>
            </a:ext>
          </a:extLst>
        </p:cNvPr>
        <p:cNvGrpSpPr/>
        <p:nvPr/>
      </p:nvGrpSpPr>
      <p:grpSpPr>
        <a:xfrm>
          <a:off x="0" y="0"/>
          <a:ext cx="0" cy="0"/>
          <a:chOff x="0" y="0"/>
          <a:chExt cx="0" cy="0"/>
        </a:xfrm>
      </p:grpSpPr>
      <p:pic>
        <p:nvPicPr>
          <p:cNvPr id="4" name="Grafik 3" descr="Ein Bild, das Vektorgrafiken, Text enthält.&#10;&#10;Mit hoher Zuverlässigkeit generierte Beschreibung">
            <a:extLst>
              <a:ext uri="{FF2B5EF4-FFF2-40B4-BE49-F238E27FC236}">
                <a16:creationId xmlns:a16="http://schemas.microsoft.com/office/drawing/2014/main" id="{81CABC8C-8369-2524-7111-F18D4ED760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9080" y="72911"/>
            <a:ext cx="2607182" cy="939673"/>
          </a:xfrm>
          <a:prstGeom prst="rect">
            <a:avLst/>
          </a:prstGeom>
        </p:spPr>
      </p:pic>
      <p:sp>
        <p:nvSpPr>
          <p:cNvPr id="5" name="Datumsplatzhalter 4">
            <a:extLst>
              <a:ext uri="{FF2B5EF4-FFF2-40B4-BE49-F238E27FC236}">
                <a16:creationId xmlns:a16="http://schemas.microsoft.com/office/drawing/2014/main" id="{0BD0E717-0EB2-09F4-9CF9-D992B6D0BAA9}"/>
              </a:ext>
            </a:extLst>
          </p:cNvPr>
          <p:cNvSpPr>
            <a:spLocks noGrp="1"/>
          </p:cNvSpPr>
          <p:nvPr>
            <p:ph type="dt" sz="half" idx="10"/>
          </p:nvPr>
        </p:nvSpPr>
        <p:spPr/>
        <p:txBody>
          <a:bodyPr/>
          <a:lstStyle/>
          <a:p>
            <a:fld id="{9F934CA9-D891-4008-BED4-B3EBB60A420D}" type="datetime1">
              <a:rPr lang="en-US" smtClean="0"/>
              <a:t>9/13/2025</a:t>
            </a:fld>
            <a:endParaRPr lang="en-US"/>
          </a:p>
        </p:txBody>
      </p:sp>
      <p:sp>
        <p:nvSpPr>
          <p:cNvPr id="6" name="Fußzeilenplatzhalter 5">
            <a:extLst>
              <a:ext uri="{FF2B5EF4-FFF2-40B4-BE49-F238E27FC236}">
                <a16:creationId xmlns:a16="http://schemas.microsoft.com/office/drawing/2014/main" id="{8E2D899A-6574-2FA4-3F17-C7D683F4CC49}"/>
              </a:ext>
            </a:extLst>
          </p:cNvPr>
          <p:cNvSpPr>
            <a:spLocks noGrp="1"/>
          </p:cNvSpPr>
          <p:nvPr>
            <p:ph type="ftr" sz="quarter" idx="11"/>
          </p:nvPr>
        </p:nvSpPr>
        <p:spPr/>
        <p:txBody>
          <a:bodyPr/>
          <a:lstStyle/>
          <a:p>
            <a:r>
              <a:rPr lang="en-US"/>
              <a:t>IFISA - Executive Board </a:t>
            </a:r>
          </a:p>
        </p:txBody>
      </p:sp>
      <p:sp>
        <p:nvSpPr>
          <p:cNvPr id="7" name="Foliennummernplatzhalter 6">
            <a:extLst>
              <a:ext uri="{FF2B5EF4-FFF2-40B4-BE49-F238E27FC236}">
                <a16:creationId xmlns:a16="http://schemas.microsoft.com/office/drawing/2014/main" id="{759558D2-1B45-F7BD-D72C-CDDE54201C43}"/>
              </a:ext>
            </a:extLst>
          </p:cNvPr>
          <p:cNvSpPr>
            <a:spLocks noGrp="1"/>
          </p:cNvSpPr>
          <p:nvPr>
            <p:ph type="sldNum" sz="quarter" idx="12"/>
          </p:nvPr>
        </p:nvSpPr>
        <p:spPr/>
        <p:txBody>
          <a:bodyPr/>
          <a:lstStyle/>
          <a:p>
            <a:fld id="{D9C295AD-EDD9-46FF-81C7-810D79AE5AA8}" type="slidenum">
              <a:rPr lang="en-US" smtClean="0"/>
              <a:t>3</a:t>
            </a:fld>
            <a:endParaRPr lang="en-US"/>
          </a:p>
        </p:txBody>
      </p:sp>
      <p:pic>
        <p:nvPicPr>
          <p:cNvPr id="3" name="Grafik 2" descr="Ein Bild, das Kleidung, Person, Schuhwerk, Menschliches Gesicht enthält.&#10;&#10;KI-generierte Inhalte können fehlerhaft sein.">
            <a:extLst>
              <a:ext uri="{FF2B5EF4-FFF2-40B4-BE49-F238E27FC236}">
                <a16:creationId xmlns:a16="http://schemas.microsoft.com/office/drawing/2014/main" id="{41824C78-ABAB-F336-334D-8CDFA5DD94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98" y="1152264"/>
            <a:ext cx="3581655" cy="4775540"/>
          </a:xfrm>
          <a:prstGeom prst="rect">
            <a:avLst/>
          </a:prstGeom>
        </p:spPr>
      </p:pic>
      <p:pic>
        <p:nvPicPr>
          <p:cNvPr id="10" name="Grafik 9" descr="Ein Bild, das Im Haus, Computer, Tisch, Decke enthält.&#10;&#10;KI-generierte Inhalte können fehlerhaft sein.">
            <a:extLst>
              <a:ext uri="{FF2B5EF4-FFF2-40B4-BE49-F238E27FC236}">
                <a16:creationId xmlns:a16="http://schemas.microsoft.com/office/drawing/2014/main" id="{D78776F1-AE20-EB33-8DC0-E7B434F255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6805" y="3383493"/>
            <a:ext cx="2076995" cy="2769326"/>
          </a:xfrm>
          <a:prstGeom prst="rect">
            <a:avLst/>
          </a:prstGeom>
        </p:spPr>
      </p:pic>
      <p:sp>
        <p:nvSpPr>
          <p:cNvPr id="12" name="Textfeld 11">
            <a:extLst>
              <a:ext uri="{FF2B5EF4-FFF2-40B4-BE49-F238E27FC236}">
                <a16:creationId xmlns:a16="http://schemas.microsoft.com/office/drawing/2014/main" id="{B57B12C2-7F8D-07F4-4BBC-371EFB338566}"/>
              </a:ext>
            </a:extLst>
          </p:cNvPr>
          <p:cNvSpPr txBox="1"/>
          <p:nvPr/>
        </p:nvSpPr>
        <p:spPr>
          <a:xfrm>
            <a:off x="4454434" y="1293223"/>
            <a:ext cx="4441372" cy="4431983"/>
          </a:xfrm>
          <a:prstGeom prst="rect">
            <a:avLst/>
          </a:prstGeom>
          <a:noFill/>
        </p:spPr>
        <p:txBody>
          <a:bodyPr wrap="square" rtlCol="0">
            <a:spAutoFit/>
          </a:bodyPr>
          <a:lstStyle/>
          <a:p>
            <a:r>
              <a:rPr lang="en-GB" sz="2400" noProof="0" dirty="0">
                <a:latin typeface="Arial" panose="020B0604020202020204" pitchFamily="34" charset="0"/>
                <a:cs typeface="Arial" panose="020B0604020202020204" pitchFamily="34" charset="0"/>
              </a:rPr>
              <a:t>IFISA is represented by President Mikkel Drescher and Vice-President Oliver Wessollek in the CEGHD.</a:t>
            </a:r>
          </a:p>
          <a:p>
            <a:endParaRPr lang="en-GB" sz="2400" noProof="0" dirty="0">
              <a:latin typeface="Arial" panose="020B0604020202020204" pitchFamily="34" charset="0"/>
              <a:cs typeface="Arial" panose="020B0604020202020204" pitchFamily="34" charset="0"/>
            </a:endParaRPr>
          </a:p>
          <a:p>
            <a:r>
              <a:rPr lang="en-GB" sz="2400" noProof="0" dirty="0">
                <a:latin typeface="Arial" panose="020B0604020202020204" pitchFamily="34" charset="0"/>
                <a:cs typeface="Arial" panose="020B0604020202020204" pitchFamily="34" charset="0"/>
              </a:rPr>
              <a:t>Meetings take place in Brussels at the European Commission premises. Travel costs will be reimbursed by the European Commission. </a:t>
            </a:r>
          </a:p>
          <a:p>
            <a:endParaRPr lang="de-DE" sz="2400" dirty="0">
              <a:latin typeface="Arial" panose="020B0604020202020204" pitchFamily="34" charset="0"/>
              <a:cs typeface="Arial" panose="020B0604020202020204" pitchFamily="34" charset="0"/>
            </a:endParaRPr>
          </a:p>
          <a:p>
            <a:endParaRPr lang="de-DE" dirty="0"/>
          </a:p>
        </p:txBody>
      </p:sp>
    </p:spTree>
    <p:extLst>
      <p:ext uri="{BB962C8B-B14F-4D97-AF65-F5344CB8AC3E}">
        <p14:creationId xmlns:p14="http://schemas.microsoft.com/office/powerpoint/2010/main" val="2704726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4523A3-8D68-46E2-8DAB-3F2DB855911F}"/>
              </a:ext>
            </a:extLst>
          </p:cNvPr>
          <p:cNvSpPr>
            <a:spLocks noGrp="1"/>
          </p:cNvSpPr>
          <p:nvPr>
            <p:ph type="title"/>
          </p:nvPr>
        </p:nvSpPr>
        <p:spPr/>
        <p:txBody>
          <a:bodyPr/>
          <a:lstStyle/>
          <a:p>
            <a:r>
              <a:rPr lang="en-US" b="1" dirty="0">
                <a:solidFill>
                  <a:schemeClr val="accent1">
                    <a:lumMod val="75000"/>
                  </a:schemeClr>
                </a:solidFill>
              </a:rPr>
              <a:t>The “human dimension”</a:t>
            </a:r>
          </a:p>
        </p:txBody>
      </p:sp>
      <p:pic>
        <p:nvPicPr>
          <p:cNvPr id="4" name="Grafik 3" descr="Ein Bild, das Vektorgrafiken, Text enthält.&#10;&#10;Mit hoher Zuverlässigkeit generierte Beschreibung">
            <a:extLst>
              <a:ext uri="{FF2B5EF4-FFF2-40B4-BE49-F238E27FC236}">
                <a16:creationId xmlns:a16="http://schemas.microsoft.com/office/drawing/2014/main" id="{D1C9E578-1D41-444E-88B3-A8F0A64C3F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9080" y="72911"/>
            <a:ext cx="2607182" cy="939673"/>
          </a:xfrm>
          <a:prstGeom prst="rect">
            <a:avLst/>
          </a:prstGeom>
        </p:spPr>
      </p:pic>
      <p:sp>
        <p:nvSpPr>
          <p:cNvPr id="5" name="Datumsplatzhalter 4">
            <a:extLst>
              <a:ext uri="{FF2B5EF4-FFF2-40B4-BE49-F238E27FC236}">
                <a16:creationId xmlns:a16="http://schemas.microsoft.com/office/drawing/2014/main" id="{B25A63CC-DBA9-4BB5-BC1F-FE9BC65F53AA}"/>
              </a:ext>
            </a:extLst>
          </p:cNvPr>
          <p:cNvSpPr>
            <a:spLocks noGrp="1"/>
          </p:cNvSpPr>
          <p:nvPr>
            <p:ph type="dt" sz="half" idx="10"/>
          </p:nvPr>
        </p:nvSpPr>
        <p:spPr/>
        <p:txBody>
          <a:bodyPr/>
          <a:lstStyle/>
          <a:p>
            <a:fld id="{9F934CA9-D891-4008-BED4-B3EBB60A420D}" type="datetime1">
              <a:rPr lang="en-US" smtClean="0"/>
              <a:t>9/13/2025</a:t>
            </a:fld>
            <a:endParaRPr lang="en-US"/>
          </a:p>
        </p:txBody>
      </p:sp>
      <p:sp>
        <p:nvSpPr>
          <p:cNvPr id="6" name="Fußzeilenplatzhalter 5">
            <a:extLst>
              <a:ext uri="{FF2B5EF4-FFF2-40B4-BE49-F238E27FC236}">
                <a16:creationId xmlns:a16="http://schemas.microsoft.com/office/drawing/2014/main" id="{4F2528FC-3897-49E4-9671-89E7C0A82777}"/>
              </a:ext>
            </a:extLst>
          </p:cNvPr>
          <p:cNvSpPr>
            <a:spLocks noGrp="1"/>
          </p:cNvSpPr>
          <p:nvPr>
            <p:ph type="ftr" sz="quarter" idx="11"/>
          </p:nvPr>
        </p:nvSpPr>
        <p:spPr/>
        <p:txBody>
          <a:bodyPr/>
          <a:lstStyle/>
          <a:p>
            <a:r>
              <a:rPr lang="en-US"/>
              <a:t>IFISA - Executive Board </a:t>
            </a:r>
          </a:p>
        </p:txBody>
      </p:sp>
      <p:sp>
        <p:nvSpPr>
          <p:cNvPr id="7" name="Foliennummernplatzhalter 6">
            <a:extLst>
              <a:ext uri="{FF2B5EF4-FFF2-40B4-BE49-F238E27FC236}">
                <a16:creationId xmlns:a16="http://schemas.microsoft.com/office/drawing/2014/main" id="{1A47F95A-3FD7-404D-9D72-62ED28746174}"/>
              </a:ext>
            </a:extLst>
          </p:cNvPr>
          <p:cNvSpPr>
            <a:spLocks noGrp="1"/>
          </p:cNvSpPr>
          <p:nvPr>
            <p:ph type="sldNum" sz="quarter" idx="12"/>
          </p:nvPr>
        </p:nvSpPr>
        <p:spPr/>
        <p:txBody>
          <a:bodyPr/>
          <a:lstStyle/>
          <a:p>
            <a:fld id="{D9C295AD-EDD9-46FF-81C7-810D79AE5AA8}" type="slidenum">
              <a:rPr lang="en-US" smtClean="0"/>
              <a:t>4</a:t>
            </a:fld>
            <a:endParaRPr lang="en-US"/>
          </a:p>
        </p:txBody>
      </p:sp>
      <p:sp>
        <p:nvSpPr>
          <p:cNvPr id="9" name="Textfeld 8">
            <a:extLst>
              <a:ext uri="{FF2B5EF4-FFF2-40B4-BE49-F238E27FC236}">
                <a16:creationId xmlns:a16="http://schemas.microsoft.com/office/drawing/2014/main" id="{92B1487F-0589-BF0A-2338-06DE58FAAA02}"/>
              </a:ext>
            </a:extLst>
          </p:cNvPr>
          <p:cNvSpPr txBox="1"/>
          <p:nvPr/>
        </p:nvSpPr>
        <p:spPr>
          <a:xfrm>
            <a:off x="838200" y="1545494"/>
            <a:ext cx="10809514" cy="4455835"/>
          </a:xfrm>
          <a:prstGeom prst="rect">
            <a:avLst/>
          </a:prstGeom>
          <a:noFill/>
        </p:spPr>
        <p:txBody>
          <a:bodyPr wrap="square">
            <a:spAutoFit/>
          </a:bodyPr>
          <a:lstStyle/>
          <a:p>
            <a:pPr>
              <a:lnSpc>
                <a:spcPct val="150000"/>
              </a:lnSpc>
            </a:pPr>
            <a:r>
              <a:rPr lang="en-US" sz="2400" dirty="0">
                <a:solidFill>
                  <a:srgbClr val="00002E"/>
                </a:solidFill>
                <a:latin typeface="Arial" panose="020B0604020202020204" pitchFamily="34" charset="0"/>
                <a:cs typeface="Arial" panose="020B0604020202020204" pitchFamily="34" charset="0"/>
              </a:rPr>
              <a:t>W</a:t>
            </a:r>
            <a:r>
              <a:rPr lang="en-US" sz="2400" b="0" i="0" dirty="0">
                <a:solidFill>
                  <a:srgbClr val="00002E"/>
                </a:solidFill>
                <a:effectLst/>
                <a:latin typeface="Arial" panose="020B0604020202020204" pitchFamily="34" charset="0"/>
                <a:cs typeface="Arial" panose="020B0604020202020204" pitchFamily="34" charset="0"/>
              </a:rPr>
              <a:t>hat is known as the 'human dimension' of the single European sky includes the technical and operational changes to working practices and procedures, which impact individuals and groups of actors in the implementation of the single European sky. </a:t>
            </a:r>
          </a:p>
          <a:p>
            <a:pPr>
              <a:lnSpc>
                <a:spcPct val="150000"/>
              </a:lnSpc>
            </a:pPr>
            <a:endParaRPr lang="en-US" sz="2400" dirty="0">
              <a:solidFill>
                <a:srgbClr val="00002E"/>
              </a:solidFill>
              <a:latin typeface="Arial" panose="020B0604020202020204" pitchFamily="34" charset="0"/>
              <a:cs typeface="Arial" panose="020B0604020202020204" pitchFamily="34" charset="0"/>
            </a:endParaRPr>
          </a:p>
          <a:p>
            <a:pPr>
              <a:lnSpc>
                <a:spcPct val="150000"/>
              </a:lnSpc>
            </a:pPr>
            <a:r>
              <a:rPr lang="en-US" sz="2400" b="0" i="0" dirty="0">
                <a:solidFill>
                  <a:srgbClr val="00002E"/>
                </a:solidFill>
                <a:effectLst/>
                <a:latin typeface="Arial" panose="020B0604020202020204" pitchFamily="34" charset="0"/>
                <a:cs typeface="Arial" panose="020B0604020202020204" pitchFamily="34" charset="0"/>
              </a:rPr>
              <a:t>Working conditions and other social aspects of air traffic management are addressed in the Committee set up under Decision 98/500/EC and fall outside the scope of the group.</a:t>
            </a:r>
            <a:endParaRPr lang="de-D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8570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ABBDE-76C3-C8C1-D797-60793329EB9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408F526-0CDE-9AA2-5812-483F1CB19371}"/>
              </a:ext>
            </a:extLst>
          </p:cNvPr>
          <p:cNvSpPr>
            <a:spLocks noGrp="1"/>
          </p:cNvSpPr>
          <p:nvPr>
            <p:ph type="title"/>
          </p:nvPr>
        </p:nvSpPr>
        <p:spPr/>
        <p:txBody>
          <a:bodyPr/>
          <a:lstStyle/>
          <a:p>
            <a:r>
              <a:rPr lang="en-US" b="1" dirty="0">
                <a:solidFill>
                  <a:schemeClr val="accent1">
                    <a:lumMod val="75000"/>
                  </a:schemeClr>
                </a:solidFill>
              </a:rPr>
              <a:t>The “CEGHD Tasks”</a:t>
            </a:r>
          </a:p>
        </p:txBody>
      </p:sp>
      <p:pic>
        <p:nvPicPr>
          <p:cNvPr id="4" name="Grafik 3" descr="Ein Bild, das Vektorgrafiken, Text enthält.&#10;&#10;Mit hoher Zuverlässigkeit generierte Beschreibung">
            <a:extLst>
              <a:ext uri="{FF2B5EF4-FFF2-40B4-BE49-F238E27FC236}">
                <a16:creationId xmlns:a16="http://schemas.microsoft.com/office/drawing/2014/main" id="{C53D80C7-4D19-E940-DBFD-0AAA31EC43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9080" y="72911"/>
            <a:ext cx="2607182" cy="939673"/>
          </a:xfrm>
          <a:prstGeom prst="rect">
            <a:avLst/>
          </a:prstGeom>
        </p:spPr>
      </p:pic>
      <p:sp>
        <p:nvSpPr>
          <p:cNvPr id="5" name="Datumsplatzhalter 4">
            <a:extLst>
              <a:ext uri="{FF2B5EF4-FFF2-40B4-BE49-F238E27FC236}">
                <a16:creationId xmlns:a16="http://schemas.microsoft.com/office/drawing/2014/main" id="{EBBDD5D4-8C71-62FD-91E2-AAB2E1DAEE17}"/>
              </a:ext>
            </a:extLst>
          </p:cNvPr>
          <p:cNvSpPr>
            <a:spLocks noGrp="1"/>
          </p:cNvSpPr>
          <p:nvPr>
            <p:ph type="dt" sz="half" idx="10"/>
          </p:nvPr>
        </p:nvSpPr>
        <p:spPr/>
        <p:txBody>
          <a:bodyPr/>
          <a:lstStyle/>
          <a:p>
            <a:fld id="{9F934CA9-D891-4008-BED4-B3EBB60A420D}" type="datetime1">
              <a:rPr lang="en-US" smtClean="0"/>
              <a:t>9/13/2025</a:t>
            </a:fld>
            <a:endParaRPr lang="en-US"/>
          </a:p>
        </p:txBody>
      </p:sp>
      <p:sp>
        <p:nvSpPr>
          <p:cNvPr id="6" name="Fußzeilenplatzhalter 5">
            <a:extLst>
              <a:ext uri="{FF2B5EF4-FFF2-40B4-BE49-F238E27FC236}">
                <a16:creationId xmlns:a16="http://schemas.microsoft.com/office/drawing/2014/main" id="{5C68D827-F178-2411-4618-6E7011A2A44D}"/>
              </a:ext>
            </a:extLst>
          </p:cNvPr>
          <p:cNvSpPr>
            <a:spLocks noGrp="1"/>
          </p:cNvSpPr>
          <p:nvPr>
            <p:ph type="ftr" sz="quarter" idx="11"/>
          </p:nvPr>
        </p:nvSpPr>
        <p:spPr/>
        <p:txBody>
          <a:bodyPr/>
          <a:lstStyle/>
          <a:p>
            <a:r>
              <a:rPr lang="en-US"/>
              <a:t>IFISA - Executive Board </a:t>
            </a:r>
          </a:p>
        </p:txBody>
      </p:sp>
      <p:sp>
        <p:nvSpPr>
          <p:cNvPr id="7" name="Foliennummernplatzhalter 6">
            <a:extLst>
              <a:ext uri="{FF2B5EF4-FFF2-40B4-BE49-F238E27FC236}">
                <a16:creationId xmlns:a16="http://schemas.microsoft.com/office/drawing/2014/main" id="{73DA4A6F-2B95-4CE5-4C55-EBA416944BD5}"/>
              </a:ext>
            </a:extLst>
          </p:cNvPr>
          <p:cNvSpPr>
            <a:spLocks noGrp="1"/>
          </p:cNvSpPr>
          <p:nvPr>
            <p:ph type="sldNum" sz="quarter" idx="12"/>
          </p:nvPr>
        </p:nvSpPr>
        <p:spPr/>
        <p:txBody>
          <a:bodyPr/>
          <a:lstStyle/>
          <a:p>
            <a:fld id="{D9C295AD-EDD9-46FF-81C7-810D79AE5AA8}" type="slidenum">
              <a:rPr lang="en-US" smtClean="0"/>
              <a:t>5</a:t>
            </a:fld>
            <a:endParaRPr lang="en-US"/>
          </a:p>
        </p:txBody>
      </p:sp>
      <p:sp>
        <p:nvSpPr>
          <p:cNvPr id="9" name="Textfeld 8">
            <a:extLst>
              <a:ext uri="{FF2B5EF4-FFF2-40B4-BE49-F238E27FC236}">
                <a16:creationId xmlns:a16="http://schemas.microsoft.com/office/drawing/2014/main" id="{2E0F9CC3-4188-4A2B-F8C8-9FEEE13756EA}"/>
              </a:ext>
            </a:extLst>
          </p:cNvPr>
          <p:cNvSpPr txBox="1"/>
          <p:nvPr/>
        </p:nvSpPr>
        <p:spPr>
          <a:xfrm>
            <a:off x="838200" y="1545494"/>
            <a:ext cx="10809514" cy="4455835"/>
          </a:xfrm>
          <a:prstGeom prst="rect">
            <a:avLst/>
          </a:prstGeom>
          <a:noFill/>
        </p:spPr>
        <p:txBody>
          <a:bodyPr wrap="square">
            <a:spAutoFit/>
          </a:bodyPr>
          <a:lstStyle/>
          <a:p>
            <a:pPr>
              <a:lnSpc>
                <a:spcPct val="150000"/>
              </a:lnSpc>
            </a:pPr>
            <a:r>
              <a:rPr lang="en-US" sz="2400" dirty="0">
                <a:latin typeface="Arial" panose="020B0604020202020204" pitchFamily="34" charset="0"/>
                <a:cs typeface="Arial" panose="020B0604020202020204" pitchFamily="34" charset="0"/>
              </a:rPr>
              <a:t>The group’s tasks shall be:</a:t>
            </a:r>
          </a:p>
          <a:p>
            <a:pPr marL="457200" indent="-4572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to provide expert advice to the Commission on the implementation of the single European sky as regards measures that have significant human dimension implications;</a:t>
            </a:r>
          </a:p>
          <a:p>
            <a:pPr marL="457200" indent="-4572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to facilitate cooperation and coordination between the Commission and relevant stakeholders on questions relating to the implementation of Union legislation, </a:t>
            </a:r>
            <a:r>
              <a:rPr lang="en-US" sz="2400" dirty="0" err="1">
                <a:latin typeface="Arial" panose="020B0604020202020204" pitchFamily="34" charset="0"/>
                <a:cs typeface="Arial" panose="020B0604020202020204" pitchFamily="34" charset="0"/>
              </a:rPr>
              <a:t>programmes</a:t>
            </a:r>
            <a:r>
              <a:rPr lang="en-US" sz="2400" dirty="0">
                <a:latin typeface="Arial" panose="020B0604020202020204" pitchFamily="34" charset="0"/>
                <a:cs typeface="Arial" panose="020B0604020202020204" pitchFamily="34" charset="0"/>
              </a:rPr>
              <a:t> and policies on the single European sky, notably its human dimension;</a:t>
            </a:r>
          </a:p>
        </p:txBody>
      </p:sp>
    </p:spTree>
    <p:extLst>
      <p:ext uri="{BB962C8B-B14F-4D97-AF65-F5344CB8AC3E}">
        <p14:creationId xmlns:p14="http://schemas.microsoft.com/office/powerpoint/2010/main" val="969082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79082-AD57-0A38-F8B7-04E44142066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641CEA7-BDA6-9717-7871-D4D6FB51575E}"/>
              </a:ext>
            </a:extLst>
          </p:cNvPr>
          <p:cNvSpPr>
            <a:spLocks noGrp="1"/>
          </p:cNvSpPr>
          <p:nvPr>
            <p:ph type="title"/>
          </p:nvPr>
        </p:nvSpPr>
        <p:spPr/>
        <p:txBody>
          <a:bodyPr/>
          <a:lstStyle/>
          <a:p>
            <a:r>
              <a:rPr lang="en-US" b="1" dirty="0">
                <a:solidFill>
                  <a:schemeClr val="accent1">
                    <a:lumMod val="75000"/>
                  </a:schemeClr>
                </a:solidFill>
              </a:rPr>
              <a:t>The “CEGHD Tasks”</a:t>
            </a:r>
          </a:p>
        </p:txBody>
      </p:sp>
      <p:pic>
        <p:nvPicPr>
          <p:cNvPr id="4" name="Grafik 3" descr="Ein Bild, das Vektorgrafiken, Text enthält.&#10;&#10;Mit hoher Zuverlässigkeit generierte Beschreibung">
            <a:extLst>
              <a:ext uri="{FF2B5EF4-FFF2-40B4-BE49-F238E27FC236}">
                <a16:creationId xmlns:a16="http://schemas.microsoft.com/office/drawing/2014/main" id="{F352DD80-2647-B4BA-3F5A-78FA62C51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9080" y="72911"/>
            <a:ext cx="2607182" cy="939673"/>
          </a:xfrm>
          <a:prstGeom prst="rect">
            <a:avLst/>
          </a:prstGeom>
        </p:spPr>
      </p:pic>
      <p:sp>
        <p:nvSpPr>
          <p:cNvPr id="5" name="Datumsplatzhalter 4">
            <a:extLst>
              <a:ext uri="{FF2B5EF4-FFF2-40B4-BE49-F238E27FC236}">
                <a16:creationId xmlns:a16="http://schemas.microsoft.com/office/drawing/2014/main" id="{9CB2BD8E-D561-7F1A-FE46-014D9357956E}"/>
              </a:ext>
            </a:extLst>
          </p:cNvPr>
          <p:cNvSpPr>
            <a:spLocks noGrp="1"/>
          </p:cNvSpPr>
          <p:nvPr>
            <p:ph type="dt" sz="half" idx="10"/>
          </p:nvPr>
        </p:nvSpPr>
        <p:spPr/>
        <p:txBody>
          <a:bodyPr/>
          <a:lstStyle/>
          <a:p>
            <a:fld id="{9F934CA9-D891-4008-BED4-B3EBB60A420D}" type="datetime1">
              <a:rPr lang="en-US" smtClean="0"/>
              <a:t>9/13/2025</a:t>
            </a:fld>
            <a:endParaRPr lang="en-US"/>
          </a:p>
        </p:txBody>
      </p:sp>
      <p:sp>
        <p:nvSpPr>
          <p:cNvPr id="6" name="Fußzeilenplatzhalter 5">
            <a:extLst>
              <a:ext uri="{FF2B5EF4-FFF2-40B4-BE49-F238E27FC236}">
                <a16:creationId xmlns:a16="http://schemas.microsoft.com/office/drawing/2014/main" id="{A389516C-51E5-3057-FA3A-A560D19336A2}"/>
              </a:ext>
            </a:extLst>
          </p:cNvPr>
          <p:cNvSpPr>
            <a:spLocks noGrp="1"/>
          </p:cNvSpPr>
          <p:nvPr>
            <p:ph type="ftr" sz="quarter" idx="11"/>
          </p:nvPr>
        </p:nvSpPr>
        <p:spPr/>
        <p:txBody>
          <a:bodyPr/>
          <a:lstStyle/>
          <a:p>
            <a:r>
              <a:rPr lang="en-US"/>
              <a:t>IFISA - Executive Board </a:t>
            </a:r>
          </a:p>
        </p:txBody>
      </p:sp>
      <p:sp>
        <p:nvSpPr>
          <p:cNvPr id="7" name="Foliennummernplatzhalter 6">
            <a:extLst>
              <a:ext uri="{FF2B5EF4-FFF2-40B4-BE49-F238E27FC236}">
                <a16:creationId xmlns:a16="http://schemas.microsoft.com/office/drawing/2014/main" id="{47D9CA69-075E-6F2E-4A1A-33165E62FC10}"/>
              </a:ext>
            </a:extLst>
          </p:cNvPr>
          <p:cNvSpPr>
            <a:spLocks noGrp="1"/>
          </p:cNvSpPr>
          <p:nvPr>
            <p:ph type="sldNum" sz="quarter" idx="12"/>
          </p:nvPr>
        </p:nvSpPr>
        <p:spPr/>
        <p:txBody>
          <a:bodyPr/>
          <a:lstStyle/>
          <a:p>
            <a:fld id="{D9C295AD-EDD9-46FF-81C7-810D79AE5AA8}" type="slidenum">
              <a:rPr lang="en-US" smtClean="0"/>
              <a:t>6</a:t>
            </a:fld>
            <a:endParaRPr lang="en-US"/>
          </a:p>
        </p:txBody>
      </p:sp>
      <p:sp>
        <p:nvSpPr>
          <p:cNvPr id="9" name="Textfeld 8">
            <a:extLst>
              <a:ext uri="{FF2B5EF4-FFF2-40B4-BE49-F238E27FC236}">
                <a16:creationId xmlns:a16="http://schemas.microsoft.com/office/drawing/2014/main" id="{89FC1F18-C9B3-DC04-1F58-7D2484ED7897}"/>
              </a:ext>
            </a:extLst>
          </p:cNvPr>
          <p:cNvSpPr txBox="1"/>
          <p:nvPr/>
        </p:nvSpPr>
        <p:spPr>
          <a:xfrm>
            <a:off x="838200" y="1545494"/>
            <a:ext cx="10809514" cy="1131848"/>
          </a:xfrm>
          <a:prstGeom prst="rect">
            <a:avLst/>
          </a:prstGeom>
          <a:noFill/>
        </p:spPr>
        <p:txBody>
          <a:bodyPr wrap="square">
            <a:spAutoFit/>
          </a:bodyPr>
          <a:lstStyle/>
          <a:p>
            <a:pPr marL="457200" indent="-4572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to ensure an exchange of expertise, experience and good practice among members as regards the human dimension of the single European sky.</a:t>
            </a:r>
          </a:p>
        </p:txBody>
      </p:sp>
      <p:pic>
        <p:nvPicPr>
          <p:cNvPr id="8" name="Grafik 7" descr="Ein Bild, das Text, Wand, Screenshot, Rechteck enthält.&#10;&#10;KI-generierte Inhalte können fehlerhaft sein.">
            <a:extLst>
              <a:ext uri="{FF2B5EF4-FFF2-40B4-BE49-F238E27FC236}">
                <a16:creationId xmlns:a16="http://schemas.microsoft.com/office/drawing/2014/main" id="{9D8AE4A0-9858-F59E-8B7C-D16E0D9585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6628" y="2871057"/>
            <a:ext cx="6705600" cy="3282950"/>
          </a:xfrm>
          <a:prstGeom prst="rect">
            <a:avLst/>
          </a:prstGeom>
        </p:spPr>
      </p:pic>
    </p:spTree>
    <p:extLst>
      <p:ext uri="{BB962C8B-B14F-4D97-AF65-F5344CB8AC3E}">
        <p14:creationId xmlns:p14="http://schemas.microsoft.com/office/powerpoint/2010/main" val="3031319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C8FC5-38BF-C6E6-E43E-04CC41B5918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5195A69-C53A-707B-E8CC-E610A1DB65DB}"/>
              </a:ext>
            </a:extLst>
          </p:cNvPr>
          <p:cNvSpPr>
            <a:spLocks noGrp="1"/>
          </p:cNvSpPr>
          <p:nvPr>
            <p:ph type="title"/>
          </p:nvPr>
        </p:nvSpPr>
        <p:spPr/>
        <p:txBody>
          <a:bodyPr/>
          <a:lstStyle/>
          <a:p>
            <a:r>
              <a:rPr lang="en-US" b="1" dirty="0">
                <a:solidFill>
                  <a:schemeClr val="accent1">
                    <a:lumMod val="75000"/>
                  </a:schemeClr>
                </a:solidFill>
              </a:rPr>
              <a:t>The “CEGHD Papers”</a:t>
            </a:r>
          </a:p>
        </p:txBody>
      </p:sp>
      <p:pic>
        <p:nvPicPr>
          <p:cNvPr id="4" name="Grafik 3" descr="Ein Bild, das Vektorgrafiken, Text enthält.&#10;&#10;Mit hoher Zuverlässigkeit generierte Beschreibung">
            <a:extLst>
              <a:ext uri="{FF2B5EF4-FFF2-40B4-BE49-F238E27FC236}">
                <a16:creationId xmlns:a16="http://schemas.microsoft.com/office/drawing/2014/main" id="{B9D48E92-39B7-BA92-05AC-501EB79338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9080" y="72911"/>
            <a:ext cx="2607182" cy="939673"/>
          </a:xfrm>
          <a:prstGeom prst="rect">
            <a:avLst/>
          </a:prstGeom>
        </p:spPr>
      </p:pic>
      <p:sp>
        <p:nvSpPr>
          <p:cNvPr id="5" name="Datumsplatzhalter 4">
            <a:extLst>
              <a:ext uri="{FF2B5EF4-FFF2-40B4-BE49-F238E27FC236}">
                <a16:creationId xmlns:a16="http://schemas.microsoft.com/office/drawing/2014/main" id="{C2BDC553-DEA2-2CE0-D9F7-E472D3DFD739}"/>
              </a:ext>
            </a:extLst>
          </p:cNvPr>
          <p:cNvSpPr>
            <a:spLocks noGrp="1"/>
          </p:cNvSpPr>
          <p:nvPr>
            <p:ph type="dt" sz="half" idx="10"/>
          </p:nvPr>
        </p:nvSpPr>
        <p:spPr/>
        <p:txBody>
          <a:bodyPr/>
          <a:lstStyle/>
          <a:p>
            <a:fld id="{9F934CA9-D891-4008-BED4-B3EBB60A420D}" type="datetime1">
              <a:rPr lang="en-US" smtClean="0"/>
              <a:t>9/13/2025</a:t>
            </a:fld>
            <a:endParaRPr lang="en-US"/>
          </a:p>
        </p:txBody>
      </p:sp>
      <p:sp>
        <p:nvSpPr>
          <p:cNvPr id="6" name="Fußzeilenplatzhalter 5">
            <a:extLst>
              <a:ext uri="{FF2B5EF4-FFF2-40B4-BE49-F238E27FC236}">
                <a16:creationId xmlns:a16="http://schemas.microsoft.com/office/drawing/2014/main" id="{74F617A8-4DB1-A98A-3228-5F65AF789AB6}"/>
              </a:ext>
            </a:extLst>
          </p:cNvPr>
          <p:cNvSpPr>
            <a:spLocks noGrp="1"/>
          </p:cNvSpPr>
          <p:nvPr>
            <p:ph type="ftr" sz="quarter" idx="11"/>
          </p:nvPr>
        </p:nvSpPr>
        <p:spPr/>
        <p:txBody>
          <a:bodyPr/>
          <a:lstStyle/>
          <a:p>
            <a:r>
              <a:rPr lang="en-US"/>
              <a:t>IFISA - Executive Board </a:t>
            </a:r>
          </a:p>
        </p:txBody>
      </p:sp>
      <p:sp>
        <p:nvSpPr>
          <p:cNvPr id="7" name="Foliennummernplatzhalter 6">
            <a:extLst>
              <a:ext uri="{FF2B5EF4-FFF2-40B4-BE49-F238E27FC236}">
                <a16:creationId xmlns:a16="http://schemas.microsoft.com/office/drawing/2014/main" id="{B6E12AE4-5F24-A53B-7894-4100C8497BF8}"/>
              </a:ext>
            </a:extLst>
          </p:cNvPr>
          <p:cNvSpPr>
            <a:spLocks noGrp="1"/>
          </p:cNvSpPr>
          <p:nvPr>
            <p:ph type="sldNum" sz="quarter" idx="12"/>
          </p:nvPr>
        </p:nvSpPr>
        <p:spPr/>
        <p:txBody>
          <a:bodyPr/>
          <a:lstStyle/>
          <a:p>
            <a:fld id="{D9C295AD-EDD9-46FF-81C7-810D79AE5AA8}" type="slidenum">
              <a:rPr lang="en-US" smtClean="0"/>
              <a:t>7</a:t>
            </a:fld>
            <a:endParaRPr lang="en-US"/>
          </a:p>
        </p:txBody>
      </p:sp>
      <p:sp>
        <p:nvSpPr>
          <p:cNvPr id="9" name="Textfeld 8">
            <a:extLst>
              <a:ext uri="{FF2B5EF4-FFF2-40B4-BE49-F238E27FC236}">
                <a16:creationId xmlns:a16="http://schemas.microsoft.com/office/drawing/2014/main" id="{371D067E-9F49-F0C8-F7A9-7C457DCF509D}"/>
              </a:ext>
            </a:extLst>
          </p:cNvPr>
          <p:cNvSpPr txBox="1"/>
          <p:nvPr/>
        </p:nvSpPr>
        <p:spPr>
          <a:xfrm>
            <a:off x="838200" y="1545494"/>
            <a:ext cx="10809514" cy="4455835"/>
          </a:xfrm>
          <a:prstGeom prst="rect">
            <a:avLst/>
          </a:prstGeom>
          <a:noFill/>
        </p:spPr>
        <p:txBody>
          <a:bodyPr wrap="square">
            <a:spAutoFit/>
          </a:bodyPr>
          <a:lstStyle/>
          <a:p>
            <a:pPr marL="457200" indent="-457200">
              <a:lnSpc>
                <a:spcPct val="150000"/>
              </a:lnSpc>
              <a:buFont typeface="+mj-lt"/>
              <a:buAutoNum type="arabicPeriod"/>
            </a:pPr>
            <a:r>
              <a:rPr lang="en-GB" sz="2400" dirty="0">
                <a:latin typeface="Arial" panose="020B0604020202020204" pitchFamily="34" charset="0"/>
                <a:cs typeface="Arial" panose="020B0604020202020204" pitchFamily="34" charset="0"/>
              </a:rPr>
              <a:t>The ‘Human Dimension’ implications of the European ATM Master Plan</a:t>
            </a:r>
          </a:p>
          <a:p>
            <a:pPr marL="457200" indent="-457200">
              <a:lnSpc>
                <a:spcPct val="150000"/>
              </a:lnSpc>
              <a:buFont typeface="+mj-lt"/>
              <a:buAutoNum type="arabicPeriod"/>
            </a:pPr>
            <a:r>
              <a:rPr lang="en-US" sz="2400" dirty="0">
                <a:latin typeface="Arial" panose="020B0604020202020204" pitchFamily="34" charset="0"/>
                <a:cs typeface="Arial" panose="020B0604020202020204" pitchFamily="34" charset="0"/>
              </a:rPr>
              <a:t>Human Centricity in new technology, AI and Automation and Dynamics of Efficiency</a:t>
            </a:r>
          </a:p>
          <a:p>
            <a:pPr marL="457200" indent="-457200">
              <a:lnSpc>
                <a:spcPct val="150000"/>
              </a:lnSpc>
              <a:buFont typeface="+mj-lt"/>
              <a:buAutoNum type="arabicPeriod"/>
            </a:pPr>
            <a:r>
              <a:rPr lang="en-GB" sz="2400" dirty="0">
                <a:latin typeface="Arial" panose="020B0604020202020204" pitchFamily="34" charset="0"/>
                <a:cs typeface="Arial" panose="020B0604020202020204" pitchFamily="34" charset="0"/>
              </a:rPr>
              <a:t>Well-being and Human Sustainability in ATM</a:t>
            </a:r>
          </a:p>
          <a:p>
            <a:pPr marL="457200" indent="-457200">
              <a:lnSpc>
                <a:spcPct val="150000"/>
              </a:lnSpc>
              <a:buFont typeface="+mj-lt"/>
              <a:buAutoNum type="arabicPeriod"/>
            </a:pPr>
            <a:r>
              <a:rPr lang="en-US" sz="2400" dirty="0">
                <a:latin typeface="Arial" panose="020B0604020202020204" pitchFamily="34" charset="0"/>
                <a:cs typeface="Arial" panose="020B0604020202020204" pitchFamily="34" charset="0"/>
              </a:rPr>
              <a:t>Staff competencies management, licensing, and training (ATOS) + ATSEP)</a:t>
            </a:r>
          </a:p>
          <a:p>
            <a:pPr marL="457200" indent="-457200">
              <a:lnSpc>
                <a:spcPct val="150000"/>
              </a:lnSpc>
              <a:buFont typeface="+mj-lt"/>
              <a:buAutoNum type="arabicPeriod"/>
            </a:pPr>
            <a:r>
              <a:rPr lang="en-GB" sz="2400" dirty="0">
                <a:latin typeface="Arial" panose="020B0604020202020204" pitchFamily="34" charset="0"/>
                <a:cs typeface="Arial" panose="020B0604020202020204" pitchFamily="34" charset="0"/>
              </a:rPr>
              <a:t>Survey on personnel Training and Licensing (ATOS) </a:t>
            </a:r>
          </a:p>
          <a:p>
            <a:pPr>
              <a:lnSpc>
                <a:spcPct val="150000"/>
              </a:lnSpc>
            </a:pPr>
            <a:endParaRPr lang="en-GB" sz="2400" dirty="0">
              <a:latin typeface="Arial" panose="020B0604020202020204" pitchFamily="34" charset="0"/>
              <a:cs typeface="Arial" panose="020B0604020202020204" pitchFamily="34" charset="0"/>
            </a:endParaRPr>
          </a:p>
          <a:p>
            <a:pPr>
              <a:lnSpc>
                <a:spcPct val="150000"/>
              </a:lnSpc>
            </a:pPr>
            <a:r>
              <a:rPr lang="en-GB" sz="2400" dirty="0">
                <a:latin typeface="Arial" panose="020B0604020202020204" pitchFamily="34" charset="0"/>
                <a:cs typeface="Arial" panose="020B0604020202020204" pitchFamily="34" charset="0"/>
              </a:rPr>
              <a:t>(ATOS includes: FISO and AMS)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2914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01DDC-D993-B044-DD0E-A469B16C713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CB8A17D-4406-61DB-F03E-9228F4B8FA67}"/>
              </a:ext>
            </a:extLst>
          </p:cNvPr>
          <p:cNvSpPr>
            <a:spLocks noGrp="1"/>
          </p:cNvSpPr>
          <p:nvPr>
            <p:ph type="title"/>
          </p:nvPr>
        </p:nvSpPr>
        <p:spPr/>
        <p:txBody>
          <a:bodyPr/>
          <a:lstStyle/>
          <a:p>
            <a:r>
              <a:rPr lang="en-US" b="1" dirty="0">
                <a:solidFill>
                  <a:schemeClr val="accent1">
                    <a:lumMod val="75000"/>
                  </a:schemeClr>
                </a:solidFill>
              </a:rPr>
              <a:t>Way ahead?</a:t>
            </a:r>
          </a:p>
        </p:txBody>
      </p:sp>
      <p:pic>
        <p:nvPicPr>
          <p:cNvPr id="4" name="Grafik 3" descr="Ein Bild, das Vektorgrafiken, Text enthält.&#10;&#10;Mit hoher Zuverlässigkeit generierte Beschreibung">
            <a:extLst>
              <a:ext uri="{FF2B5EF4-FFF2-40B4-BE49-F238E27FC236}">
                <a16:creationId xmlns:a16="http://schemas.microsoft.com/office/drawing/2014/main" id="{FFB41F4D-4B38-7CE1-E4A6-FEB3D18ED1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9080" y="72911"/>
            <a:ext cx="2607182" cy="939673"/>
          </a:xfrm>
          <a:prstGeom prst="rect">
            <a:avLst/>
          </a:prstGeom>
        </p:spPr>
      </p:pic>
      <p:sp>
        <p:nvSpPr>
          <p:cNvPr id="5" name="Datumsplatzhalter 4">
            <a:extLst>
              <a:ext uri="{FF2B5EF4-FFF2-40B4-BE49-F238E27FC236}">
                <a16:creationId xmlns:a16="http://schemas.microsoft.com/office/drawing/2014/main" id="{91AAB41D-1285-F4F9-D185-64FDB28B8CC9}"/>
              </a:ext>
            </a:extLst>
          </p:cNvPr>
          <p:cNvSpPr>
            <a:spLocks noGrp="1"/>
          </p:cNvSpPr>
          <p:nvPr>
            <p:ph type="dt" sz="half" idx="10"/>
          </p:nvPr>
        </p:nvSpPr>
        <p:spPr/>
        <p:txBody>
          <a:bodyPr/>
          <a:lstStyle/>
          <a:p>
            <a:fld id="{9F934CA9-D891-4008-BED4-B3EBB60A420D}" type="datetime1">
              <a:rPr lang="en-US" smtClean="0"/>
              <a:t>9/13/2025</a:t>
            </a:fld>
            <a:endParaRPr lang="en-US"/>
          </a:p>
        </p:txBody>
      </p:sp>
      <p:sp>
        <p:nvSpPr>
          <p:cNvPr id="6" name="Fußzeilenplatzhalter 5">
            <a:extLst>
              <a:ext uri="{FF2B5EF4-FFF2-40B4-BE49-F238E27FC236}">
                <a16:creationId xmlns:a16="http://schemas.microsoft.com/office/drawing/2014/main" id="{E6CC0B66-B0B1-496A-43C3-423F21D14C3D}"/>
              </a:ext>
            </a:extLst>
          </p:cNvPr>
          <p:cNvSpPr>
            <a:spLocks noGrp="1"/>
          </p:cNvSpPr>
          <p:nvPr>
            <p:ph type="ftr" sz="quarter" idx="11"/>
          </p:nvPr>
        </p:nvSpPr>
        <p:spPr/>
        <p:txBody>
          <a:bodyPr/>
          <a:lstStyle/>
          <a:p>
            <a:r>
              <a:rPr lang="en-US"/>
              <a:t>IFISA - Executive Board </a:t>
            </a:r>
          </a:p>
        </p:txBody>
      </p:sp>
      <p:sp>
        <p:nvSpPr>
          <p:cNvPr id="7" name="Foliennummernplatzhalter 6">
            <a:extLst>
              <a:ext uri="{FF2B5EF4-FFF2-40B4-BE49-F238E27FC236}">
                <a16:creationId xmlns:a16="http://schemas.microsoft.com/office/drawing/2014/main" id="{B790F9C6-26AB-6182-5A7B-C6E4DCDC628E}"/>
              </a:ext>
            </a:extLst>
          </p:cNvPr>
          <p:cNvSpPr>
            <a:spLocks noGrp="1"/>
          </p:cNvSpPr>
          <p:nvPr>
            <p:ph type="sldNum" sz="quarter" idx="12"/>
          </p:nvPr>
        </p:nvSpPr>
        <p:spPr/>
        <p:txBody>
          <a:bodyPr/>
          <a:lstStyle/>
          <a:p>
            <a:fld id="{D9C295AD-EDD9-46FF-81C7-810D79AE5AA8}" type="slidenum">
              <a:rPr lang="en-US" smtClean="0"/>
              <a:t>8</a:t>
            </a:fld>
            <a:endParaRPr lang="en-US"/>
          </a:p>
        </p:txBody>
      </p:sp>
      <p:sp>
        <p:nvSpPr>
          <p:cNvPr id="9" name="Textfeld 8">
            <a:extLst>
              <a:ext uri="{FF2B5EF4-FFF2-40B4-BE49-F238E27FC236}">
                <a16:creationId xmlns:a16="http://schemas.microsoft.com/office/drawing/2014/main" id="{423FD342-C781-C43F-4288-E564FF969360}"/>
              </a:ext>
            </a:extLst>
          </p:cNvPr>
          <p:cNvSpPr txBox="1"/>
          <p:nvPr/>
        </p:nvSpPr>
        <p:spPr>
          <a:xfrm>
            <a:off x="838200" y="1545494"/>
            <a:ext cx="10809514" cy="2239844"/>
          </a:xfrm>
          <a:prstGeom prst="rect">
            <a:avLst/>
          </a:prstGeom>
          <a:noFill/>
        </p:spPr>
        <p:txBody>
          <a:bodyPr wrap="square">
            <a:spAutoFit/>
          </a:bodyPr>
          <a:lstStyle/>
          <a:p>
            <a:pPr>
              <a:lnSpc>
                <a:spcPct val="150000"/>
              </a:lnSpc>
            </a:pPr>
            <a:r>
              <a:rPr lang="de-DE" sz="2400" dirty="0">
                <a:latin typeface="Arial" panose="020B0604020202020204" pitchFamily="34" charset="0"/>
                <a:cs typeface="Arial" panose="020B0604020202020204" pitchFamily="34" charset="0"/>
              </a:rPr>
              <a:t>IFISA </a:t>
            </a:r>
            <a:r>
              <a:rPr lang="de-DE" sz="2400" dirty="0" err="1">
                <a:latin typeface="Arial" panose="020B0604020202020204" pitchFamily="34" charset="0"/>
                <a:cs typeface="Arial" panose="020B0604020202020204" pitchFamily="34" charset="0"/>
              </a:rPr>
              <a:t>is</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recognised</a:t>
            </a:r>
            <a:r>
              <a:rPr lang="de-DE" sz="2400" dirty="0">
                <a:latin typeface="Arial" panose="020B0604020202020204" pitchFamily="34" charset="0"/>
                <a:cs typeface="Arial" panose="020B0604020202020204" pitchFamily="34" charset="0"/>
              </a:rPr>
              <a:t> in </a:t>
            </a:r>
            <a:r>
              <a:rPr lang="de-DE" sz="2400" dirty="0" err="1">
                <a:latin typeface="Arial" panose="020B0604020202020204" pitchFamily="34" charset="0"/>
                <a:cs typeface="Arial" panose="020B0604020202020204" pitchFamily="34" charset="0"/>
              </a:rPr>
              <a:t>the</a:t>
            </a:r>
            <a:r>
              <a:rPr lang="de-DE" sz="2400" dirty="0">
                <a:latin typeface="Arial" panose="020B0604020202020204" pitchFamily="34" charset="0"/>
                <a:cs typeface="Arial" panose="020B0604020202020204" pitchFamily="34" charset="0"/>
              </a:rPr>
              <a:t> European </a:t>
            </a:r>
            <a:r>
              <a:rPr lang="de-DE" sz="2400" dirty="0" err="1">
                <a:latin typeface="Arial" panose="020B0604020202020204" pitchFamily="34" charset="0"/>
                <a:cs typeface="Arial" panose="020B0604020202020204" pitchFamily="34" charset="0"/>
              </a:rPr>
              <a:t>landscape</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of</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aviation</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stakeholders</a:t>
            </a:r>
            <a:r>
              <a:rPr lang="de-DE" sz="2400" dirty="0">
                <a:latin typeface="Arial" panose="020B0604020202020204" pitchFamily="34" charset="0"/>
                <a:cs typeface="Arial" panose="020B0604020202020204" pitchFamily="34" charset="0"/>
              </a:rPr>
              <a:t>.</a:t>
            </a:r>
          </a:p>
          <a:p>
            <a:pPr>
              <a:lnSpc>
                <a:spcPct val="150000"/>
              </a:lnSpc>
            </a:pPr>
            <a:r>
              <a:rPr lang="de-DE" sz="2400" dirty="0" err="1">
                <a:latin typeface="Arial" panose="020B0604020202020204" pitchFamily="34" charset="0"/>
                <a:cs typeface="Arial" panose="020B0604020202020204" pitchFamily="34" charset="0"/>
              </a:rPr>
              <a:t>We</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are</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invited</a:t>
            </a:r>
            <a:r>
              <a:rPr lang="de-DE" sz="2400" dirty="0">
                <a:latin typeface="Arial" panose="020B0604020202020204" pitchFamily="34" charset="0"/>
                <a:cs typeface="Arial" panose="020B0604020202020204" pitchFamily="34" charset="0"/>
              </a:rPr>
              <a:t> and </a:t>
            </a:r>
            <a:r>
              <a:rPr lang="de-DE" sz="2400" dirty="0" err="1">
                <a:latin typeface="Arial" panose="020B0604020202020204" pitchFamily="34" charset="0"/>
                <a:cs typeface="Arial" panose="020B0604020202020204" pitchFamily="34" charset="0"/>
              </a:rPr>
              <a:t>are</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cooperating</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with</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many</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organisations</a:t>
            </a:r>
            <a:r>
              <a:rPr lang="de-DE" sz="2400" dirty="0">
                <a:latin typeface="Arial" panose="020B0604020202020204" pitchFamily="34" charset="0"/>
                <a:cs typeface="Arial" panose="020B0604020202020204" pitchFamily="34" charset="0"/>
              </a:rPr>
              <a:t> on </a:t>
            </a:r>
            <a:r>
              <a:rPr lang="de-DE" sz="2400" dirty="0" err="1">
                <a:latin typeface="Arial" panose="020B0604020202020204" pitchFamily="34" charset="0"/>
                <a:cs typeface="Arial" panose="020B0604020202020204" pitchFamily="34" charset="0"/>
              </a:rPr>
              <a:t>the</a:t>
            </a:r>
            <a:r>
              <a:rPr lang="de-DE" sz="2400" dirty="0">
                <a:latin typeface="Arial" panose="020B0604020202020204" pitchFamily="34" charset="0"/>
                <a:cs typeface="Arial" panose="020B0604020202020204" pitchFamily="34" charset="0"/>
              </a:rPr>
              <a:t> European Level. As a </a:t>
            </a:r>
            <a:r>
              <a:rPr lang="de-DE" sz="2400" dirty="0" err="1">
                <a:latin typeface="Arial" panose="020B0604020202020204" pitchFamily="34" charset="0"/>
                <a:cs typeface="Arial" panose="020B0604020202020204" pitchFamily="34" charset="0"/>
              </a:rPr>
              <a:t>result</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of</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our</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committment</a:t>
            </a:r>
            <a:r>
              <a:rPr lang="de-DE" sz="2400" dirty="0">
                <a:latin typeface="Arial" panose="020B0604020202020204" pitchFamily="34" charset="0"/>
                <a:cs typeface="Arial" panose="020B0604020202020204" pitchFamily="34" charset="0"/>
              </a:rPr>
              <a:t> on </a:t>
            </a:r>
            <a:r>
              <a:rPr lang="de-DE" sz="2400" dirty="0" err="1">
                <a:latin typeface="Arial" panose="020B0604020202020204" pitchFamily="34" charset="0"/>
                <a:cs typeface="Arial" panose="020B0604020202020204" pitchFamily="34" charset="0"/>
              </a:rPr>
              <a:t>the</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aviation</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industry</a:t>
            </a:r>
            <a:r>
              <a:rPr lang="de-DE" sz="2400" dirty="0">
                <a:latin typeface="Arial" panose="020B0604020202020204" pitchFamily="34" charset="0"/>
                <a:cs typeface="Arial" panose="020B0604020202020204" pitchFamily="34" charset="0"/>
              </a:rPr>
              <a:t> and </a:t>
            </a:r>
            <a:r>
              <a:rPr lang="de-DE" sz="2400" dirty="0" err="1">
                <a:latin typeface="Arial" panose="020B0604020202020204" pitchFamily="34" charset="0"/>
                <a:cs typeface="Arial" panose="020B0604020202020204" pitchFamily="34" charset="0"/>
              </a:rPr>
              <a:t>our</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ongoing</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work</a:t>
            </a:r>
            <a:r>
              <a:rPr lang="de-DE" sz="2400" dirty="0">
                <a:latin typeface="Arial" panose="020B0604020202020204" pitchFamily="34" charset="0"/>
                <a:cs typeface="Arial" panose="020B0604020202020204" pitchFamily="34" charset="0"/>
              </a:rPr>
              <a:t> IFISA </a:t>
            </a:r>
            <a:r>
              <a:rPr lang="de-DE" sz="2400" dirty="0" err="1">
                <a:latin typeface="Arial" panose="020B0604020202020204" pitchFamily="34" charset="0"/>
                <a:cs typeface="Arial" panose="020B0604020202020204" pitchFamily="34" charset="0"/>
              </a:rPr>
              <a:t>is</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now</a:t>
            </a:r>
            <a:r>
              <a:rPr lang="de-DE" sz="2400" dirty="0">
                <a:latin typeface="Arial" panose="020B0604020202020204" pitchFamily="34" charset="0"/>
                <a:cs typeface="Arial" panose="020B0604020202020204" pitchFamily="34" charset="0"/>
              </a:rPr>
              <a:t> also </a:t>
            </a:r>
            <a:r>
              <a:rPr lang="de-DE" sz="2400" dirty="0" err="1">
                <a:latin typeface="Arial" panose="020B0604020202020204" pitchFamily="34" charset="0"/>
                <a:cs typeface="Arial" panose="020B0604020202020204" pitchFamily="34" charset="0"/>
              </a:rPr>
              <a:t>member</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of</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the</a:t>
            </a:r>
            <a:r>
              <a:rPr lang="de-DE" sz="2400" dirty="0">
                <a:latin typeface="Arial" panose="020B0604020202020204" pitchFamily="34" charset="0"/>
                <a:cs typeface="Arial" panose="020B0604020202020204" pitchFamily="34" charset="0"/>
              </a:rPr>
              <a:t> EASC </a:t>
            </a:r>
            <a:r>
              <a:rPr lang="de-DE" sz="2400" dirty="0" err="1">
                <a:latin typeface="Arial" panose="020B0604020202020204" pitchFamily="34" charset="0"/>
                <a:cs typeface="Arial" panose="020B0604020202020204" pitchFamily="34" charset="0"/>
              </a:rPr>
              <a:t>group</a:t>
            </a:r>
            <a:r>
              <a:rPr lang="de-DE"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7698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DC228-BA8A-88DD-5334-ADB14DB4B58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9C82C71-A3CD-6C97-8E3D-10C88940BEF5}"/>
              </a:ext>
            </a:extLst>
          </p:cNvPr>
          <p:cNvSpPr>
            <a:spLocks noGrp="1"/>
          </p:cNvSpPr>
          <p:nvPr>
            <p:ph type="title"/>
          </p:nvPr>
        </p:nvSpPr>
        <p:spPr/>
        <p:txBody>
          <a:bodyPr/>
          <a:lstStyle/>
          <a:p>
            <a:r>
              <a:rPr lang="en-US" b="1" dirty="0">
                <a:solidFill>
                  <a:schemeClr val="accent1">
                    <a:lumMod val="75000"/>
                  </a:schemeClr>
                </a:solidFill>
              </a:rPr>
              <a:t>EUROPEAN ATM STAFF </a:t>
            </a:r>
            <a:br>
              <a:rPr lang="en-US" b="1" dirty="0">
                <a:solidFill>
                  <a:schemeClr val="accent1">
                    <a:lumMod val="75000"/>
                  </a:schemeClr>
                </a:solidFill>
              </a:rPr>
            </a:br>
            <a:r>
              <a:rPr lang="en-US" b="1" dirty="0">
                <a:solidFill>
                  <a:schemeClr val="accent1">
                    <a:lumMod val="75000"/>
                  </a:schemeClr>
                </a:solidFill>
              </a:rPr>
              <a:t>REPRESENTATIVES CONFERENCE</a:t>
            </a:r>
          </a:p>
        </p:txBody>
      </p:sp>
      <p:pic>
        <p:nvPicPr>
          <p:cNvPr id="4" name="Grafik 3" descr="Ein Bild, das Vektorgrafiken, Text enthält.&#10;&#10;Mit hoher Zuverlässigkeit generierte Beschreibung">
            <a:extLst>
              <a:ext uri="{FF2B5EF4-FFF2-40B4-BE49-F238E27FC236}">
                <a16:creationId xmlns:a16="http://schemas.microsoft.com/office/drawing/2014/main" id="{467A4BA2-02A9-615B-5CE2-0E37A972AC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9080" y="72911"/>
            <a:ext cx="2607182" cy="939673"/>
          </a:xfrm>
          <a:prstGeom prst="rect">
            <a:avLst/>
          </a:prstGeom>
        </p:spPr>
      </p:pic>
      <p:sp>
        <p:nvSpPr>
          <p:cNvPr id="5" name="Datumsplatzhalter 4">
            <a:extLst>
              <a:ext uri="{FF2B5EF4-FFF2-40B4-BE49-F238E27FC236}">
                <a16:creationId xmlns:a16="http://schemas.microsoft.com/office/drawing/2014/main" id="{A126A517-AC09-D96E-D183-99A2A30ADD96}"/>
              </a:ext>
            </a:extLst>
          </p:cNvPr>
          <p:cNvSpPr>
            <a:spLocks noGrp="1"/>
          </p:cNvSpPr>
          <p:nvPr>
            <p:ph type="dt" sz="half" idx="10"/>
          </p:nvPr>
        </p:nvSpPr>
        <p:spPr/>
        <p:txBody>
          <a:bodyPr/>
          <a:lstStyle/>
          <a:p>
            <a:fld id="{9F934CA9-D891-4008-BED4-B3EBB60A420D}" type="datetime1">
              <a:rPr lang="en-US" smtClean="0"/>
              <a:t>9/13/2025</a:t>
            </a:fld>
            <a:endParaRPr lang="en-US"/>
          </a:p>
        </p:txBody>
      </p:sp>
      <p:sp>
        <p:nvSpPr>
          <p:cNvPr id="6" name="Fußzeilenplatzhalter 5">
            <a:extLst>
              <a:ext uri="{FF2B5EF4-FFF2-40B4-BE49-F238E27FC236}">
                <a16:creationId xmlns:a16="http://schemas.microsoft.com/office/drawing/2014/main" id="{8469FDEA-385C-333D-D124-1BA7146479F9}"/>
              </a:ext>
            </a:extLst>
          </p:cNvPr>
          <p:cNvSpPr>
            <a:spLocks noGrp="1"/>
          </p:cNvSpPr>
          <p:nvPr>
            <p:ph type="ftr" sz="quarter" idx="11"/>
          </p:nvPr>
        </p:nvSpPr>
        <p:spPr/>
        <p:txBody>
          <a:bodyPr/>
          <a:lstStyle/>
          <a:p>
            <a:r>
              <a:rPr lang="en-US"/>
              <a:t>IFISA - Executive Board </a:t>
            </a:r>
          </a:p>
        </p:txBody>
      </p:sp>
      <p:sp>
        <p:nvSpPr>
          <p:cNvPr id="7" name="Foliennummernplatzhalter 6">
            <a:extLst>
              <a:ext uri="{FF2B5EF4-FFF2-40B4-BE49-F238E27FC236}">
                <a16:creationId xmlns:a16="http://schemas.microsoft.com/office/drawing/2014/main" id="{050553C5-2234-7590-1576-1BE665C38E50}"/>
              </a:ext>
            </a:extLst>
          </p:cNvPr>
          <p:cNvSpPr>
            <a:spLocks noGrp="1"/>
          </p:cNvSpPr>
          <p:nvPr>
            <p:ph type="sldNum" sz="quarter" idx="12"/>
          </p:nvPr>
        </p:nvSpPr>
        <p:spPr/>
        <p:txBody>
          <a:bodyPr/>
          <a:lstStyle/>
          <a:p>
            <a:fld id="{D9C295AD-EDD9-46FF-81C7-810D79AE5AA8}" type="slidenum">
              <a:rPr lang="en-US" smtClean="0"/>
              <a:t>9</a:t>
            </a:fld>
            <a:endParaRPr lang="en-US"/>
          </a:p>
        </p:txBody>
      </p:sp>
      <p:sp>
        <p:nvSpPr>
          <p:cNvPr id="9" name="Textfeld 8">
            <a:extLst>
              <a:ext uri="{FF2B5EF4-FFF2-40B4-BE49-F238E27FC236}">
                <a16:creationId xmlns:a16="http://schemas.microsoft.com/office/drawing/2014/main" id="{51DDE075-C90A-1891-E69F-3F79824A3101}"/>
              </a:ext>
            </a:extLst>
          </p:cNvPr>
          <p:cNvSpPr txBox="1"/>
          <p:nvPr/>
        </p:nvSpPr>
        <p:spPr>
          <a:xfrm>
            <a:off x="838200" y="1545494"/>
            <a:ext cx="10809514" cy="2793842"/>
          </a:xfrm>
          <a:prstGeom prst="rect">
            <a:avLst/>
          </a:prstGeom>
          <a:noFill/>
        </p:spPr>
        <p:txBody>
          <a:bodyPr wrap="square">
            <a:spAutoFit/>
          </a:bodyPr>
          <a:lstStyle/>
          <a:p>
            <a:pPr>
              <a:lnSpc>
                <a:spcPct val="150000"/>
              </a:lnSpc>
            </a:pPr>
            <a:r>
              <a:rPr lang="en-US" sz="2400" dirty="0">
                <a:latin typeface="Arial" panose="020B0604020202020204" pitchFamily="34" charset="0"/>
                <a:cs typeface="Arial" panose="020B0604020202020204" pitchFamily="34" charset="0"/>
              </a:rPr>
              <a:t>The principal purpose of the EASC shall be, inter alia, to:</a:t>
            </a: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r>
              <a:rPr lang="en-US" sz="2400" dirty="0">
                <a:latin typeface="Arial" panose="020B0604020202020204" pitchFamily="34" charset="0"/>
                <a:cs typeface="Arial" panose="020B0604020202020204" pitchFamily="34" charset="0"/>
              </a:rPr>
              <a:t>a) 	promote and facilitate the sharing of information and communication 	between the Director General of the Agency and the </a:t>
            </a:r>
            <a:r>
              <a:rPr lang="en-US" sz="2400" i="1" dirty="0">
                <a:latin typeface="Arial" panose="020B0604020202020204" pitchFamily="34" charset="0"/>
                <a:cs typeface="Arial" panose="020B0604020202020204" pitchFamily="34" charset="0"/>
              </a:rPr>
              <a:t>European ATM 	Staff Representatives</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4218239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680</Words>
  <Application>Microsoft Office PowerPoint</Application>
  <PresentationFormat>Widescreen</PresentationFormat>
  <Paragraphs>89</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vt:lpstr>
      <vt:lpstr>Human Dimesnion in Single European Sky</vt:lpstr>
      <vt:lpstr>PowerPoint Presentation</vt:lpstr>
      <vt:lpstr>PowerPoint Presentation</vt:lpstr>
      <vt:lpstr>The “human dimension”</vt:lpstr>
      <vt:lpstr>The “CEGHD Tasks”</vt:lpstr>
      <vt:lpstr>The “CEGHD Tasks”</vt:lpstr>
      <vt:lpstr>The “CEGHD Papers”</vt:lpstr>
      <vt:lpstr>Way ahead?</vt:lpstr>
      <vt:lpstr>EUROPEAN ATM STAFF  REPRESENTATIVES CONFERENCE</vt:lpstr>
      <vt:lpstr>EUROPEAN ATM STAFF  REPRESENTATIVES CONFERENCE</vt:lpstr>
      <vt:lpstr>EUROPEAN ATM STAFF  REPRESENTATIVES CONFERENCE</vt:lpstr>
      <vt:lpstr>And the world?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oliver wessollek</dc:creator>
  <cp:lastModifiedBy>Konstantinos Skiadas</cp:lastModifiedBy>
  <cp:revision>31</cp:revision>
  <dcterms:created xsi:type="dcterms:W3CDTF">2018-05-11T20:31:53Z</dcterms:created>
  <dcterms:modified xsi:type="dcterms:W3CDTF">2025-09-13T10:32:40Z</dcterms:modified>
</cp:coreProperties>
</file>