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90" r:id="rId5"/>
    <p:sldId id="291" r:id="rId6"/>
    <p:sldId id="296" r:id="rId7"/>
    <p:sldId id="313" r:id="rId8"/>
    <p:sldId id="329" r:id="rId9"/>
    <p:sldId id="332" r:id="rId10"/>
    <p:sldId id="33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824" autoAdjust="0"/>
  </p:normalViewPr>
  <p:slideViewPr>
    <p:cSldViewPr>
      <p:cViewPr varScale="1">
        <p:scale>
          <a:sx n="93" d="100"/>
          <a:sy n="93" d="100"/>
        </p:scale>
        <p:origin x="-1518" y="-108"/>
      </p:cViewPr>
      <p:guideLst>
        <p:guide orient="horz" pos="2149"/>
        <p:guide pos="288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166004-B4B9-4893-B155-F1CB75EEDF60}" type="datetimeFigureOut">
              <a:rPr lang="el-GR" smtClean="0"/>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8503E-214A-4DA0-B3D1-2D7FB696C081}"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0965" algn="l" defTabSz="914400" rtl="0" eaLnBrk="1" latinLnBrk="0" hangingPunct="1">
      <a:defRPr sz="1200" kern="1200">
        <a:solidFill>
          <a:schemeClr val="tx1"/>
        </a:solidFill>
        <a:latin typeface="+mn-lt"/>
        <a:ea typeface="+mn-ea"/>
        <a:cs typeface="+mn-cs"/>
      </a:defRPr>
    </a:lvl4pPr>
    <a:lvl5pPr marL="1828165" algn="l" defTabSz="914400" rtl="0" eaLnBrk="1" latinLnBrk="0" hangingPunct="1">
      <a:defRPr sz="1200" kern="1200">
        <a:solidFill>
          <a:schemeClr val="tx1"/>
        </a:solidFill>
        <a:latin typeface="+mn-lt"/>
        <a:ea typeface="+mn-ea"/>
        <a:cs typeface="+mn-cs"/>
      </a:defRPr>
    </a:lvl5pPr>
    <a:lvl6pPr marL="2285365"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28503E-214A-4DA0-B3D1-2D7FB696C081}"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0965" indent="0" algn="ctr">
              <a:buNone/>
              <a:defRPr>
                <a:solidFill>
                  <a:schemeClr val="tx1">
                    <a:tint val="75000"/>
                  </a:schemeClr>
                </a:solidFill>
              </a:defRPr>
            </a:lvl4pPr>
            <a:lvl5pPr marL="1828165" indent="0" algn="ctr">
              <a:buNone/>
              <a:defRPr>
                <a:solidFill>
                  <a:schemeClr val="tx1">
                    <a:tint val="75000"/>
                  </a:schemeClr>
                </a:solidFill>
              </a:defRPr>
            </a:lvl5pPr>
            <a:lvl6pPr marL="2285365" indent="0" algn="ctr">
              <a:buNone/>
              <a:defRPr>
                <a:solidFill>
                  <a:schemeClr val="tx1">
                    <a:tint val="75000"/>
                  </a:schemeClr>
                </a:solidFill>
              </a:defRPr>
            </a:lvl6pPr>
            <a:lvl7pPr marL="2742565" indent="0" algn="ctr">
              <a:buNone/>
              <a:defRPr>
                <a:solidFill>
                  <a:schemeClr val="tx1">
                    <a:tint val="75000"/>
                  </a:schemeClr>
                </a:solidFill>
              </a:defRPr>
            </a:lvl7pPr>
            <a:lvl8pPr marL="3199765" indent="0" algn="ctr">
              <a:buNone/>
              <a:defRPr>
                <a:solidFill>
                  <a:schemeClr val="tx1">
                    <a:tint val="75000"/>
                  </a:schemeClr>
                </a:solidFill>
              </a:defRPr>
            </a:lvl8pPr>
            <a:lvl9pPr marL="3656965"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54969F7D-2DFA-4749-9D0B-CF91B4F83F92}" type="datetime1">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Date Placeholder 3"/>
          <p:cNvSpPr>
            <a:spLocks noGrp="1"/>
          </p:cNvSpPr>
          <p:nvPr>
            <p:ph type="dt" sz="half" idx="10"/>
          </p:nvPr>
        </p:nvSpPr>
        <p:spPr/>
        <p:txBody>
          <a:bodyPr/>
          <a:lstStyle/>
          <a:p>
            <a:fld id="{B08E01BE-8BD7-49C7-A2FA-75A02C10C358}" type="datetime1">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Date Placeholder 3"/>
          <p:cNvSpPr>
            <a:spLocks noGrp="1"/>
          </p:cNvSpPr>
          <p:nvPr>
            <p:ph type="dt" sz="half" idx="10"/>
          </p:nvPr>
        </p:nvSpPr>
        <p:spPr/>
        <p:txBody>
          <a:bodyPr/>
          <a:lstStyle/>
          <a:p>
            <a:fld id="{AD4DDCCA-22BF-4C37-8810-A219C7A3060B}" type="datetime1">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Date Placeholder 3"/>
          <p:cNvSpPr>
            <a:spLocks noGrp="1"/>
          </p:cNvSpPr>
          <p:nvPr>
            <p:ph type="dt" sz="half" idx="10"/>
          </p:nvPr>
        </p:nvSpPr>
        <p:spPr/>
        <p:txBody>
          <a:bodyPr/>
          <a:lstStyle/>
          <a:p>
            <a:fld id="{9B527FA0-5850-49B7-94C5-AB92CDB56518}" type="datetime1">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14"/>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2" y="290672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0965" indent="0">
              <a:buNone/>
              <a:defRPr sz="1400">
                <a:solidFill>
                  <a:schemeClr val="tx1">
                    <a:tint val="75000"/>
                  </a:schemeClr>
                </a:solidFill>
              </a:defRPr>
            </a:lvl4pPr>
            <a:lvl5pPr marL="1828165" indent="0">
              <a:buNone/>
              <a:defRPr sz="1400">
                <a:solidFill>
                  <a:schemeClr val="tx1">
                    <a:tint val="75000"/>
                  </a:schemeClr>
                </a:solidFill>
              </a:defRPr>
            </a:lvl5pPr>
            <a:lvl6pPr marL="2285365" indent="0">
              <a:buNone/>
              <a:defRPr sz="1400">
                <a:solidFill>
                  <a:schemeClr val="tx1">
                    <a:tint val="75000"/>
                  </a:schemeClr>
                </a:solidFill>
              </a:defRPr>
            </a:lvl6pPr>
            <a:lvl7pPr marL="2742565" indent="0">
              <a:buNone/>
              <a:defRPr sz="1400">
                <a:solidFill>
                  <a:schemeClr val="tx1">
                    <a:tint val="75000"/>
                  </a:schemeClr>
                </a:solidFill>
              </a:defRPr>
            </a:lvl7pPr>
            <a:lvl8pPr marL="3199765" indent="0">
              <a:buNone/>
              <a:defRPr sz="1400">
                <a:solidFill>
                  <a:schemeClr val="tx1">
                    <a:tint val="75000"/>
                  </a:schemeClr>
                </a:solidFill>
              </a:defRPr>
            </a:lvl8pPr>
            <a:lvl9pPr marL="3656965"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D9B6186-92C2-4F9C-BA5E-135753112EC7}" type="datetime1">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5" name="Date Placeholder 4"/>
          <p:cNvSpPr>
            <a:spLocks noGrp="1"/>
          </p:cNvSpPr>
          <p:nvPr>
            <p:ph type="dt" sz="half" idx="10"/>
          </p:nvPr>
        </p:nvSpPr>
        <p:spPr/>
        <p:txBody>
          <a:bodyPr/>
          <a:lstStyle/>
          <a:p>
            <a:fld id="{95D1B859-6C43-4CE2-85D3-EB260BE0C7CA}" type="datetime1">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1"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7" name="Date Placeholder 6"/>
          <p:cNvSpPr>
            <a:spLocks noGrp="1"/>
          </p:cNvSpPr>
          <p:nvPr>
            <p:ph type="dt" sz="half" idx="10"/>
          </p:nvPr>
        </p:nvSpPr>
        <p:spPr/>
        <p:txBody>
          <a:bodyPr/>
          <a:lstStyle/>
          <a:p>
            <a:fld id="{B8BE1597-C7F1-4FFD-B2C6-CCD0C755F238}" type="datetime1">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2E6729A-64CF-4825-9A91-F189D42418D1}" type="datetime1">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DDE46-CB39-48DE-BD91-0B799E16A8C6}" type="datetime1">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3"/>
            <a:ext cx="3008312"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1" y="27306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Text Placeholder 3"/>
          <p:cNvSpPr>
            <a:spLocks noGrp="1"/>
          </p:cNvSpPr>
          <p:nvPr>
            <p:ph type="body" sz="half" idx="2"/>
          </p:nvPr>
        </p:nvSpPr>
        <p:spPr>
          <a:xfrm>
            <a:off x="457200" y="1435100"/>
            <a:ext cx="3008312" cy="4691063"/>
          </a:xfrm>
        </p:spPr>
        <p:txBody>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B5639DA-7BE9-4CD6-AA90-736616A306CF}" type="datetime1">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0965" indent="0">
              <a:buNone/>
              <a:defRPr sz="2000"/>
            </a:lvl4pPr>
            <a:lvl5pPr marL="1828165" indent="0">
              <a:buNone/>
              <a:defRPr sz="2000"/>
            </a:lvl5pPr>
            <a:lvl6pPr marL="2285365" indent="0">
              <a:buNone/>
              <a:defRPr sz="2000"/>
            </a:lvl6pPr>
            <a:lvl7pPr marL="2742565" indent="0">
              <a:buNone/>
              <a:defRPr sz="2000"/>
            </a:lvl7pPr>
            <a:lvl8pPr marL="3199765" indent="0">
              <a:buNone/>
              <a:defRPr sz="2000"/>
            </a:lvl8pPr>
            <a:lvl9pPr marL="3656965"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19F92B8-7938-4185-A2E6-35C46593CDDB}" type="datetime1">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5CA9338-18AF-4AFB-8959-71F393E3F309}"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18" tIns="45709" rIns="91418" bIns="45709"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2"/>
            <a:ext cx="8229600" cy="4525963"/>
          </a:xfrm>
          <a:prstGeom prst="rect">
            <a:avLst/>
          </a:prstGeom>
        </p:spPr>
        <p:txBody>
          <a:bodyPr vert="horz" lIns="91418" tIns="45709" rIns="91418" bIns="45709"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18" tIns="45709" rIns="91418" bIns="45709" rtlCol="0" anchor="ctr"/>
          <a:lstStyle>
            <a:lvl1pPr algn="l">
              <a:defRPr sz="1200">
                <a:solidFill>
                  <a:schemeClr val="tx1">
                    <a:tint val="75000"/>
                  </a:schemeClr>
                </a:solidFill>
              </a:defRPr>
            </a:lvl1pPr>
          </a:lstStyle>
          <a:p>
            <a:fld id="{530ED449-8010-4F1C-B898-56160F463139}" type="datetime1">
              <a:rPr lang="el-GR" smtClean="0"/>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18" tIns="45709" rIns="91418" bIns="45709"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18" tIns="45709" rIns="91418" bIns="45709" rtlCol="0" anchor="ctr"/>
          <a:lstStyle>
            <a:lvl1pPr algn="r">
              <a:defRPr sz="1200">
                <a:solidFill>
                  <a:schemeClr val="tx1">
                    <a:tint val="75000"/>
                  </a:schemeClr>
                </a:solidFill>
              </a:defRPr>
            </a:lvl1pPr>
          </a:lstStyle>
          <a:p>
            <a:fld id="{55CA9338-18AF-4AFB-8959-71F393E3F309}" type="slidenum">
              <a:rPr lang="el-GR" smtClean="0"/>
            </a:fld>
            <a:endParaRPr lang="el-GR"/>
          </a:p>
        </p:txBody>
      </p:sp>
      <p:sp>
        <p:nvSpPr>
          <p:cNvPr id="7" name="MSIPCMContentMarking" descr="{&quot;HashCode&quot;:-816045982,&quot;Placement&quot;:&quot;Footer&quot;}"/>
          <p:cNvSpPr txBox="1"/>
          <p:nvPr userDrawn="1"/>
        </p:nvSpPr>
        <p:spPr>
          <a:xfrm>
            <a:off x="0" y="6629836"/>
            <a:ext cx="861113" cy="228163"/>
          </a:xfrm>
          <a:prstGeom prst="rect">
            <a:avLst/>
          </a:prstGeom>
          <a:noFill/>
        </p:spPr>
        <p:txBody>
          <a:bodyPr vert="horz" wrap="square" lIns="0" tIns="0" rIns="0" bIns="0" rtlCol="0" anchor="ctr" anchorCtr="1">
            <a:spAutoFit/>
          </a:bodyPr>
          <a:lstStyle/>
          <a:p>
            <a:pPr algn="l">
              <a:spcBef>
                <a:spcPts val="0"/>
              </a:spcBef>
              <a:spcAft>
                <a:spcPts val="0"/>
              </a:spcAft>
            </a:pPr>
            <a:r>
              <a:rPr lang="el-GR" sz="800">
                <a:solidFill>
                  <a:srgbClr val="000000"/>
                </a:solidFill>
                <a:latin typeface="Calibri" panose="020F0502020204030204" pitchFamily="34" charset="0"/>
              </a:rPr>
              <a:t>ΕΜΠΙΣΤΕΥΤΙΚΌ</a:t>
            </a:r>
            <a:endParaRPr lang="el-GR" sz="8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7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jpeg"/><Relationship Id="rId7" Type="http://schemas.openxmlformats.org/officeDocument/2006/relationships/image" Target="../media/image7.png"/><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png"/><Relationship Id="rId11" Type="http://schemas.openxmlformats.org/officeDocument/2006/relationships/notesSlide" Target="../notesSlides/notesSlide6.xml"/><Relationship Id="rId10"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34925" y="635"/>
            <a:ext cx="9206230" cy="6932930"/>
          </a:xfrm>
          <a:prstGeom prst="rect">
            <a:avLst/>
          </a:prstGeom>
          <a:noFill/>
        </p:spPr>
      </p:pic>
      <p:sp>
        <p:nvSpPr>
          <p:cNvPr id="9" name="Slide Number Placeholder 8"/>
          <p:cNvSpPr>
            <a:spLocks noGrp="1"/>
          </p:cNvSpPr>
          <p:nvPr>
            <p:ph type="sldNum" sz="quarter" idx="12"/>
          </p:nvPr>
        </p:nvSpPr>
        <p:spPr/>
        <p:txBody>
          <a:bodyPr/>
          <a:lstStyle/>
          <a:p>
            <a:fld id="{55CA9338-18AF-4AFB-8959-71F393E3F309}" type="slidenum">
              <a:rPr lang="el-GR" smtClean="0">
                <a:solidFill>
                  <a:schemeClr val="bg1"/>
                </a:solidFill>
              </a:rPr>
            </a:fld>
            <a:endParaRPr lang="el-GR" dirty="0">
              <a:solidFill>
                <a:schemeClr val="bg1"/>
              </a:solidFill>
            </a:endParaRPr>
          </a:p>
        </p:txBody>
      </p:sp>
      <p:sp>
        <p:nvSpPr>
          <p:cNvPr id="4" name="Text Box 3"/>
          <p:cNvSpPr txBox="1"/>
          <p:nvPr/>
        </p:nvSpPr>
        <p:spPr>
          <a:xfrm>
            <a:off x="867410" y="908685"/>
            <a:ext cx="7465695" cy="1740535"/>
          </a:xfrm>
          <a:prstGeom prst="rect">
            <a:avLst/>
          </a:prstGeom>
          <a:noFill/>
        </p:spPr>
        <p:txBody>
          <a:bodyPr wrap="square" rtlCol="0">
            <a:spAutoFit/>
            <a:scene3d>
              <a:camera prst="orthographicFront"/>
              <a:lightRig rig="threePt" dir="t"/>
            </a:scene3d>
          </a:bodyPr>
          <a:p>
            <a:pPr algn="ctr">
              <a:spcBef>
                <a:spcPct val="20000"/>
              </a:spcBef>
              <a:defRPr/>
            </a:pPr>
            <a:r>
              <a:rPr lang="en-US" sz="4400" b="1" dirty="0">
                <a:ln w="9525" cmpd="sng">
                  <a:solidFill>
                    <a:schemeClr val="accent1"/>
                  </a:solidFill>
                  <a:prstDash val="solid"/>
                </a:ln>
                <a:solidFill>
                  <a:srgbClr val="70AD47">
                    <a:tint val="1000"/>
                  </a:srgbClr>
                </a:solidFill>
                <a:effectLst>
                  <a:glow rad="38100">
                    <a:schemeClr val="accent1">
                      <a:alpha val="40000"/>
                    </a:schemeClr>
                  </a:glow>
                </a:effectLst>
                <a:sym typeface="+mn-ea"/>
              </a:rPr>
              <a:t>IFATSEA and ATSEP in the New aviation ERA</a:t>
            </a:r>
            <a:endParaRPr lang="en-US" sz="4400" b="1" dirty="0">
              <a:ln w="9525" cmpd="sng">
                <a:solidFill>
                  <a:schemeClr val="accent1"/>
                </a:solidFill>
                <a:prstDash val="solid"/>
              </a:ln>
              <a:solidFill>
                <a:srgbClr val="70AD47">
                  <a:tint val="1000"/>
                </a:srgbClr>
              </a:solidFill>
              <a:effectLst>
                <a:glow rad="38100">
                  <a:schemeClr val="accent1">
                    <a:alpha val="40000"/>
                  </a:schemeClr>
                </a:glow>
              </a:effectLst>
              <a:sym typeface="+mn-ea"/>
            </a:endParaRPr>
          </a:p>
          <a:p>
            <a:pPr algn="ctr">
              <a:spcBef>
                <a:spcPct val="20000"/>
              </a:spcBef>
              <a:defRPr/>
            </a:pPr>
            <a:endParaRPr lang="en-US" sz="1600" b="1" dirty="0">
              <a:ln w="9525" cmpd="sng">
                <a:solidFill>
                  <a:schemeClr val="accent1"/>
                </a:solidFill>
                <a:prstDash val="solid"/>
              </a:ln>
              <a:solidFill>
                <a:srgbClr val="70AD47">
                  <a:tint val="1000"/>
                </a:srgbClr>
              </a:solidFill>
              <a:effectLst>
                <a:glow rad="38100">
                  <a:schemeClr val="accent1">
                    <a:alpha val="40000"/>
                  </a:schemeClr>
                </a:glow>
              </a:effectLst>
              <a:sym typeface="+mn-ea"/>
            </a:endParaRPr>
          </a:p>
        </p:txBody>
      </p:sp>
      <p:sp>
        <p:nvSpPr>
          <p:cNvPr id="10" name="Text Box 9"/>
          <p:cNvSpPr txBox="1"/>
          <p:nvPr/>
        </p:nvSpPr>
        <p:spPr>
          <a:xfrm>
            <a:off x="611505" y="4364990"/>
            <a:ext cx="6164580" cy="1198880"/>
          </a:xfrm>
          <a:prstGeom prst="rect">
            <a:avLst/>
          </a:prstGeom>
          <a:noFill/>
        </p:spPr>
        <p:txBody>
          <a:bodyPr wrap="square" rtlCol="0">
            <a:spAutoFit/>
          </a:bodyPr>
          <a:p>
            <a:pPr algn="l">
              <a:spcBef>
                <a:spcPct val="0"/>
              </a:spcBef>
              <a:defRPr/>
            </a:pPr>
            <a:r>
              <a:rPr lang="en-US" dirty="0">
                <a:ln w="9525" cmpd="sng">
                  <a:solidFill>
                    <a:schemeClr val="accent1"/>
                  </a:solidFill>
                  <a:prstDash val="solid"/>
                </a:ln>
                <a:solidFill>
                  <a:srgbClr val="70AD47">
                    <a:tint val="1000"/>
                  </a:srgbClr>
                </a:solidFill>
                <a:effectLst>
                  <a:glow rad="38100">
                    <a:schemeClr val="accent1">
                      <a:alpha val="40000"/>
                    </a:schemeClr>
                  </a:glow>
                </a:effectLst>
                <a:sym typeface="+mn-ea"/>
              </a:rPr>
              <a:t>Presented by </a:t>
            </a:r>
            <a:endParaRPr lang="en-US" dirty="0">
              <a:ln w="9525" cmpd="sng">
                <a:solidFill>
                  <a:schemeClr val="accent1"/>
                </a:solidFill>
                <a:prstDash val="solid"/>
              </a:ln>
              <a:solidFill>
                <a:srgbClr val="70AD47">
                  <a:tint val="1000"/>
                </a:srgbClr>
              </a:solidFill>
              <a:effectLst>
                <a:glow rad="38100">
                  <a:schemeClr val="accent1">
                    <a:alpha val="40000"/>
                  </a:schemeClr>
                </a:glow>
              </a:effectLst>
            </a:endParaRPr>
          </a:p>
          <a:p>
            <a:pPr algn="l">
              <a:spcBef>
                <a:spcPct val="0"/>
              </a:spcBef>
              <a:defRPr/>
            </a:pPr>
            <a:r>
              <a:rPr lang="en-US" dirty="0">
                <a:ln w="9525" cmpd="sng">
                  <a:solidFill>
                    <a:schemeClr val="accent1"/>
                  </a:solidFill>
                  <a:prstDash val="solid"/>
                </a:ln>
                <a:solidFill>
                  <a:srgbClr val="70AD47">
                    <a:tint val="1000"/>
                  </a:srgbClr>
                </a:solidFill>
                <a:effectLst>
                  <a:glow rad="38100">
                    <a:schemeClr val="accent1">
                      <a:alpha val="40000"/>
                    </a:schemeClr>
                  </a:glow>
                </a:effectLst>
                <a:sym typeface="+mn-ea"/>
              </a:rPr>
              <a:t>Theodore Kiritsis </a:t>
            </a:r>
            <a:endParaRPr lang="en-US" dirty="0">
              <a:ln w="9525" cmpd="sng">
                <a:solidFill>
                  <a:schemeClr val="accent1"/>
                </a:solidFill>
                <a:prstDash val="solid"/>
              </a:ln>
              <a:solidFill>
                <a:srgbClr val="70AD47">
                  <a:tint val="1000"/>
                </a:srgbClr>
              </a:solidFill>
              <a:effectLst>
                <a:glow rad="38100">
                  <a:schemeClr val="accent1">
                    <a:alpha val="40000"/>
                  </a:schemeClr>
                </a:glow>
              </a:effectLst>
            </a:endParaRPr>
          </a:p>
          <a:p>
            <a:pPr algn="l">
              <a:spcBef>
                <a:spcPct val="0"/>
              </a:spcBef>
              <a:defRPr/>
            </a:pPr>
            <a:r>
              <a:rPr lang="en-US" dirty="0">
                <a:ln w="9525" cmpd="sng">
                  <a:solidFill>
                    <a:schemeClr val="accent1"/>
                  </a:solidFill>
                  <a:prstDash val="solid"/>
                </a:ln>
                <a:solidFill>
                  <a:srgbClr val="70AD47">
                    <a:tint val="1000"/>
                  </a:srgbClr>
                </a:solidFill>
                <a:effectLst>
                  <a:glow rad="38100">
                    <a:schemeClr val="accent1">
                      <a:alpha val="40000"/>
                    </a:schemeClr>
                  </a:glow>
                </a:effectLst>
                <a:sym typeface="+mn-ea"/>
              </a:rPr>
              <a:t>President </a:t>
            </a:r>
            <a:endParaRPr lang="en-US" dirty="0">
              <a:ln w="9525" cmpd="sng">
                <a:solidFill>
                  <a:schemeClr val="accent1"/>
                </a:solidFill>
                <a:prstDash val="solid"/>
              </a:ln>
              <a:solidFill>
                <a:srgbClr val="70AD47">
                  <a:tint val="1000"/>
                </a:srgbClr>
              </a:solidFill>
              <a:effectLst>
                <a:glow rad="38100">
                  <a:schemeClr val="accent1">
                    <a:alpha val="40000"/>
                  </a:schemeClr>
                </a:glow>
              </a:effectLst>
            </a:endParaRPr>
          </a:p>
          <a:p>
            <a:pPr algn="l">
              <a:spcBef>
                <a:spcPct val="0"/>
              </a:spcBef>
              <a:defRPr/>
            </a:pPr>
            <a:r>
              <a:rPr lang="en-US" dirty="0">
                <a:ln w="9525" cmpd="sng">
                  <a:solidFill>
                    <a:schemeClr val="accent1"/>
                  </a:solidFill>
                  <a:prstDash val="solid"/>
                </a:ln>
                <a:solidFill>
                  <a:srgbClr val="70AD47">
                    <a:tint val="1000"/>
                  </a:srgbClr>
                </a:solidFill>
                <a:effectLst>
                  <a:glow rad="38100">
                    <a:schemeClr val="accent1">
                      <a:alpha val="40000"/>
                    </a:schemeClr>
                  </a:glow>
                </a:effectLst>
                <a:sym typeface="+mn-ea"/>
              </a:rPr>
              <a:t>IFATSEA </a:t>
            </a:r>
            <a:endParaRPr lang="en-US"/>
          </a:p>
        </p:txBody>
      </p:sp>
      <p:sp>
        <p:nvSpPr>
          <p:cNvPr id="11" name="Text Box 10"/>
          <p:cNvSpPr txBox="1"/>
          <p:nvPr/>
        </p:nvSpPr>
        <p:spPr>
          <a:xfrm>
            <a:off x="530860" y="5785485"/>
            <a:ext cx="8223885" cy="922020"/>
          </a:xfrm>
          <a:prstGeom prst="rect">
            <a:avLst/>
          </a:prstGeom>
          <a:noFill/>
        </p:spPr>
        <p:txBody>
          <a:bodyPr wrap="square" rtlCol="0">
            <a:spAutoFit/>
          </a:bodyPr>
          <a:p>
            <a:r>
              <a:rPr lang="en-US">
                <a:solidFill>
                  <a:schemeClr val="bg1"/>
                </a:solidFill>
              </a:rPr>
              <a:t>12th International FISO Seminar  </a:t>
            </a:r>
            <a:endParaRPr lang="en-US">
              <a:solidFill>
                <a:schemeClr val="bg1"/>
              </a:solidFill>
            </a:endParaRPr>
          </a:p>
          <a:p>
            <a:r>
              <a:rPr lang="en-US">
                <a:solidFill>
                  <a:schemeClr val="bg1"/>
                </a:solidFill>
              </a:rPr>
              <a:t> September 14-15 FISO Seminar by IFISA</a:t>
            </a:r>
            <a:endParaRPr lang="en-US">
              <a:solidFill>
                <a:schemeClr val="bg1"/>
              </a:solidFill>
            </a:endParaRPr>
          </a:p>
          <a:p>
            <a:r>
              <a:rPr lang="en-US">
                <a:solidFill>
                  <a:schemeClr val="bg1"/>
                </a:solidFill>
              </a:rPr>
              <a:t>Rhodes, GreeceI </a:t>
            </a:r>
            <a:endParaRPr lang="en-US">
              <a:solidFill>
                <a:schemeClr val="bg1"/>
              </a:solidFill>
            </a:endParaRPr>
          </a:p>
        </p:txBody>
      </p:sp>
      <p:pic>
        <p:nvPicPr>
          <p:cNvPr id="6"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255" y="2996565"/>
            <a:ext cx="1633220" cy="156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0" y="0"/>
            <a:ext cx="9175115" cy="6975475"/>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05" y="332105"/>
            <a:ext cx="893445" cy="8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11" name="Text Box 10"/>
          <p:cNvSpPr txBox="1"/>
          <p:nvPr/>
        </p:nvSpPr>
        <p:spPr>
          <a:xfrm>
            <a:off x="618490" y="3886200"/>
            <a:ext cx="7503795" cy="922020"/>
          </a:xfrm>
          <a:prstGeom prst="rect">
            <a:avLst/>
          </a:prstGeom>
          <a:noFill/>
        </p:spPr>
        <p:txBody>
          <a:bodyPr wrap="square" rtlCol="0">
            <a:spAutoFit/>
          </a:bodyPr>
          <a:p>
            <a:r>
              <a:rPr lang="en-US">
                <a:solidFill>
                  <a:schemeClr val="bg1"/>
                </a:solidFill>
              </a:rPr>
              <a:t>International Federation of Air Traffic Safety Electronics Associations (IFATSEA) unites the professional associations of Air Traffic Safety Electronics Personnel (ATSEPs) from around the world.</a:t>
            </a:r>
            <a:endParaRPr lang="en-US">
              <a:solidFill>
                <a:schemeClr val="bg1"/>
              </a:solidFill>
            </a:endParaRPr>
          </a:p>
        </p:txBody>
      </p:sp>
      <p:sp>
        <p:nvSpPr>
          <p:cNvPr id="13" name="Text Box 12"/>
          <p:cNvSpPr txBox="1"/>
          <p:nvPr/>
        </p:nvSpPr>
        <p:spPr>
          <a:xfrm>
            <a:off x="618490" y="5012690"/>
            <a:ext cx="7698740" cy="922020"/>
          </a:xfrm>
          <a:prstGeom prst="rect">
            <a:avLst/>
          </a:prstGeom>
          <a:noFill/>
        </p:spPr>
        <p:txBody>
          <a:bodyPr wrap="square" rtlCol="0">
            <a:spAutoFit/>
          </a:bodyPr>
          <a:p>
            <a:r>
              <a:rPr lang="en-US">
                <a:solidFill>
                  <a:schemeClr val="bg1"/>
                </a:solidFill>
              </a:rPr>
              <a:t>IFATSEA is the authoritative voice on the competence of air traffic safety electronics personnel. Using our strong global network, we actively contribute to the improvement of air traffic safety performance.</a:t>
            </a:r>
            <a:endParaRPr lang="en-US">
              <a:solidFill>
                <a:schemeClr val="bg1"/>
              </a:solidFill>
            </a:endParaRPr>
          </a:p>
        </p:txBody>
      </p:sp>
      <p:sp>
        <p:nvSpPr>
          <p:cNvPr id="15" name="Text Box 14"/>
          <p:cNvSpPr txBox="1"/>
          <p:nvPr/>
        </p:nvSpPr>
        <p:spPr>
          <a:xfrm>
            <a:off x="618490" y="764540"/>
            <a:ext cx="8705850" cy="3230245"/>
          </a:xfrm>
          <a:prstGeom prst="rect">
            <a:avLst/>
          </a:prstGeom>
          <a:noFill/>
        </p:spPr>
        <p:txBody>
          <a:bodyPr wrap="square" rtlCol="0">
            <a:spAutoFit/>
          </a:bodyPr>
          <a:p>
            <a:r>
              <a:rPr lang="en-US" sz="2400" b="1">
                <a:ln w="9525" cmpd="sng">
                  <a:solidFill>
                    <a:schemeClr val="accent1"/>
                  </a:solidFill>
                  <a:prstDash val="solid"/>
                </a:ln>
                <a:solidFill>
                  <a:srgbClr val="70AD47">
                    <a:tint val="1000"/>
                  </a:srgbClr>
                </a:solidFill>
                <a:effectLst>
                  <a:glow rad="38100">
                    <a:schemeClr val="accent1">
                      <a:alpha val="40000"/>
                    </a:schemeClr>
                  </a:glow>
                </a:effectLst>
              </a:rPr>
              <a:t>IFATSEA - The Federation</a:t>
            </a:r>
            <a:endParaRPr lang="en-US" sz="2400" b="1">
              <a:ln w="9525" cmpd="sng">
                <a:solidFill>
                  <a:schemeClr val="accent1"/>
                </a:solidFill>
                <a:prstDash val="solid"/>
              </a:ln>
              <a:solidFill>
                <a:srgbClr val="70AD47">
                  <a:tint val="1000"/>
                </a:srgbClr>
              </a:solidFill>
              <a:effectLst>
                <a:glow rad="38100">
                  <a:schemeClr val="accent1">
                    <a:alpha val="40000"/>
                  </a:schemeClr>
                </a:glow>
              </a:effectLst>
            </a:endParaRPr>
          </a:p>
          <a:p>
            <a:endParaRPr lang="en-US">
              <a:solidFill>
                <a:schemeClr val="bg1"/>
              </a:solidFill>
            </a:endParaRPr>
          </a:p>
          <a:p>
            <a:r>
              <a:rPr lang="en-US">
                <a:solidFill>
                  <a:schemeClr val="bg1"/>
                </a:solidFill>
              </a:rPr>
              <a:t>• Founded 1972</a:t>
            </a:r>
            <a:endParaRPr lang="en-US">
              <a:solidFill>
                <a:schemeClr val="bg1"/>
              </a:solidFill>
            </a:endParaRPr>
          </a:p>
          <a:p>
            <a:r>
              <a:rPr lang="en-US">
                <a:solidFill>
                  <a:schemeClr val="bg1"/>
                </a:solidFill>
              </a:rPr>
              <a:t>• More than 40,000 ATSEPs (Air Traffic Safety Electronic Personnel)</a:t>
            </a:r>
            <a:endParaRPr lang="en-US">
              <a:solidFill>
                <a:schemeClr val="bg1"/>
              </a:solidFill>
            </a:endParaRPr>
          </a:p>
          <a:p>
            <a:r>
              <a:rPr lang="en-US">
                <a:solidFill>
                  <a:schemeClr val="bg1"/>
                </a:solidFill>
              </a:rPr>
              <a:t>• over 75 countries </a:t>
            </a:r>
            <a:endParaRPr lang="en-US">
              <a:solidFill>
                <a:schemeClr val="bg1"/>
              </a:solidFill>
            </a:endParaRPr>
          </a:p>
          <a:p>
            <a:r>
              <a:rPr lang="en-US">
                <a:solidFill>
                  <a:schemeClr val="bg1"/>
                </a:solidFill>
              </a:rPr>
              <a:t>• Non political &amp; Non industrial &amp; Democratic</a:t>
            </a:r>
            <a:endParaRPr lang="en-US">
              <a:solidFill>
                <a:schemeClr val="bg1"/>
              </a:solidFill>
            </a:endParaRPr>
          </a:p>
          <a:p>
            <a:r>
              <a:rPr lang="en-US">
                <a:solidFill>
                  <a:schemeClr val="bg1"/>
                </a:solidFill>
              </a:rPr>
              <a:t>• Promote Safety &amp; Efficiency in Aviation</a:t>
            </a:r>
            <a:endParaRPr lang="en-US">
              <a:solidFill>
                <a:schemeClr val="bg1"/>
              </a:solidFill>
            </a:endParaRPr>
          </a:p>
          <a:p>
            <a:r>
              <a:rPr lang="en-US">
                <a:solidFill>
                  <a:schemeClr val="bg1"/>
                </a:solidFill>
              </a:rPr>
              <a:t>• Development of high standards technology</a:t>
            </a:r>
            <a:endParaRPr lang="en-US">
              <a:solidFill>
                <a:schemeClr val="bg1"/>
              </a:solidFill>
            </a:endParaRPr>
          </a:p>
          <a:p>
            <a:r>
              <a:rPr lang="en-US">
                <a:solidFill>
                  <a:schemeClr val="bg1"/>
                </a:solidFill>
              </a:rPr>
              <a:t>• Skill, Knowledge &amp; Professionalism for ATSEP</a:t>
            </a:r>
            <a:endParaRPr lang="en-US">
              <a:solidFill>
                <a:schemeClr val="bg1"/>
              </a:solidFill>
            </a:endParaRPr>
          </a:p>
          <a:p>
            <a:r>
              <a:rPr lang="en-US">
                <a:solidFill>
                  <a:schemeClr val="bg1"/>
                </a:solidFill>
              </a:rPr>
              <a:t>• Cooperate closely with international Aviation bodies</a:t>
            </a:r>
            <a:endParaRPr lang="en-US">
              <a:solidFill>
                <a:schemeClr val="bg1"/>
              </a:solidFill>
            </a:endParaRPr>
          </a:p>
          <a:p>
            <a:endParaRPr lang="en-US">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0" y="-77470"/>
            <a:ext cx="9175115" cy="697992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05" y="332105"/>
            <a:ext cx="893445" cy="8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14" name="Text Box 13"/>
          <p:cNvSpPr txBox="1"/>
          <p:nvPr/>
        </p:nvSpPr>
        <p:spPr>
          <a:xfrm>
            <a:off x="397510" y="692785"/>
            <a:ext cx="8380095" cy="5723890"/>
          </a:xfrm>
          <a:prstGeom prst="rect">
            <a:avLst/>
          </a:prstGeom>
          <a:noFill/>
        </p:spPr>
        <p:txBody>
          <a:bodyPr wrap="square" rtlCol="0">
            <a:spAutoFit/>
          </a:bodyPr>
          <a:p>
            <a:pPr algn="l">
              <a:buClrTx/>
              <a:buSzTx/>
              <a:buFontTx/>
            </a:pPr>
            <a:r>
              <a:rPr lang="en-US" sz="2400" b="1">
                <a:ln w="9525" cmpd="sng">
                  <a:solidFill>
                    <a:schemeClr val="accent1"/>
                  </a:solidFill>
                  <a:prstDash val="solid"/>
                </a:ln>
                <a:solidFill>
                  <a:srgbClr val="70AD47">
                    <a:tint val="1000"/>
                  </a:srgbClr>
                </a:solidFill>
                <a:effectLst>
                  <a:glow rad="38100">
                    <a:schemeClr val="accent1">
                      <a:alpha val="40000"/>
                    </a:schemeClr>
                  </a:glow>
                </a:effectLst>
              </a:rPr>
              <a:t>Working with other ATM stakeholders</a:t>
            </a:r>
            <a:endParaRPr lang="en-US" sz="2400" b="1">
              <a:ln w="9525" cmpd="sng">
                <a:solidFill>
                  <a:schemeClr val="accent1"/>
                </a:solidFill>
                <a:prstDash val="solid"/>
              </a:ln>
              <a:solidFill>
                <a:srgbClr val="70AD47">
                  <a:tint val="1000"/>
                </a:srgbClr>
              </a:solidFill>
              <a:effectLst>
                <a:glow rad="38100">
                  <a:schemeClr val="accent1">
                    <a:alpha val="40000"/>
                  </a:schemeClr>
                </a:glow>
              </a:effectLst>
            </a:endParaRPr>
          </a:p>
          <a:p>
            <a:endParaRPr lang="en-US">
              <a:solidFill>
                <a:schemeClr val="bg1"/>
              </a:solidFill>
            </a:endParaRPr>
          </a:p>
          <a:p>
            <a:pPr marL="285750" indent="-285750">
              <a:buFont typeface="Arial" panose="020B0604020202020204" pitchFamily="34" charset="0"/>
              <a:buChar char="•"/>
            </a:pPr>
            <a:r>
              <a:rPr lang="en-US">
                <a:solidFill>
                  <a:schemeClr val="bg1"/>
                </a:solidFill>
              </a:rPr>
              <a:t>IFATSEA is recognised as an observer by ICAO.</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Working Together with ICAO, IFATSEA was strongly involved in developing the ICAO PANS-TRG Doc 9868 and the Manual on Air Traffic Safety Electronics Personnel Competency-based Training and Assessment, Published as ICAO Doc 10057.</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IFATSEA contributes to the work of the </a:t>
            </a:r>
            <a:r>
              <a:rPr lang="en-US" b="1">
                <a:solidFill>
                  <a:schemeClr val="bg1"/>
                </a:solidFill>
              </a:rPr>
              <a:t>SESAR Joint Undertaking</a:t>
            </a:r>
            <a:r>
              <a:rPr lang="en-US">
                <a:solidFill>
                  <a:schemeClr val="bg1"/>
                </a:solidFill>
              </a:rPr>
              <a:t>, defining the future technology platform for the Single European Sky.</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IFATSEA is participating to the EASA rulemaking activities related to ATSEPs and their competency  (included in EU 373/2017). </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IFATSEA maintains working relationships with the ATM staff trade union organisations European Transport Workers’ Federation (ETF) and International Transport Workers’ Federation (ITF) and ATCEUC.</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 IFATSEA also collaborates with the global federations for other Aviation Professional Staff –</a:t>
            </a:r>
            <a:r>
              <a:rPr lang="en-US">
                <a:solidFill>
                  <a:schemeClr val="bg1"/>
                </a:solidFill>
                <a:sym typeface="+mn-ea"/>
              </a:rPr>
              <a:t>IFISA,</a:t>
            </a:r>
            <a:r>
              <a:rPr lang="en-US">
                <a:solidFill>
                  <a:schemeClr val="bg1"/>
                </a:solidFill>
              </a:rPr>
              <a:t> IFAIMA  , IFATCA and </a:t>
            </a:r>
            <a:r>
              <a:rPr lang="en-US">
                <a:solidFill>
                  <a:schemeClr val="bg1"/>
                </a:solidFill>
                <a:sym typeface="+mn-ea"/>
              </a:rPr>
              <a:t>IFALPA</a:t>
            </a:r>
            <a:r>
              <a:rPr lang="en-US">
                <a:solidFill>
                  <a:schemeClr val="bg1"/>
                </a:solidFill>
              </a:rPr>
              <a:t>.</a:t>
            </a:r>
            <a:endParaRPr lang="en-US">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15240" y="-45085"/>
            <a:ext cx="9175115" cy="694817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05" y="332105"/>
            <a:ext cx="893445" cy="8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4" name="Text Box 3"/>
          <p:cNvSpPr txBox="1"/>
          <p:nvPr/>
        </p:nvSpPr>
        <p:spPr>
          <a:xfrm>
            <a:off x="539750" y="404495"/>
            <a:ext cx="7761605" cy="5723890"/>
          </a:xfrm>
          <a:prstGeom prst="rect">
            <a:avLst/>
          </a:prstGeom>
          <a:noFill/>
        </p:spPr>
        <p:txBody>
          <a:bodyPr wrap="square" rtlCol="0">
            <a:spAutoFit/>
          </a:bodyPr>
          <a:p>
            <a:pPr algn="l">
              <a:buClrTx/>
              <a:buSzTx/>
              <a:buFontTx/>
            </a:pPr>
            <a:r>
              <a:rPr lang="en-US" sz="2400">
                <a:ln w="9525" cmpd="sng">
                  <a:solidFill>
                    <a:schemeClr val="accent1"/>
                  </a:solidFill>
                  <a:prstDash val="solid"/>
                </a:ln>
                <a:solidFill>
                  <a:srgbClr val="70AD47">
                    <a:tint val="1000"/>
                  </a:srgbClr>
                </a:solidFill>
                <a:effectLst>
                  <a:glow rad="38100">
                    <a:schemeClr val="accent1">
                      <a:alpha val="40000"/>
                    </a:schemeClr>
                  </a:glow>
                </a:effectLst>
              </a:rPr>
              <a:t>The Objectives of IFATSEA</a:t>
            </a:r>
            <a:endParaRPr lang="en-US" sz="2400">
              <a:ln w="9525" cmpd="sng">
                <a:solidFill>
                  <a:schemeClr val="accent1"/>
                </a:solidFill>
                <a:prstDash val="solid"/>
              </a:ln>
              <a:solidFill>
                <a:srgbClr val="70AD47">
                  <a:tint val="1000"/>
                </a:srgbClr>
              </a:solidFill>
              <a:effectLst>
                <a:glow rad="38100">
                  <a:schemeClr val="accent1">
                    <a:alpha val="40000"/>
                  </a:schemeClr>
                </a:glow>
              </a:effectLst>
            </a:endParaRPr>
          </a:p>
          <a:p>
            <a:endParaRPr lang="en-US">
              <a:solidFill>
                <a:schemeClr val="bg1"/>
              </a:solidFill>
            </a:endParaRPr>
          </a:p>
          <a:p>
            <a:pPr marL="285750" indent="-285750">
              <a:buFont typeface="Arial" panose="020B0604020202020204" pitchFamily="34" charset="0"/>
              <a:buChar char="•"/>
            </a:pPr>
            <a:r>
              <a:rPr lang="en-US">
                <a:solidFill>
                  <a:schemeClr val="bg1"/>
                </a:solidFill>
              </a:rPr>
              <a:t>To operate as a non-political Federation of Air Traffic Safety Electronics Associations.</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To promote safety, efficiency and regularity in International Air Navigation.</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To assist and advise in the development of electronics systems in order to maintain the safe, orderly and expeditious flow of air traffic.</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To uphold a high standard of knowledge and professional efficiency among Air Traffic Safety Electronics personnel.</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To protect and safeguard the collective professional interests of Air Traffic Safety Electronics personnel.</a:t>
            </a:r>
            <a:endParaRPr lang="en-US">
              <a:solidFill>
                <a:schemeClr val="bg1"/>
              </a:solidFill>
            </a:endParaRP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To make mutual benefit affiliations with other professional organisations.</a:t>
            </a:r>
            <a:endParaRPr lang="en-US">
              <a:solidFill>
                <a:schemeClr val="bg1"/>
              </a:solidFill>
            </a:endParaRPr>
          </a:p>
          <a:p>
            <a:pPr indent="0">
              <a:buFont typeface="Arial" panose="020B0604020202020204" pitchFamily="34" charset="0"/>
              <a:buNone/>
            </a:pPr>
            <a:endParaRPr lang="en-US">
              <a:solidFill>
                <a:schemeClr val="bg1"/>
              </a:solidFill>
            </a:endParaRPr>
          </a:p>
          <a:p>
            <a:pPr marL="285750" indent="-285750">
              <a:buFont typeface="Arial" panose="020B0604020202020204" pitchFamily="34" charset="0"/>
              <a:buChar char="•"/>
            </a:pPr>
            <a:r>
              <a:rPr lang="en-US">
                <a:solidFill>
                  <a:schemeClr val="bg1"/>
                </a:solidFill>
              </a:rPr>
              <a:t>To strive for a worldwide Federation of Air Traffic Safety Electronics Associations.</a:t>
            </a:r>
            <a:endParaRPr lang="en-US">
              <a:solidFill>
                <a:schemeClr val="bg1"/>
              </a:solidFill>
            </a:endParaRPr>
          </a:p>
        </p:txBody>
      </p:sp>
      <p:sp>
        <p:nvSpPr>
          <p:cNvPr id="6" name="Text Box 5"/>
          <p:cNvSpPr txBox="1"/>
          <p:nvPr/>
        </p:nvSpPr>
        <p:spPr>
          <a:xfrm>
            <a:off x="768985" y="6092825"/>
            <a:ext cx="7003415" cy="368300"/>
          </a:xfrm>
          <a:prstGeom prst="rect">
            <a:avLst/>
          </a:prstGeom>
          <a:noFill/>
        </p:spPr>
        <p:txBody>
          <a:bodyPr wrap="square" rtlCol="0">
            <a:spAutoFit/>
          </a:bodyPr>
          <a:p>
            <a:pPr algn="ctr"/>
            <a:r>
              <a:rPr lang="en-US" b="1">
                <a:solidFill>
                  <a:srgbClr val="FFFF00"/>
                </a:solidFill>
              </a:rPr>
              <a:t>Inclusion of ATSEP in ICAO Annex 1 and subsequent Licensing</a:t>
            </a:r>
            <a:r>
              <a:rPr lang="en-US"/>
              <a:t>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227" y="0"/>
            <a:ext cx="9174833" cy="685800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05" y="332105"/>
            <a:ext cx="893445" cy="8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4" name="Text Box 3"/>
          <p:cNvSpPr txBox="1"/>
          <p:nvPr/>
        </p:nvSpPr>
        <p:spPr>
          <a:xfrm>
            <a:off x="686435" y="1040765"/>
            <a:ext cx="7630160" cy="4615815"/>
          </a:xfrm>
          <a:prstGeom prst="rect">
            <a:avLst/>
          </a:prstGeom>
          <a:noFill/>
        </p:spPr>
        <p:txBody>
          <a:bodyPr wrap="square" rtlCol="0">
            <a:spAutoFit/>
          </a:bodyPr>
          <a:p>
            <a:r>
              <a:rPr lang="en-US">
                <a:solidFill>
                  <a:schemeClr val="bg1"/>
                </a:solidFill>
              </a:rPr>
              <a:t> </a:t>
            </a:r>
            <a:endParaRPr lang="en-US">
              <a:solidFill>
                <a:schemeClr val="bg1"/>
              </a:solidFill>
            </a:endParaRPr>
          </a:p>
          <a:p>
            <a:pPr algn="l">
              <a:buClrTx/>
              <a:buSzTx/>
              <a:buFontTx/>
            </a:pPr>
            <a:r>
              <a:rPr lang="en-US" sz="2400">
                <a:ln w="9525" cmpd="sng">
                  <a:solidFill>
                    <a:schemeClr val="accent1"/>
                  </a:solidFill>
                  <a:prstDash val="solid"/>
                </a:ln>
                <a:solidFill>
                  <a:srgbClr val="70AD47">
                    <a:tint val="1000"/>
                  </a:srgbClr>
                </a:solidFill>
                <a:effectLst>
                  <a:glow rad="38100">
                    <a:schemeClr val="accent1">
                      <a:alpha val="40000"/>
                    </a:schemeClr>
                  </a:glow>
                </a:effectLst>
              </a:rPr>
              <a:t>Who are the ATSEP</a:t>
            </a:r>
            <a:endParaRPr lang="en-US" sz="2400">
              <a:ln w="9525" cmpd="sng">
                <a:solidFill>
                  <a:schemeClr val="accent1"/>
                </a:solidFill>
                <a:prstDash val="solid"/>
              </a:ln>
              <a:solidFill>
                <a:srgbClr val="70AD47">
                  <a:tint val="1000"/>
                </a:srgbClr>
              </a:solidFill>
              <a:effectLst>
                <a:glow rad="38100">
                  <a:schemeClr val="accent1">
                    <a:alpha val="40000"/>
                  </a:schemeClr>
                </a:glow>
              </a:effectLst>
            </a:endParaRPr>
          </a:p>
          <a:p>
            <a:endParaRPr lang="en-US">
              <a:solidFill>
                <a:schemeClr val="bg1"/>
              </a:solidFill>
            </a:endParaRPr>
          </a:p>
          <a:p>
            <a:r>
              <a:rPr lang="en-US">
                <a:solidFill>
                  <a:schemeClr val="bg1"/>
                </a:solidFill>
              </a:rPr>
              <a:t>Employed by Air Navigation Service Providers, ATSEPs are mainly engineers, technicians, hardware and software specialists who are responsible for the specification, procurement, installation, integration, calibration, maintenance, safety assurance and monitoring of these systems including Cybersecurity. </a:t>
            </a:r>
            <a:endParaRPr lang="en-US">
              <a:solidFill>
                <a:schemeClr val="bg1"/>
              </a:solidFill>
            </a:endParaRPr>
          </a:p>
          <a:p>
            <a:endParaRPr lang="en-US">
              <a:solidFill>
                <a:schemeClr val="bg1"/>
              </a:solidFill>
            </a:endParaRPr>
          </a:p>
          <a:p>
            <a:r>
              <a:rPr lang="en-US">
                <a:solidFill>
                  <a:schemeClr val="bg1"/>
                </a:solidFill>
              </a:rPr>
              <a:t>The equipment ranges from discrete specialist electronic systems to Commercial-Off-The-Shelf computer hardware running specialist software designed and maintained to provide a high critical safety-of-life service to aircraft. </a:t>
            </a:r>
            <a:endParaRPr lang="en-US">
              <a:solidFill>
                <a:schemeClr val="bg1"/>
              </a:solidFill>
            </a:endParaRPr>
          </a:p>
          <a:p>
            <a:endParaRPr lang="en-US">
              <a:solidFill>
                <a:schemeClr val="bg1"/>
              </a:solidFill>
            </a:endParaRPr>
          </a:p>
          <a:p>
            <a:r>
              <a:rPr lang="en-US">
                <a:solidFill>
                  <a:schemeClr val="bg1"/>
                </a:solidFill>
              </a:rPr>
              <a:t>The systems provide Communication and Navigation services for aircraft, Surveillance (e.g. Radar), Flight Data Processing and supporting tools for Air Traffic Controllers</a:t>
            </a:r>
            <a:endParaRPr lang="en-US">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33"/>
          <p:cNvSpPr/>
          <p:nvPr/>
        </p:nvSpPr>
        <p:spPr>
          <a:xfrm>
            <a:off x="3923928" y="2060848"/>
            <a:ext cx="1224136" cy="1152128"/>
          </a:xfrm>
          <a:custGeom>
            <a:avLst/>
            <a:gdLst/>
            <a:ahLst/>
            <a:cxnLst/>
            <a:rect l="l" t="t" r="r" b="b"/>
            <a:pathLst>
              <a:path w="1315974" h="1315974">
                <a:moveTo>
                  <a:pt x="0" y="658367"/>
                </a:moveTo>
                <a:lnTo>
                  <a:pt x="2177" y="712340"/>
                </a:lnTo>
                <a:lnTo>
                  <a:pt x="8599" y="765105"/>
                </a:lnTo>
                <a:lnTo>
                  <a:pt x="19095" y="816492"/>
                </a:lnTo>
                <a:lnTo>
                  <a:pt x="33497" y="866333"/>
                </a:lnTo>
                <a:lnTo>
                  <a:pt x="51637" y="914459"/>
                </a:lnTo>
                <a:lnTo>
                  <a:pt x="73346" y="960702"/>
                </a:lnTo>
                <a:lnTo>
                  <a:pt x="98455" y="1004894"/>
                </a:lnTo>
                <a:lnTo>
                  <a:pt x="126796" y="1046866"/>
                </a:lnTo>
                <a:lnTo>
                  <a:pt x="158201" y="1086448"/>
                </a:lnTo>
                <a:lnTo>
                  <a:pt x="192500" y="1123473"/>
                </a:lnTo>
                <a:lnTo>
                  <a:pt x="229525" y="1157772"/>
                </a:lnTo>
                <a:lnTo>
                  <a:pt x="269107" y="1189177"/>
                </a:lnTo>
                <a:lnTo>
                  <a:pt x="311079" y="1217518"/>
                </a:lnTo>
                <a:lnTo>
                  <a:pt x="355271" y="1242627"/>
                </a:lnTo>
                <a:lnTo>
                  <a:pt x="401514" y="1264336"/>
                </a:lnTo>
                <a:lnTo>
                  <a:pt x="449640" y="1282476"/>
                </a:lnTo>
                <a:lnTo>
                  <a:pt x="499481" y="1296878"/>
                </a:lnTo>
                <a:lnTo>
                  <a:pt x="550868" y="1307374"/>
                </a:lnTo>
                <a:lnTo>
                  <a:pt x="603633" y="1313796"/>
                </a:lnTo>
                <a:lnTo>
                  <a:pt x="657606" y="1315973"/>
                </a:lnTo>
                <a:lnTo>
                  <a:pt x="711584" y="1313796"/>
                </a:lnTo>
                <a:lnTo>
                  <a:pt x="764364" y="1307374"/>
                </a:lnTo>
                <a:lnTo>
                  <a:pt x="815776" y="1296878"/>
                </a:lnTo>
                <a:lnTo>
                  <a:pt x="865650" y="1282476"/>
                </a:lnTo>
                <a:lnTo>
                  <a:pt x="913816" y="1264336"/>
                </a:lnTo>
                <a:lnTo>
                  <a:pt x="960105" y="1242627"/>
                </a:lnTo>
                <a:lnTo>
                  <a:pt x="1004347" y="1217518"/>
                </a:lnTo>
                <a:lnTo>
                  <a:pt x="1046372" y="1189177"/>
                </a:lnTo>
                <a:lnTo>
                  <a:pt x="1086010" y="1157772"/>
                </a:lnTo>
                <a:lnTo>
                  <a:pt x="1123092" y="1123473"/>
                </a:lnTo>
                <a:lnTo>
                  <a:pt x="1157448" y="1086448"/>
                </a:lnTo>
                <a:lnTo>
                  <a:pt x="1188908" y="1046866"/>
                </a:lnTo>
                <a:lnTo>
                  <a:pt x="1217303" y="1004894"/>
                </a:lnTo>
                <a:lnTo>
                  <a:pt x="1242463" y="960702"/>
                </a:lnTo>
                <a:lnTo>
                  <a:pt x="1264217" y="914459"/>
                </a:lnTo>
                <a:lnTo>
                  <a:pt x="1282397" y="866333"/>
                </a:lnTo>
                <a:lnTo>
                  <a:pt x="1296832" y="816492"/>
                </a:lnTo>
                <a:lnTo>
                  <a:pt x="1307353" y="765105"/>
                </a:lnTo>
                <a:lnTo>
                  <a:pt x="1313790" y="712340"/>
                </a:lnTo>
                <a:lnTo>
                  <a:pt x="1315974" y="658367"/>
                </a:lnTo>
                <a:lnTo>
                  <a:pt x="1313790" y="604389"/>
                </a:lnTo>
                <a:lnTo>
                  <a:pt x="1307353" y="551609"/>
                </a:lnTo>
                <a:lnTo>
                  <a:pt x="1296832" y="500197"/>
                </a:lnTo>
                <a:lnTo>
                  <a:pt x="1282397" y="450323"/>
                </a:lnTo>
                <a:lnTo>
                  <a:pt x="1264217" y="402157"/>
                </a:lnTo>
                <a:lnTo>
                  <a:pt x="1242463" y="355868"/>
                </a:lnTo>
                <a:lnTo>
                  <a:pt x="1217303" y="311626"/>
                </a:lnTo>
                <a:lnTo>
                  <a:pt x="1188908" y="269601"/>
                </a:lnTo>
                <a:lnTo>
                  <a:pt x="1157448" y="229963"/>
                </a:lnTo>
                <a:lnTo>
                  <a:pt x="1123092" y="192881"/>
                </a:lnTo>
                <a:lnTo>
                  <a:pt x="1086010" y="158525"/>
                </a:lnTo>
                <a:lnTo>
                  <a:pt x="1046372" y="127065"/>
                </a:lnTo>
                <a:lnTo>
                  <a:pt x="1004347" y="98670"/>
                </a:lnTo>
                <a:lnTo>
                  <a:pt x="960105" y="73510"/>
                </a:lnTo>
                <a:lnTo>
                  <a:pt x="913816" y="51756"/>
                </a:lnTo>
                <a:lnTo>
                  <a:pt x="865650" y="33576"/>
                </a:lnTo>
                <a:lnTo>
                  <a:pt x="815776" y="19141"/>
                </a:lnTo>
                <a:lnTo>
                  <a:pt x="764364" y="8620"/>
                </a:lnTo>
                <a:lnTo>
                  <a:pt x="711584" y="2183"/>
                </a:lnTo>
                <a:lnTo>
                  <a:pt x="657606" y="0"/>
                </a:lnTo>
                <a:lnTo>
                  <a:pt x="603633" y="2183"/>
                </a:lnTo>
                <a:lnTo>
                  <a:pt x="550868" y="8620"/>
                </a:lnTo>
                <a:lnTo>
                  <a:pt x="499481" y="19141"/>
                </a:lnTo>
                <a:lnTo>
                  <a:pt x="449640" y="33576"/>
                </a:lnTo>
                <a:lnTo>
                  <a:pt x="401514" y="51756"/>
                </a:lnTo>
                <a:lnTo>
                  <a:pt x="355271" y="73510"/>
                </a:lnTo>
                <a:lnTo>
                  <a:pt x="311079" y="98670"/>
                </a:lnTo>
                <a:lnTo>
                  <a:pt x="269107" y="127065"/>
                </a:lnTo>
                <a:lnTo>
                  <a:pt x="229525" y="158525"/>
                </a:lnTo>
                <a:lnTo>
                  <a:pt x="192500" y="192881"/>
                </a:lnTo>
                <a:lnTo>
                  <a:pt x="158201" y="229963"/>
                </a:lnTo>
                <a:lnTo>
                  <a:pt x="126796" y="269601"/>
                </a:lnTo>
                <a:lnTo>
                  <a:pt x="98455" y="311626"/>
                </a:lnTo>
                <a:lnTo>
                  <a:pt x="73346" y="355868"/>
                </a:lnTo>
                <a:lnTo>
                  <a:pt x="51637" y="402157"/>
                </a:lnTo>
                <a:lnTo>
                  <a:pt x="33497" y="450323"/>
                </a:lnTo>
                <a:lnTo>
                  <a:pt x="19095" y="500197"/>
                </a:lnTo>
                <a:lnTo>
                  <a:pt x="8599" y="551609"/>
                </a:lnTo>
                <a:lnTo>
                  <a:pt x="2177" y="604389"/>
                </a:lnTo>
                <a:lnTo>
                  <a:pt x="0" y="658367"/>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45" name="object 18"/>
          <p:cNvSpPr/>
          <p:nvPr/>
        </p:nvSpPr>
        <p:spPr>
          <a:xfrm>
            <a:off x="6770484" y="1772816"/>
            <a:ext cx="1200496" cy="1165860"/>
          </a:xfrm>
          <a:custGeom>
            <a:avLst/>
            <a:gdLst/>
            <a:ahLst/>
            <a:cxnLst/>
            <a:rect l="l" t="t" r="r" b="b"/>
            <a:pathLst>
              <a:path w="1320545" h="1321308">
                <a:moveTo>
                  <a:pt x="0" y="660653"/>
                </a:moveTo>
                <a:lnTo>
                  <a:pt x="2189" y="714855"/>
                </a:lnTo>
                <a:lnTo>
                  <a:pt x="8642" y="767846"/>
                </a:lnTo>
                <a:lnTo>
                  <a:pt x="19190" y="819458"/>
                </a:lnTo>
                <a:lnTo>
                  <a:pt x="33662" y="869521"/>
                </a:lnTo>
                <a:lnTo>
                  <a:pt x="51887" y="917864"/>
                </a:lnTo>
                <a:lnTo>
                  <a:pt x="73696" y="964319"/>
                </a:lnTo>
                <a:lnTo>
                  <a:pt x="98917" y="1008715"/>
                </a:lnTo>
                <a:lnTo>
                  <a:pt x="127382" y="1050883"/>
                </a:lnTo>
                <a:lnTo>
                  <a:pt x="158918" y="1090653"/>
                </a:lnTo>
                <a:lnTo>
                  <a:pt x="193357" y="1127855"/>
                </a:lnTo>
                <a:lnTo>
                  <a:pt x="230528" y="1162319"/>
                </a:lnTo>
                <a:lnTo>
                  <a:pt x="270260" y="1193877"/>
                </a:lnTo>
                <a:lnTo>
                  <a:pt x="312383" y="1222357"/>
                </a:lnTo>
                <a:lnTo>
                  <a:pt x="356727" y="1247591"/>
                </a:lnTo>
                <a:lnTo>
                  <a:pt x="403121" y="1269408"/>
                </a:lnTo>
                <a:lnTo>
                  <a:pt x="451396" y="1287639"/>
                </a:lnTo>
                <a:lnTo>
                  <a:pt x="501381" y="1302115"/>
                </a:lnTo>
                <a:lnTo>
                  <a:pt x="552905" y="1312664"/>
                </a:lnTo>
                <a:lnTo>
                  <a:pt x="605799" y="1319118"/>
                </a:lnTo>
                <a:lnTo>
                  <a:pt x="659892" y="1321308"/>
                </a:lnTo>
                <a:lnTo>
                  <a:pt x="714093" y="1319118"/>
                </a:lnTo>
                <a:lnTo>
                  <a:pt x="767084" y="1312664"/>
                </a:lnTo>
                <a:lnTo>
                  <a:pt x="818696" y="1302115"/>
                </a:lnTo>
                <a:lnTo>
                  <a:pt x="868759" y="1287639"/>
                </a:lnTo>
                <a:lnTo>
                  <a:pt x="917102" y="1269408"/>
                </a:lnTo>
                <a:lnTo>
                  <a:pt x="963557" y="1247591"/>
                </a:lnTo>
                <a:lnTo>
                  <a:pt x="1007953" y="1222357"/>
                </a:lnTo>
                <a:lnTo>
                  <a:pt x="1050121" y="1193877"/>
                </a:lnTo>
                <a:lnTo>
                  <a:pt x="1089891" y="1162319"/>
                </a:lnTo>
                <a:lnTo>
                  <a:pt x="1127093" y="1127855"/>
                </a:lnTo>
                <a:lnTo>
                  <a:pt x="1161557" y="1090653"/>
                </a:lnTo>
                <a:lnTo>
                  <a:pt x="1193115" y="1050883"/>
                </a:lnTo>
                <a:lnTo>
                  <a:pt x="1221595" y="1008715"/>
                </a:lnTo>
                <a:lnTo>
                  <a:pt x="1246829" y="964319"/>
                </a:lnTo>
                <a:lnTo>
                  <a:pt x="1268646" y="917864"/>
                </a:lnTo>
                <a:lnTo>
                  <a:pt x="1286877" y="869521"/>
                </a:lnTo>
                <a:lnTo>
                  <a:pt x="1301353" y="819458"/>
                </a:lnTo>
                <a:lnTo>
                  <a:pt x="1311902" y="767846"/>
                </a:lnTo>
                <a:lnTo>
                  <a:pt x="1318356" y="714855"/>
                </a:lnTo>
                <a:lnTo>
                  <a:pt x="1320546" y="660653"/>
                </a:lnTo>
                <a:lnTo>
                  <a:pt x="1318356" y="606452"/>
                </a:lnTo>
                <a:lnTo>
                  <a:pt x="1311902" y="553461"/>
                </a:lnTo>
                <a:lnTo>
                  <a:pt x="1301353" y="501849"/>
                </a:lnTo>
                <a:lnTo>
                  <a:pt x="1286877" y="451786"/>
                </a:lnTo>
                <a:lnTo>
                  <a:pt x="1268646" y="403443"/>
                </a:lnTo>
                <a:lnTo>
                  <a:pt x="1246829" y="356988"/>
                </a:lnTo>
                <a:lnTo>
                  <a:pt x="1221595" y="312592"/>
                </a:lnTo>
                <a:lnTo>
                  <a:pt x="1193115" y="270424"/>
                </a:lnTo>
                <a:lnTo>
                  <a:pt x="1161557" y="230654"/>
                </a:lnTo>
                <a:lnTo>
                  <a:pt x="1127093" y="193452"/>
                </a:lnTo>
                <a:lnTo>
                  <a:pt x="1089891" y="158988"/>
                </a:lnTo>
                <a:lnTo>
                  <a:pt x="1050121" y="127430"/>
                </a:lnTo>
                <a:lnTo>
                  <a:pt x="1007953" y="98950"/>
                </a:lnTo>
                <a:lnTo>
                  <a:pt x="963557" y="73716"/>
                </a:lnTo>
                <a:lnTo>
                  <a:pt x="917102" y="51899"/>
                </a:lnTo>
                <a:lnTo>
                  <a:pt x="868759" y="33668"/>
                </a:lnTo>
                <a:lnTo>
                  <a:pt x="818696" y="19192"/>
                </a:lnTo>
                <a:lnTo>
                  <a:pt x="767084" y="8643"/>
                </a:lnTo>
                <a:lnTo>
                  <a:pt x="714093" y="2189"/>
                </a:lnTo>
                <a:lnTo>
                  <a:pt x="659892" y="0"/>
                </a:lnTo>
                <a:lnTo>
                  <a:pt x="605799" y="2189"/>
                </a:lnTo>
                <a:lnTo>
                  <a:pt x="552905" y="8643"/>
                </a:lnTo>
                <a:lnTo>
                  <a:pt x="501381" y="19192"/>
                </a:lnTo>
                <a:lnTo>
                  <a:pt x="451396" y="33668"/>
                </a:lnTo>
                <a:lnTo>
                  <a:pt x="403121" y="51899"/>
                </a:lnTo>
                <a:lnTo>
                  <a:pt x="356727" y="73716"/>
                </a:lnTo>
                <a:lnTo>
                  <a:pt x="312383" y="98950"/>
                </a:lnTo>
                <a:lnTo>
                  <a:pt x="270260" y="127430"/>
                </a:lnTo>
                <a:lnTo>
                  <a:pt x="230528" y="158988"/>
                </a:lnTo>
                <a:lnTo>
                  <a:pt x="193357" y="193452"/>
                </a:lnTo>
                <a:lnTo>
                  <a:pt x="158918" y="230654"/>
                </a:lnTo>
                <a:lnTo>
                  <a:pt x="127382" y="270424"/>
                </a:lnTo>
                <a:lnTo>
                  <a:pt x="98917" y="312592"/>
                </a:lnTo>
                <a:lnTo>
                  <a:pt x="73696" y="356988"/>
                </a:lnTo>
                <a:lnTo>
                  <a:pt x="51887" y="403443"/>
                </a:lnTo>
                <a:lnTo>
                  <a:pt x="33662" y="451786"/>
                </a:lnTo>
                <a:lnTo>
                  <a:pt x="19190" y="501849"/>
                </a:lnTo>
                <a:lnTo>
                  <a:pt x="8642" y="553461"/>
                </a:lnTo>
                <a:lnTo>
                  <a:pt x="2189" y="606452"/>
                </a:lnTo>
                <a:lnTo>
                  <a:pt x="0" y="660653"/>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43" name="object 18"/>
          <p:cNvSpPr/>
          <p:nvPr/>
        </p:nvSpPr>
        <p:spPr>
          <a:xfrm>
            <a:off x="6698476" y="1700808"/>
            <a:ext cx="1200496" cy="1165860"/>
          </a:xfrm>
          <a:custGeom>
            <a:avLst/>
            <a:gdLst/>
            <a:ahLst/>
            <a:cxnLst/>
            <a:rect l="l" t="t" r="r" b="b"/>
            <a:pathLst>
              <a:path w="1320545" h="1321308">
                <a:moveTo>
                  <a:pt x="0" y="660653"/>
                </a:moveTo>
                <a:lnTo>
                  <a:pt x="2189" y="714855"/>
                </a:lnTo>
                <a:lnTo>
                  <a:pt x="8642" y="767846"/>
                </a:lnTo>
                <a:lnTo>
                  <a:pt x="19190" y="819458"/>
                </a:lnTo>
                <a:lnTo>
                  <a:pt x="33662" y="869521"/>
                </a:lnTo>
                <a:lnTo>
                  <a:pt x="51887" y="917864"/>
                </a:lnTo>
                <a:lnTo>
                  <a:pt x="73696" y="964319"/>
                </a:lnTo>
                <a:lnTo>
                  <a:pt x="98917" y="1008715"/>
                </a:lnTo>
                <a:lnTo>
                  <a:pt x="127382" y="1050883"/>
                </a:lnTo>
                <a:lnTo>
                  <a:pt x="158918" y="1090653"/>
                </a:lnTo>
                <a:lnTo>
                  <a:pt x="193357" y="1127855"/>
                </a:lnTo>
                <a:lnTo>
                  <a:pt x="230528" y="1162319"/>
                </a:lnTo>
                <a:lnTo>
                  <a:pt x="270260" y="1193877"/>
                </a:lnTo>
                <a:lnTo>
                  <a:pt x="312383" y="1222357"/>
                </a:lnTo>
                <a:lnTo>
                  <a:pt x="356727" y="1247591"/>
                </a:lnTo>
                <a:lnTo>
                  <a:pt x="403121" y="1269408"/>
                </a:lnTo>
                <a:lnTo>
                  <a:pt x="451396" y="1287639"/>
                </a:lnTo>
                <a:lnTo>
                  <a:pt x="501381" y="1302115"/>
                </a:lnTo>
                <a:lnTo>
                  <a:pt x="552905" y="1312664"/>
                </a:lnTo>
                <a:lnTo>
                  <a:pt x="605799" y="1319118"/>
                </a:lnTo>
                <a:lnTo>
                  <a:pt x="659892" y="1321308"/>
                </a:lnTo>
                <a:lnTo>
                  <a:pt x="714093" y="1319118"/>
                </a:lnTo>
                <a:lnTo>
                  <a:pt x="767084" y="1312664"/>
                </a:lnTo>
                <a:lnTo>
                  <a:pt x="818696" y="1302115"/>
                </a:lnTo>
                <a:lnTo>
                  <a:pt x="868759" y="1287639"/>
                </a:lnTo>
                <a:lnTo>
                  <a:pt x="917102" y="1269408"/>
                </a:lnTo>
                <a:lnTo>
                  <a:pt x="963557" y="1247591"/>
                </a:lnTo>
                <a:lnTo>
                  <a:pt x="1007953" y="1222357"/>
                </a:lnTo>
                <a:lnTo>
                  <a:pt x="1050121" y="1193877"/>
                </a:lnTo>
                <a:lnTo>
                  <a:pt x="1089891" y="1162319"/>
                </a:lnTo>
                <a:lnTo>
                  <a:pt x="1127093" y="1127855"/>
                </a:lnTo>
                <a:lnTo>
                  <a:pt x="1161557" y="1090653"/>
                </a:lnTo>
                <a:lnTo>
                  <a:pt x="1193115" y="1050883"/>
                </a:lnTo>
                <a:lnTo>
                  <a:pt x="1221595" y="1008715"/>
                </a:lnTo>
                <a:lnTo>
                  <a:pt x="1246829" y="964319"/>
                </a:lnTo>
                <a:lnTo>
                  <a:pt x="1268646" y="917864"/>
                </a:lnTo>
                <a:lnTo>
                  <a:pt x="1286877" y="869521"/>
                </a:lnTo>
                <a:lnTo>
                  <a:pt x="1301353" y="819458"/>
                </a:lnTo>
                <a:lnTo>
                  <a:pt x="1311902" y="767846"/>
                </a:lnTo>
                <a:lnTo>
                  <a:pt x="1318356" y="714855"/>
                </a:lnTo>
                <a:lnTo>
                  <a:pt x="1320546" y="660653"/>
                </a:lnTo>
                <a:lnTo>
                  <a:pt x="1318356" y="606452"/>
                </a:lnTo>
                <a:lnTo>
                  <a:pt x="1311902" y="553461"/>
                </a:lnTo>
                <a:lnTo>
                  <a:pt x="1301353" y="501849"/>
                </a:lnTo>
                <a:lnTo>
                  <a:pt x="1286877" y="451786"/>
                </a:lnTo>
                <a:lnTo>
                  <a:pt x="1268646" y="403443"/>
                </a:lnTo>
                <a:lnTo>
                  <a:pt x="1246829" y="356988"/>
                </a:lnTo>
                <a:lnTo>
                  <a:pt x="1221595" y="312592"/>
                </a:lnTo>
                <a:lnTo>
                  <a:pt x="1193115" y="270424"/>
                </a:lnTo>
                <a:lnTo>
                  <a:pt x="1161557" y="230654"/>
                </a:lnTo>
                <a:lnTo>
                  <a:pt x="1127093" y="193452"/>
                </a:lnTo>
                <a:lnTo>
                  <a:pt x="1089891" y="158988"/>
                </a:lnTo>
                <a:lnTo>
                  <a:pt x="1050121" y="127430"/>
                </a:lnTo>
                <a:lnTo>
                  <a:pt x="1007953" y="98950"/>
                </a:lnTo>
                <a:lnTo>
                  <a:pt x="963557" y="73716"/>
                </a:lnTo>
                <a:lnTo>
                  <a:pt x="917102" y="51899"/>
                </a:lnTo>
                <a:lnTo>
                  <a:pt x="868759" y="33668"/>
                </a:lnTo>
                <a:lnTo>
                  <a:pt x="818696" y="19192"/>
                </a:lnTo>
                <a:lnTo>
                  <a:pt x="767084" y="8643"/>
                </a:lnTo>
                <a:lnTo>
                  <a:pt x="714093" y="2189"/>
                </a:lnTo>
                <a:lnTo>
                  <a:pt x="659892" y="0"/>
                </a:lnTo>
                <a:lnTo>
                  <a:pt x="605799" y="2189"/>
                </a:lnTo>
                <a:lnTo>
                  <a:pt x="552905" y="8643"/>
                </a:lnTo>
                <a:lnTo>
                  <a:pt x="501381" y="19192"/>
                </a:lnTo>
                <a:lnTo>
                  <a:pt x="451396" y="33668"/>
                </a:lnTo>
                <a:lnTo>
                  <a:pt x="403121" y="51899"/>
                </a:lnTo>
                <a:lnTo>
                  <a:pt x="356727" y="73716"/>
                </a:lnTo>
                <a:lnTo>
                  <a:pt x="312383" y="98950"/>
                </a:lnTo>
                <a:lnTo>
                  <a:pt x="270260" y="127430"/>
                </a:lnTo>
                <a:lnTo>
                  <a:pt x="230528" y="158988"/>
                </a:lnTo>
                <a:lnTo>
                  <a:pt x="193357" y="193452"/>
                </a:lnTo>
                <a:lnTo>
                  <a:pt x="158918" y="230654"/>
                </a:lnTo>
                <a:lnTo>
                  <a:pt x="127382" y="270424"/>
                </a:lnTo>
                <a:lnTo>
                  <a:pt x="98917" y="312592"/>
                </a:lnTo>
                <a:lnTo>
                  <a:pt x="73696" y="356988"/>
                </a:lnTo>
                <a:lnTo>
                  <a:pt x="51887" y="403443"/>
                </a:lnTo>
                <a:lnTo>
                  <a:pt x="33662" y="451786"/>
                </a:lnTo>
                <a:lnTo>
                  <a:pt x="19190" y="501849"/>
                </a:lnTo>
                <a:lnTo>
                  <a:pt x="8642" y="553461"/>
                </a:lnTo>
                <a:lnTo>
                  <a:pt x="2189" y="606452"/>
                </a:lnTo>
                <a:lnTo>
                  <a:pt x="0" y="660653"/>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0" y="-860"/>
            <a:ext cx="9174833" cy="685800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705" y="499745"/>
            <a:ext cx="935355" cy="89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p:txBody>
          <a:bodyPr/>
          <a:lstStyle/>
          <a:p>
            <a:fld id="{55CA9338-18AF-4AFB-8959-71F393E3F309}" type="slidenum">
              <a:rPr lang="el-GR" smtClean="0">
                <a:solidFill>
                  <a:schemeClr val="bg1"/>
                </a:solidFill>
              </a:rPr>
            </a:fld>
            <a:endParaRPr lang="el-GR" dirty="0">
              <a:solidFill>
                <a:schemeClr val="bg1"/>
              </a:solidFill>
            </a:endParaRPr>
          </a:p>
        </p:txBody>
      </p:sp>
      <p:sp>
        <p:nvSpPr>
          <p:cNvPr id="10" name="object 15"/>
          <p:cNvSpPr txBox="1"/>
          <p:nvPr/>
        </p:nvSpPr>
        <p:spPr>
          <a:xfrm>
            <a:off x="1618661" y="978155"/>
            <a:ext cx="7416824" cy="524410"/>
          </a:xfrm>
          <a:prstGeom prst="rect">
            <a:avLst/>
          </a:prstGeom>
        </p:spPr>
        <p:txBody>
          <a:bodyPr wrap="square" lIns="0" tIns="0" rIns="0" bIns="0" rtlCol="0">
            <a:noAutofit/>
          </a:bodyPr>
          <a:lstStyle/>
          <a:p>
            <a:pPr marL="11430">
              <a:lnSpc>
                <a:spcPts val="2650"/>
              </a:lnSpc>
              <a:spcBef>
                <a:spcPts val="130"/>
              </a:spcBef>
            </a:pPr>
            <a:r>
              <a:rPr sz="4400" b="1" baseline="3000" dirty="0">
                <a:solidFill>
                  <a:schemeClr val="accent6"/>
                </a:solidFill>
                <a:latin typeface="Calibri" panose="020F0502020204030204"/>
                <a:cs typeface="Calibri" panose="020F0502020204030204"/>
              </a:rPr>
              <a:t>Wh</a:t>
            </a:r>
            <a:r>
              <a:rPr sz="4400" b="1" spc="-17" baseline="3000" dirty="0">
                <a:solidFill>
                  <a:schemeClr val="accent6"/>
                </a:solidFill>
                <a:latin typeface="Calibri" panose="020F0502020204030204"/>
                <a:cs typeface="Calibri" panose="020F0502020204030204"/>
              </a:rPr>
              <a:t>a</a:t>
            </a:r>
            <a:r>
              <a:rPr sz="4400" b="1" baseline="3000" dirty="0">
                <a:solidFill>
                  <a:schemeClr val="accent6"/>
                </a:solidFill>
                <a:latin typeface="Calibri" panose="020F0502020204030204"/>
                <a:cs typeface="Calibri" panose="020F0502020204030204"/>
              </a:rPr>
              <a:t>t</a:t>
            </a:r>
            <a:r>
              <a:rPr lang="en-US" sz="4400" b="1" baseline="3000" dirty="0">
                <a:solidFill>
                  <a:schemeClr val="accent6"/>
                </a:solidFill>
                <a:latin typeface="Calibri" panose="020F0502020204030204"/>
                <a:cs typeface="Calibri" panose="020F0502020204030204"/>
              </a:rPr>
              <a:t> enablers we need to materializes this..</a:t>
            </a:r>
            <a:endParaRPr sz="4400" dirty="0">
              <a:solidFill>
                <a:schemeClr val="accent6"/>
              </a:solidFill>
              <a:latin typeface="Calibri" panose="020F0502020204030204"/>
              <a:cs typeface="Calibri" panose="020F0502020204030204"/>
            </a:endParaRPr>
          </a:p>
        </p:txBody>
      </p:sp>
      <p:sp>
        <p:nvSpPr>
          <p:cNvPr id="11" name="object 36"/>
          <p:cNvSpPr/>
          <p:nvPr/>
        </p:nvSpPr>
        <p:spPr>
          <a:xfrm>
            <a:off x="1403648" y="1772816"/>
            <a:ext cx="1201189" cy="1165188"/>
          </a:xfrm>
          <a:custGeom>
            <a:avLst/>
            <a:gdLst/>
            <a:ahLst/>
            <a:cxnLst/>
            <a:rect l="l" t="t" r="r" b="b"/>
            <a:pathLst>
              <a:path w="1321308" h="1320546">
                <a:moveTo>
                  <a:pt x="667745" y="1320259"/>
                </a:moveTo>
                <a:lnTo>
                  <a:pt x="647087" y="1319998"/>
                </a:lnTo>
                <a:lnTo>
                  <a:pt x="660654" y="1320545"/>
                </a:lnTo>
                <a:lnTo>
                  <a:pt x="667745" y="1320259"/>
                </a:lnTo>
                <a:close/>
              </a:path>
              <a:path w="1321308" h="1320546">
                <a:moveTo>
                  <a:pt x="604795" y="1318155"/>
                </a:moveTo>
                <a:lnTo>
                  <a:pt x="606452" y="1318356"/>
                </a:lnTo>
                <a:lnTo>
                  <a:pt x="610464" y="1318519"/>
                </a:lnTo>
                <a:lnTo>
                  <a:pt x="604795" y="1318155"/>
                </a:lnTo>
                <a:close/>
              </a:path>
              <a:path w="1321308" h="1320546">
                <a:moveTo>
                  <a:pt x="714855" y="1318356"/>
                </a:moveTo>
                <a:lnTo>
                  <a:pt x="735017" y="1315901"/>
                </a:lnTo>
                <a:lnTo>
                  <a:pt x="708988" y="1318593"/>
                </a:lnTo>
                <a:lnTo>
                  <a:pt x="714855" y="1318356"/>
                </a:lnTo>
                <a:close/>
              </a:path>
              <a:path w="1321308" h="1320546">
                <a:moveTo>
                  <a:pt x="554456" y="1312005"/>
                </a:moveTo>
                <a:lnTo>
                  <a:pt x="550083" y="1311213"/>
                </a:lnTo>
                <a:lnTo>
                  <a:pt x="553461" y="1311903"/>
                </a:lnTo>
                <a:lnTo>
                  <a:pt x="555414" y="1312141"/>
                </a:lnTo>
                <a:lnTo>
                  <a:pt x="554456" y="1312005"/>
                </a:lnTo>
                <a:close/>
              </a:path>
              <a:path w="1321308" h="1320546">
                <a:moveTo>
                  <a:pt x="767846" y="1311903"/>
                </a:moveTo>
                <a:lnTo>
                  <a:pt x="785694" y="1308255"/>
                </a:lnTo>
                <a:lnTo>
                  <a:pt x="760469" y="1312801"/>
                </a:lnTo>
                <a:lnTo>
                  <a:pt x="767846" y="1311903"/>
                </a:lnTo>
                <a:close/>
              </a:path>
              <a:path w="1321308" h="1320546">
                <a:moveTo>
                  <a:pt x="497222" y="1300018"/>
                </a:moveTo>
                <a:lnTo>
                  <a:pt x="501849" y="1301355"/>
                </a:lnTo>
                <a:lnTo>
                  <a:pt x="504095" y="1301814"/>
                </a:lnTo>
                <a:lnTo>
                  <a:pt x="497222" y="1300018"/>
                </a:lnTo>
                <a:close/>
              </a:path>
              <a:path w="1321308" h="1320546">
                <a:moveTo>
                  <a:pt x="819458" y="1301355"/>
                </a:moveTo>
                <a:lnTo>
                  <a:pt x="835589" y="1296692"/>
                </a:lnTo>
                <a:lnTo>
                  <a:pt x="810378" y="1303211"/>
                </a:lnTo>
                <a:lnTo>
                  <a:pt x="819458" y="1301355"/>
                </a:lnTo>
                <a:close/>
              </a:path>
              <a:path w="1321308" h="1320546">
                <a:moveTo>
                  <a:pt x="446337" y="1284829"/>
                </a:moveTo>
                <a:lnTo>
                  <a:pt x="451786" y="1286883"/>
                </a:lnTo>
                <a:lnTo>
                  <a:pt x="454981" y="1287807"/>
                </a:lnTo>
                <a:lnTo>
                  <a:pt x="446337" y="1284829"/>
                </a:lnTo>
                <a:close/>
              </a:path>
              <a:path w="1321308" h="1320546">
                <a:moveTo>
                  <a:pt x="869521" y="1286883"/>
                </a:moveTo>
                <a:lnTo>
                  <a:pt x="884192" y="1281352"/>
                </a:lnTo>
                <a:lnTo>
                  <a:pt x="858518" y="1290064"/>
                </a:lnTo>
                <a:lnTo>
                  <a:pt x="869521" y="1286883"/>
                </a:lnTo>
                <a:close/>
              </a:path>
              <a:path w="1321308" h="1320546">
                <a:moveTo>
                  <a:pt x="397448" y="1265844"/>
                </a:moveTo>
                <a:lnTo>
                  <a:pt x="403443" y="1268658"/>
                </a:lnTo>
                <a:lnTo>
                  <a:pt x="407592" y="1270222"/>
                </a:lnTo>
                <a:lnTo>
                  <a:pt x="397448" y="1265844"/>
                </a:lnTo>
                <a:close/>
              </a:path>
              <a:path w="1321308" h="1320546">
                <a:moveTo>
                  <a:pt x="917864" y="1268658"/>
                </a:moveTo>
                <a:lnTo>
                  <a:pt x="931175" y="1262409"/>
                </a:lnTo>
                <a:lnTo>
                  <a:pt x="904690" y="1273625"/>
                </a:lnTo>
                <a:lnTo>
                  <a:pt x="917864" y="1268658"/>
                </a:lnTo>
                <a:close/>
              </a:path>
              <a:path w="1321308" h="1320546">
                <a:moveTo>
                  <a:pt x="350657" y="1243253"/>
                </a:moveTo>
                <a:lnTo>
                  <a:pt x="356988" y="1246849"/>
                </a:lnTo>
                <a:lnTo>
                  <a:pt x="362066" y="1249233"/>
                </a:lnTo>
                <a:lnTo>
                  <a:pt x="350657" y="1243253"/>
                </a:lnTo>
                <a:close/>
              </a:path>
              <a:path w="1321308" h="1320546">
                <a:moveTo>
                  <a:pt x="964319" y="1246849"/>
                </a:moveTo>
                <a:lnTo>
                  <a:pt x="976285" y="1240052"/>
                </a:lnTo>
                <a:lnTo>
                  <a:pt x="948667" y="1254197"/>
                </a:lnTo>
                <a:lnTo>
                  <a:pt x="964319" y="1246849"/>
                </a:lnTo>
                <a:close/>
              </a:path>
              <a:path w="1321308" h="1320546">
                <a:moveTo>
                  <a:pt x="306157" y="1217284"/>
                </a:moveTo>
                <a:lnTo>
                  <a:pt x="312592" y="1221628"/>
                </a:lnTo>
                <a:lnTo>
                  <a:pt x="318492" y="1224979"/>
                </a:lnTo>
                <a:lnTo>
                  <a:pt x="306157" y="1217284"/>
                </a:lnTo>
                <a:close/>
              </a:path>
              <a:path w="1321308" h="1320546">
                <a:moveTo>
                  <a:pt x="1008715" y="1221628"/>
                </a:moveTo>
                <a:lnTo>
                  <a:pt x="1019312" y="1214474"/>
                </a:lnTo>
                <a:lnTo>
                  <a:pt x="990178" y="1232159"/>
                </a:lnTo>
                <a:lnTo>
                  <a:pt x="1008715" y="1221628"/>
                </a:lnTo>
                <a:close/>
              </a:path>
              <a:path w="1321308" h="1320546">
                <a:moveTo>
                  <a:pt x="264224" y="1188247"/>
                </a:moveTo>
                <a:lnTo>
                  <a:pt x="270424" y="1193163"/>
                </a:lnTo>
                <a:lnTo>
                  <a:pt x="276867" y="1197513"/>
                </a:lnTo>
                <a:lnTo>
                  <a:pt x="264224" y="1188247"/>
                </a:lnTo>
                <a:close/>
              </a:path>
              <a:path w="1321308" h="1320546">
                <a:moveTo>
                  <a:pt x="1050883" y="1193163"/>
                </a:moveTo>
                <a:lnTo>
                  <a:pt x="1060076" y="1185874"/>
                </a:lnTo>
                <a:lnTo>
                  <a:pt x="1028830" y="1208049"/>
                </a:lnTo>
                <a:lnTo>
                  <a:pt x="1050883" y="1193163"/>
                </a:lnTo>
                <a:close/>
              </a:path>
              <a:path w="1321308" h="1320546">
                <a:moveTo>
                  <a:pt x="225194" y="1156572"/>
                </a:moveTo>
                <a:lnTo>
                  <a:pt x="230654" y="1161627"/>
                </a:lnTo>
                <a:lnTo>
                  <a:pt x="237069" y="1166714"/>
                </a:lnTo>
                <a:lnTo>
                  <a:pt x="225194" y="1156572"/>
                </a:lnTo>
                <a:close/>
              </a:path>
              <a:path w="1321308" h="1320546">
                <a:moveTo>
                  <a:pt x="189420" y="1122839"/>
                </a:moveTo>
                <a:lnTo>
                  <a:pt x="193452" y="1127188"/>
                </a:lnTo>
                <a:lnTo>
                  <a:pt x="198835" y="1132171"/>
                </a:lnTo>
                <a:lnTo>
                  <a:pt x="189420" y="1122839"/>
                </a:lnTo>
                <a:close/>
              </a:path>
              <a:path w="1321308" h="1320546">
                <a:moveTo>
                  <a:pt x="185166" y="1117854"/>
                </a:moveTo>
                <a:lnTo>
                  <a:pt x="180108" y="1112796"/>
                </a:lnTo>
                <a:lnTo>
                  <a:pt x="185596" y="1118715"/>
                </a:lnTo>
                <a:lnTo>
                  <a:pt x="185166" y="1117854"/>
                </a:lnTo>
                <a:close/>
              </a:path>
              <a:path w="1321308" h="1320546">
                <a:moveTo>
                  <a:pt x="170688" y="1102614"/>
                </a:moveTo>
                <a:lnTo>
                  <a:pt x="170402" y="1102328"/>
                </a:lnTo>
                <a:lnTo>
                  <a:pt x="170712" y="1102662"/>
                </a:lnTo>
                <a:close/>
              </a:path>
              <a:path w="1321308" h="1320546">
                <a:moveTo>
                  <a:pt x="164592" y="1095756"/>
                </a:moveTo>
                <a:lnTo>
                  <a:pt x="160697" y="1091861"/>
                </a:lnTo>
                <a:lnTo>
                  <a:pt x="164923" y="1096419"/>
                </a:lnTo>
                <a:lnTo>
                  <a:pt x="164592" y="1095756"/>
                </a:lnTo>
                <a:close/>
              </a:path>
              <a:path w="1321308" h="1320546">
                <a:moveTo>
                  <a:pt x="159258" y="1089660"/>
                </a:moveTo>
                <a:lnTo>
                  <a:pt x="156564" y="1086966"/>
                </a:lnTo>
                <a:lnTo>
                  <a:pt x="158988" y="1090017"/>
                </a:lnTo>
                <a:lnTo>
                  <a:pt x="159962" y="1091068"/>
                </a:lnTo>
                <a:lnTo>
                  <a:pt x="159258" y="1089660"/>
                </a:lnTo>
                <a:close/>
              </a:path>
              <a:path w="1321308" h="1320546">
                <a:moveTo>
                  <a:pt x="155448" y="1085088"/>
                </a:moveTo>
                <a:lnTo>
                  <a:pt x="153623" y="1083263"/>
                </a:lnTo>
                <a:lnTo>
                  <a:pt x="156086" y="1086364"/>
                </a:lnTo>
                <a:lnTo>
                  <a:pt x="155448" y="1085088"/>
                </a:lnTo>
                <a:close/>
              </a:path>
              <a:path w="1321308" h="1320546">
                <a:moveTo>
                  <a:pt x="150876" y="1079754"/>
                </a:moveTo>
                <a:lnTo>
                  <a:pt x="147828" y="1075944"/>
                </a:lnTo>
                <a:lnTo>
                  <a:pt x="145299" y="1072783"/>
                </a:lnTo>
                <a:lnTo>
                  <a:pt x="150944" y="1079890"/>
                </a:lnTo>
                <a:lnTo>
                  <a:pt x="150876" y="1079754"/>
                </a:lnTo>
                <a:close/>
              </a:path>
              <a:path w="1321308" h="1320546">
                <a:moveTo>
                  <a:pt x="139446" y="1065276"/>
                </a:moveTo>
                <a:lnTo>
                  <a:pt x="137160" y="1062228"/>
                </a:lnTo>
                <a:lnTo>
                  <a:pt x="136556" y="1061775"/>
                </a:lnTo>
                <a:lnTo>
                  <a:pt x="141297" y="1067745"/>
                </a:lnTo>
                <a:lnTo>
                  <a:pt x="139446" y="1065276"/>
                </a:lnTo>
                <a:close/>
              </a:path>
              <a:path w="1321308" h="1320546">
                <a:moveTo>
                  <a:pt x="125730" y="1046988"/>
                </a:moveTo>
                <a:lnTo>
                  <a:pt x="123444" y="1043940"/>
                </a:lnTo>
                <a:lnTo>
                  <a:pt x="121158" y="1040892"/>
                </a:lnTo>
                <a:lnTo>
                  <a:pt x="120915" y="1040649"/>
                </a:lnTo>
                <a:lnTo>
                  <a:pt x="126496" y="1048903"/>
                </a:lnTo>
                <a:lnTo>
                  <a:pt x="125730" y="1046988"/>
                </a:lnTo>
                <a:close/>
              </a:path>
              <a:path w="1321308" h="1320546">
                <a:moveTo>
                  <a:pt x="116586" y="1034034"/>
                </a:moveTo>
                <a:lnTo>
                  <a:pt x="116142" y="1033590"/>
                </a:lnTo>
                <a:lnTo>
                  <a:pt x="116793" y="1034553"/>
                </a:lnTo>
                <a:lnTo>
                  <a:pt x="116586" y="1034034"/>
                </a:lnTo>
                <a:close/>
              </a:path>
              <a:path w="1321308" h="1320546">
                <a:moveTo>
                  <a:pt x="104394" y="1015746"/>
                </a:moveTo>
                <a:lnTo>
                  <a:pt x="103416" y="1014768"/>
                </a:lnTo>
                <a:lnTo>
                  <a:pt x="104852" y="1016892"/>
                </a:lnTo>
                <a:lnTo>
                  <a:pt x="104394" y="1015746"/>
                </a:lnTo>
                <a:close/>
              </a:path>
              <a:path w="1321308" h="1320546">
                <a:moveTo>
                  <a:pt x="30480" y="857250"/>
                </a:moveTo>
                <a:lnTo>
                  <a:pt x="30222" y="857250"/>
                </a:lnTo>
                <a:lnTo>
                  <a:pt x="30480" y="858140"/>
                </a:lnTo>
                <a:lnTo>
                  <a:pt x="30480" y="857250"/>
                </a:lnTo>
                <a:close/>
              </a:path>
              <a:path w="1321308" h="1320546">
                <a:moveTo>
                  <a:pt x="28194" y="849630"/>
                </a:moveTo>
                <a:lnTo>
                  <a:pt x="28015" y="849630"/>
                </a:lnTo>
                <a:lnTo>
                  <a:pt x="28194" y="850246"/>
                </a:lnTo>
                <a:lnTo>
                  <a:pt x="28194" y="849630"/>
                </a:lnTo>
                <a:close/>
              </a:path>
              <a:path w="1321308" h="1320546">
                <a:moveTo>
                  <a:pt x="25908" y="842010"/>
                </a:moveTo>
                <a:lnTo>
                  <a:pt x="25732" y="841746"/>
                </a:lnTo>
                <a:lnTo>
                  <a:pt x="25908" y="842352"/>
                </a:lnTo>
                <a:lnTo>
                  <a:pt x="25908" y="842010"/>
                </a:lnTo>
                <a:close/>
              </a:path>
              <a:path w="1321308" h="1320546">
                <a:moveTo>
                  <a:pt x="24384" y="836676"/>
                </a:moveTo>
                <a:lnTo>
                  <a:pt x="24384" y="837089"/>
                </a:lnTo>
                <a:lnTo>
                  <a:pt x="24384" y="836676"/>
                </a:lnTo>
                <a:close/>
              </a:path>
              <a:path w="1321308" h="1320546">
                <a:moveTo>
                  <a:pt x="23622" y="833627"/>
                </a:moveTo>
                <a:lnTo>
                  <a:pt x="23196" y="832990"/>
                </a:lnTo>
                <a:lnTo>
                  <a:pt x="23622" y="834458"/>
                </a:lnTo>
                <a:lnTo>
                  <a:pt x="23622" y="833627"/>
                </a:lnTo>
                <a:close/>
              </a:path>
              <a:path w="1321308" h="1320546">
                <a:moveTo>
                  <a:pt x="22098" y="828294"/>
                </a:moveTo>
                <a:lnTo>
                  <a:pt x="21836" y="828294"/>
                </a:lnTo>
                <a:lnTo>
                  <a:pt x="22098" y="829196"/>
                </a:lnTo>
                <a:lnTo>
                  <a:pt x="22098" y="828294"/>
                </a:lnTo>
                <a:close/>
              </a:path>
              <a:path w="1321308" h="1320546">
                <a:moveTo>
                  <a:pt x="21336" y="825246"/>
                </a:moveTo>
                <a:lnTo>
                  <a:pt x="20954" y="825246"/>
                </a:lnTo>
                <a:lnTo>
                  <a:pt x="21336" y="826564"/>
                </a:lnTo>
                <a:lnTo>
                  <a:pt x="21336" y="825246"/>
                </a:lnTo>
                <a:close/>
              </a:path>
              <a:path w="1321308" h="1320546">
                <a:moveTo>
                  <a:pt x="20574" y="822198"/>
                </a:moveTo>
                <a:lnTo>
                  <a:pt x="20071" y="822198"/>
                </a:lnTo>
                <a:lnTo>
                  <a:pt x="20574" y="823933"/>
                </a:lnTo>
                <a:lnTo>
                  <a:pt x="20574" y="822198"/>
                </a:lnTo>
                <a:close/>
              </a:path>
              <a:path w="1321308" h="1320546">
                <a:moveTo>
                  <a:pt x="19812" y="819150"/>
                </a:moveTo>
                <a:lnTo>
                  <a:pt x="19189" y="819150"/>
                </a:lnTo>
                <a:lnTo>
                  <a:pt x="19812" y="821302"/>
                </a:lnTo>
                <a:lnTo>
                  <a:pt x="19812" y="819150"/>
                </a:lnTo>
                <a:close/>
              </a:path>
              <a:path w="1321308" h="1320546">
                <a:moveTo>
                  <a:pt x="19050" y="816101"/>
                </a:moveTo>
                <a:lnTo>
                  <a:pt x="18565" y="816101"/>
                </a:lnTo>
                <a:lnTo>
                  <a:pt x="19050" y="818466"/>
                </a:lnTo>
                <a:lnTo>
                  <a:pt x="19050" y="816101"/>
                </a:lnTo>
                <a:close/>
              </a:path>
              <a:path w="1321308" h="1320546">
                <a:moveTo>
                  <a:pt x="18288" y="813053"/>
                </a:moveTo>
                <a:lnTo>
                  <a:pt x="17941" y="813053"/>
                </a:lnTo>
                <a:lnTo>
                  <a:pt x="18288" y="814744"/>
                </a:lnTo>
                <a:lnTo>
                  <a:pt x="18288" y="813053"/>
                </a:lnTo>
                <a:close/>
              </a:path>
              <a:path w="1321308" h="1320546">
                <a:moveTo>
                  <a:pt x="17526" y="810006"/>
                </a:moveTo>
                <a:lnTo>
                  <a:pt x="17317" y="810006"/>
                </a:lnTo>
                <a:lnTo>
                  <a:pt x="17526" y="811023"/>
                </a:lnTo>
                <a:lnTo>
                  <a:pt x="17526" y="810006"/>
                </a:lnTo>
                <a:close/>
              </a:path>
              <a:path w="1321308" h="1320546">
                <a:moveTo>
                  <a:pt x="16764" y="806196"/>
                </a:moveTo>
                <a:lnTo>
                  <a:pt x="16537" y="806196"/>
                </a:lnTo>
                <a:lnTo>
                  <a:pt x="16764" y="807301"/>
                </a:lnTo>
                <a:lnTo>
                  <a:pt x="16764" y="806196"/>
                </a:lnTo>
                <a:close/>
              </a:path>
              <a:path w="1321308" h="1320546">
                <a:moveTo>
                  <a:pt x="16002" y="803148"/>
                </a:moveTo>
                <a:lnTo>
                  <a:pt x="16002" y="803579"/>
                </a:lnTo>
                <a:lnTo>
                  <a:pt x="16002" y="803148"/>
                </a:lnTo>
                <a:close/>
              </a:path>
              <a:path w="1321308" h="1320546">
                <a:moveTo>
                  <a:pt x="15240" y="799338"/>
                </a:moveTo>
                <a:lnTo>
                  <a:pt x="15240" y="799858"/>
                </a:lnTo>
                <a:lnTo>
                  <a:pt x="15240" y="799338"/>
                </a:lnTo>
                <a:close/>
              </a:path>
              <a:path w="1321308" h="1320546">
                <a:moveTo>
                  <a:pt x="14478" y="795527"/>
                </a:moveTo>
                <a:lnTo>
                  <a:pt x="14478" y="796136"/>
                </a:lnTo>
                <a:lnTo>
                  <a:pt x="14478" y="795527"/>
                </a:lnTo>
                <a:close/>
              </a:path>
              <a:path w="1321308" h="1320546">
                <a:moveTo>
                  <a:pt x="13716" y="791718"/>
                </a:moveTo>
                <a:lnTo>
                  <a:pt x="13573" y="791718"/>
                </a:lnTo>
                <a:lnTo>
                  <a:pt x="13716" y="792415"/>
                </a:lnTo>
                <a:lnTo>
                  <a:pt x="13716" y="791718"/>
                </a:lnTo>
                <a:close/>
              </a:path>
              <a:path w="1321308" h="1320546">
                <a:moveTo>
                  <a:pt x="12954" y="787908"/>
                </a:moveTo>
                <a:lnTo>
                  <a:pt x="12793" y="787908"/>
                </a:lnTo>
                <a:lnTo>
                  <a:pt x="12954" y="788693"/>
                </a:lnTo>
                <a:lnTo>
                  <a:pt x="12954" y="787908"/>
                </a:lnTo>
                <a:close/>
              </a:path>
              <a:path w="1321308" h="1320546">
                <a:moveTo>
                  <a:pt x="12192" y="784098"/>
                </a:moveTo>
                <a:lnTo>
                  <a:pt x="12013" y="784098"/>
                </a:lnTo>
                <a:lnTo>
                  <a:pt x="12192" y="784971"/>
                </a:lnTo>
                <a:lnTo>
                  <a:pt x="12192" y="784098"/>
                </a:lnTo>
                <a:close/>
              </a:path>
              <a:path w="1321308" h="1320546">
                <a:moveTo>
                  <a:pt x="11430" y="780288"/>
                </a:moveTo>
                <a:lnTo>
                  <a:pt x="11232" y="780288"/>
                </a:lnTo>
                <a:lnTo>
                  <a:pt x="11430" y="781250"/>
                </a:lnTo>
                <a:lnTo>
                  <a:pt x="11430" y="780288"/>
                </a:lnTo>
                <a:close/>
              </a:path>
              <a:path w="1321308" h="1320546">
                <a:moveTo>
                  <a:pt x="10668" y="775716"/>
                </a:moveTo>
                <a:lnTo>
                  <a:pt x="10296" y="775716"/>
                </a:lnTo>
                <a:lnTo>
                  <a:pt x="10668" y="777528"/>
                </a:lnTo>
                <a:lnTo>
                  <a:pt x="10668" y="775716"/>
                </a:lnTo>
                <a:close/>
              </a:path>
              <a:path w="1321308" h="1320546">
                <a:moveTo>
                  <a:pt x="9906" y="771144"/>
                </a:moveTo>
                <a:lnTo>
                  <a:pt x="9360" y="771144"/>
                </a:lnTo>
                <a:lnTo>
                  <a:pt x="9906" y="773807"/>
                </a:lnTo>
                <a:lnTo>
                  <a:pt x="9906" y="771144"/>
                </a:lnTo>
                <a:close/>
              </a:path>
              <a:path w="1321308" h="1320546">
                <a:moveTo>
                  <a:pt x="9144" y="766572"/>
                </a:moveTo>
                <a:lnTo>
                  <a:pt x="8513" y="766572"/>
                </a:lnTo>
                <a:lnTo>
                  <a:pt x="8643" y="767640"/>
                </a:lnTo>
                <a:lnTo>
                  <a:pt x="9144" y="770085"/>
                </a:lnTo>
                <a:lnTo>
                  <a:pt x="9144" y="766572"/>
                </a:lnTo>
                <a:close/>
              </a:path>
              <a:path w="1321308" h="1320546">
                <a:moveTo>
                  <a:pt x="8382" y="762000"/>
                </a:moveTo>
                <a:lnTo>
                  <a:pt x="7955" y="762000"/>
                </a:lnTo>
                <a:lnTo>
                  <a:pt x="8382" y="765498"/>
                </a:lnTo>
                <a:lnTo>
                  <a:pt x="8382" y="762000"/>
                </a:lnTo>
                <a:close/>
              </a:path>
              <a:path w="1321308" h="1320546">
                <a:moveTo>
                  <a:pt x="7620" y="756666"/>
                </a:moveTo>
                <a:lnTo>
                  <a:pt x="7304" y="756666"/>
                </a:lnTo>
                <a:lnTo>
                  <a:pt x="7620" y="759253"/>
                </a:lnTo>
                <a:lnTo>
                  <a:pt x="7620" y="756666"/>
                </a:lnTo>
                <a:close/>
              </a:path>
              <a:path w="1321308" h="1320546">
                <a:moveTo>
                  <a:pt x="6858" y="751332"/>
                </a:moveTo>
                <a:lnTo>
                  <a:pt x="6653" y="751332"/>
                </a:lnTo>
                <a:lnTo>
                  <a:pt x="6858" y="753008"/>
                </a:lnTo>
                <a:lnTo>
                  <a:pt x="6858" y="751332"/>
                </a:lnTo>
                <a:close/>
              </a:path>
              <a:path w="1321308" h="1320546">
                <a:moveTo>
                  <a:pt x="6096" y="745998"/>
                </a:moveTo>
                <a:lnTo>
                  <a:pt x="6096" y="746764"/>
                </a:lnTo>
                <a:lnTo>
                  <a:pt x="6096" y="745998"/>
                </a:lnTo>
                <a:close/>
              </a:path>
              <a:path w="1321308" h="1320546">
                <a:moveTo>
                  <a:pt x="5334" y="739901"/>
                </a:moveTo>
                <a:lnTo>
                  <a:pt x="5334" y="740519"/>
                </a:lnTo>
                <a:lnTo>
                  <a:pt x="5334" y="739901"/>
                </a:lnTo>
                <a:close/>
              </a:path>
              <a:path w="1321308" h="1320546">
                <a:moveTo>
                  <a:pt x="4572" y="733044"/>
                </a:moveTo>
                <a:lnTo>
                  <a:pt x="4421" y="733044"/>
                </a:lnTo>
                <a:lnTo>
                  <a:pt x="4572" y="734274"/>
                </a:lnTo>
                <a:lnTo>
                  <a:pt x="4572" y="733044"/>
                </a:lnTo>
                <a:close/>
              </a:path>
              <a:path w="1321308" h="1320546">
                <a:moveTo>
                  <a:pt x="3810" y="726186"/>
                </a:moveTo>
                <a:lnTo>
                  <a:pt x="3584" y="726186"/>
                </a:lnTo>
                <a:lnTo>
                  <a:pt x="3810" y="728029"/>
                </a:lnTo>
                <a:lnTo>
                  <a:pt x="3810" y="726186"/>
                </a:lnTo>
                <a:close/>
              </a:path>
              <a:path w="1321308" h="1320546">
                <a:moveTo>
                  <a:pt x="3048" y="717803"/>
                </a:moveTo>
                <a:lnTo>
                  <a:pt x="2562" y="717803"/>
                </a:lnTo>
                <a:lnTo>
                  <a:pt x="3048" y="721785"/>
                </a:lnTo>
                <a:lnTo>
                  <a:pt x="3048" y="717803"/>
                </a:lnTo>
                <a:close/>
              </a:path>
              <a:path w="1321308" h="1320546">
                <a:moveTo>
                  <a:pt x="2286" y="707898"/>
                </a:moveTo>
                <a:lnTo>
                  <a:pt x="1911" y="707898"/>
                </a:lnTo>
                <a:lnTo>
                  <a:pt x="2189" y="714746"/>
                </a:lnTo>
                <a:lnTo>
                  <a:pt x="2286" y="715540"/>
                </a:lnTo>
                <a:lnTo>
                  <a:pt x="2286" y="707898"/>
                </a:lnTo>
                <a:close/>
              </a:path>
              <a:path w="1321308" h="1320546">
                <a:moveTo>
                  <a:pt x="1524" y="695706"/>
                </a:moveTo>
                <a:lnTo>
                  <a:pt x="1524" y="698311"/>
                </a:lnTo>
                <a:lnTo>
                  <a:pt x="1524" y="695706"/>
                </a:lnTo>
                <a:close/>
              </a:path>
              <a:path w="1321308" h="1320546">
                <a:moveTo>
                  <a:pt x="762" y="675132"/>
                </a:moveTo>
                <a:lnTo>
                  <a:pt x="585" y="675132"/>
                </a:lnTo>
                <a:lnTo>
                  <a:pt x="762" y="679482"/>
                </a:lnTo>
                <a:lnTo>
                  <a:pt x="762" y="675132"/>
                </a:lnTo>
                <a:close/>
              </a:path>
              <a:path w="1321308" h="1320546">
                <a:moveTo>
                  <a:pt x="1090653" y="1161627"/>
                </a:moveTo>
                <a:lnTo>
                  <a:pt x="1127855" y="1127188"/>
                </a:lnTo>
                <a:lnTo>
                  <a:pt x="1162319" y="1090017"/>
                </a:lnTo>
                <a:lnTo>
                  <a:pt x="1193877" y="1050285"/>
                </a:lnTo>
                <a:lnTo>
                  <a:pt x="1222357" y="1008162"/>
                </a:lnTo>
                <a:lnTo>
                  <a:pt x="1247591" y="963818"/>
                </a:lnTo>
                <a:lnTo>
                  <a:pt x="1269408" y="917424"/>
                </a:lnTo>
                <a:lnTo>
                  <a:pt x="1287639" y="869149"/>
                </a:lnTo>
                <a:lnTo>
                  <a:pt x="1302115" y="819164"/>
                </a:lnTo>
                <a:lnTo>
                  <a:pt x="1312664" y="767640"/>
                </a:lnTo>
                <a:lnTo>
                  <a:pt x="1319118" y="714746"/>
                </a:lnTo>
                <a:lnTo>
                  <a:pt x="1321308" y="660653"/>
                </a:lnTo>
                <a:lnTo>
                  <a:pt x="1320406" y="638339"/>
                </a:lnTo>
                <a:lnTo>
                  <a:pt x="1319784" y="691896"/>
                </a:lnTo>
                <a:lnTo>
                  <a:pt x="1315627" y="741565"/>
                </a:lnTo>
                <a:lnTo>
                  <a:pt x="1307850" y="790140"/>
                </a:lnTo>
                <a:lnTo>
                  <a:pt x="1296590" y="837482"/>
                </a:lnTo>
                <a:lnTo>
                  <a:pt x="1281985" y="883453"/>
                </a:lnTo>
                <a:lnTo>
                  <a:pt x="1264169" y="927912"/>
                </a:lnTo>
                <a:lnTo>
                  <a:pt x="1243282" y="970721"/>
                </a:lnTo>
                <a:lnTo>
                  <a:pt x="1219458" y="1011742"/>
                </a:lnTo>
                <a:lnTo>
                  <a:pt x="1192836" y="1050835"/>
                </a:lnTo>
                <a:lnTo>
                  <a:pt x="1163551" y="1087862"/>
                </a:lnTo>
                <a:lnTo>
                  <a:pt x="1131741" y="1122683"/>
                </a:lnTo>
                <a:lnTo>
                  <a:pt x="1097543" y="1155159"/>
                </a:lnTo>
                <a:lnTo>
                  <a:pt x="1063926" y="1182821"/>
                </a:lnTo>
                <a:lnTo>
                  <a:pt x="1090653" y="1161627"/>
                </a:lnTo>
                <a:close/>
              </a:path>
              <a:path w="1321308" h="1320546">
                <a:moveTo>
                  <a:pt x="1319784" y="622920"/>
                </a:moveTo>
                <a:lnTo>
                  <a:pt x="1319784" y="626363"/>
                </a:lnTo>
                <a:lnTo>
                  <a:pt x="1319923" y="626363"/>
                </a:lnTo>
                <a:lnTo>
                  <a:pt x="1319784" y="622920"/>
                </a:lnTo>
                <a:close/>
              </a:path>
              <a:path w="1321308" h="1320546">
                <a:moveTo>
                  <a:pt x="1319118" y="606452"/>
                </a:moveTo>
                <a:lnTo>
                  <a:pt x="1319022" y="605657"/>
                </a:lnTo>
                <a:lnTo>
                  <a:pt x="1319022" y="614172"/>
                </a:lnTo>
                <a:lnTo>
                  <a:pt x="1319430" y="614172"/>
                </a:lnTo>
                <a:lnTo>
                  <a:pt x="1319118" y="606452"/>
                </a:lnTo>
                <a:close/>
              </a:path>
              <a:path w="1321308" h="1320546">
                <a:moveTo>
                  <a:pt x="2316" y="605408"/>
                </a:moveTo>
                <a:lnTo>
                  <a:pt x="2189" y="606452"/>
                </a:lnTo>
                <a:lnTo>
                  <a:pt x="2093" y="608811"/>
                </a:lnTo>
                <a:lnTo>
                  <a:pt x="2316" y="605408"/>
                </a:lnTo>
                <a:close/>
              </a:path>
              <a:path w="1321308" h="1320546">
                <a:moveTo>
                  <a:pt x="1318260" y="599401"/>
                </a:moveTo>
                <a:lnTo>
                  <a:pt x="1318260" y="604265"/>
                </a:lnTo>
                <a:lnTo>
                  <a:pt x="1318852" y="604265"/>
                </a:lnTo>
                <a:lnTo>
                  <a:pt x="1318260" y="599401"/>
                </a:lnTo>
                <a:close/>
              </a:path>
              <a:path w="1321308" h="1320546">
                <a:moveTo>
                  <a:pt x="1317498" y="593144"/>
                </a:moveTo>
                <a:lnTo>
                  <a:pt x="1317498" y="595883"/>
                </a:lnTo>
                <a:lnTo>
                  <a:pt x="1317831" y="595883"/>
                </a:lnTo>
                <a:lnTo>
                  <a:pt x="1317498" y="593144"/>
                </a:lnTo>
                <a:close/>
              </a:path>
              <a:path w="1321308" h="1320546">
                <a:moveTo>
                  <a:pt x="1316736" y="586888"/>
                </a:moveTo>
                <a:lnTo>
                  <a:pt x="1316736" y="589026"/>
                </a:lnTo>
                <a:lnTo>
                  <a:pt x="1316996" y="589026"/>
                </a:lnTo>
                <a:lnTo>
                  <a:pt x="1316736" y="586888"/>
                </a:lnTo>
                <a:close/>
              </a:path>
              <a:path w="1321308" h="1320546">
                <a:moveTo>
                  <a:pt x="1315974" y="580632"/>
                </a:moveTo>
                <a:lnTo>
                  <a:pt x="1315974" y="582168"/>
                </a:lnTo>
                <a:lnTo>
                  <a:pt x="1316161" y="582168"/>
                </a:lnTo>
                <a:lnTo>
                  <a:pt x="1315974" y="580632"/>
                </a:lnTo>
                <a:close/>
              </a:path>
              <a:path w="1321308" h="1320546">
                <a:moveTo>
                  <a:pt x="1315212" y="574375"/>
                </a:moveTo>
                <a:lnTo>
                  <a:pt x="1315212" y="575309"/>
                </a:lnTo>
                <a:lnTo>
                  <a:pt x="1315212" y="574375"/>
                </a:lnTo>
                <a:close/>
              </a:path>
              <a:path w="1321308" h="1320546">
                <a:moveTo>
                  <a:pt x="1314450" y="568119"/>
                </a:moveTo>
                <a:lnTo>
                  <a:pt x="1314450" y="569976"/>
                </a:lnTo>
                <a:lnTo>
                  <a:pt x="1314676" y="569976"/>
                </a:lnTo>
                <a:lnTo>
                  <a:pt x="1314450" y="568119"/>
                </a:lnTo>
                <a:close/>
              </a:path>
              <a:path w="1321308" h="1320546">
                <a:moveTo>
                  <a:pt x="1313688" y="561863"/>
                </a:moveTo>
                <a:lnTo>
                  <a:pt x="1313688" y="564642"/>
                </a:lnTo>
                <a:lnTo>
                  <a:pt x="1314026" y="564642"/>
                </a:lnTo>
                <a:lnTo>
                  <a:pt x="1313688" y="561863"/>
                </a:lnTo>
                <a:close/>
              </a:path>
              <a:path w="1321308" h="1320546">
                <a:moveTo>
                  <a:pt x="1312926" y="555607"/>
                </a:moveTo>
                <a:lnTo>
                  <a:pt x="1312926" y="559307"/>
                </a:lnTo>
                <a:lnTo>
                  <a:pt x="1313376" y="559307"/>
                </a:lnTo>
                <a:lnTo>
                  <a:pt x="1312926" y="555607"/>
                </a:lnTo>
                <a:close/>
              </a:path>
              <a:path w="1321308" h="1320546">
                <a:moveTo>
                  <a:pt x="1312664" y="553461"/>
                </a:moveTo>
                <a:lnTo>
                  <a:pt x="1312164" y="551011"/>
                </a:lnTo>
                <a:lnTo>
                  <a:pt x="1312164" y="554736"/>
                </a:lnTo>
                <a:lnTo>
                  <a:pt x="1312819" y="554736"/>
                </a:lnTo>
                <a:lnTo>
                  <a:pt x="1312664" y="553461"/>
                </a:lnTo>
                <a:close/>
              </a:path>
              <a:path w="1321308" h="1320546">
                <a:moveTo>
                  <a:pt x="1311402" y="547283"/>
                </a:moveTo>
                <a:lnTo>
                  <a:pt x="1311402" y="550163"/>
                </a:lnTo>
                <a:lnTo>
                  <a:pt x="1311990" y="550163"/>
                </a:lnTo>
                <a:lnTo>
                  <a:pt x="1311402" y="547283"/>
                </a:lnTo>
                <a:close/>
              </a:path>
              <a:path w="1321308" h="1320546">
                <a:moveTo>
                  <a:pt x="1310639" y="543556"/>
                </a:moveTo>
                <a:lnTo>
                  <a:pt x="1310639" y="545592"/>
                </a:lnTo>
                <a:lnTo>
                  <a:pt x="1311056" y="545592"/>
                </a:lnTo>
                <a:lnTo>
                  <a:pt x="1310639" y="543556"/>
                </a:lnTo>
                <a:close/>
              </a:path>
              <a:path w="1321308" h="1320546">
                <a:moveTo>
                  <a:pt x="1309877" y="539828"/>
                </a:moveTo>
                <a:lnTo>
                  <a:pt x="1309877" y="541020"/>
                </a:lnTo>
                <a:lnTo>
                  <a:pt x="1310121" y="541020"/>
                </a:lnTo>
                <a:lnTo>
                  <a:pt x="1309877" y="539828"/>
                </a:lnTo>
                <a:close/>
              </a:path>
              <a:path w="1321308" h="1320546">
                <a:moveTo>
                  <a:pt x="1309116" y="536100"/>
                </a:moveTo>
                <a:lnTo>
                  <a:pt x="1309116" y="537209"/>
                </a:lnTo>
                <a:lnTo>
                  <a:pt x="1309342" y="537209"/>
                </a:lnTo>
                <a:lnTo>
                  <a:pt x="1309116" y="536100"/>
                </a:lnTo>
                <a:close/>
              </a:path>
              <a:path w="1321308" h="1320546">
                <a:moveTo>
                  <a:pt x="1308354" y="532372"/>
                </a:moveTo>
                <a:lnTo>
                  <a:pt x="1308354" y="533400"/>
                </a:lnTo>
                <a:lnTo>
                  <a:pt x="1308564" y="533400"/>
                </a:lnTo>
                <a:lnTo>
                  <a:pt x="1308354" y="532372"/>
                </a:lnTo>
                <a:close/>
              </a:path>
              <a:path w="1321308" h="1320546">
                <a:moveTo>
                  <a:pt x="1307592" y="528644"/>
                </a:moveTo>
                <a:lnTo>
                  <a:pt x="1307592" y="529589"/>
                </a:lnTo>
                <a:lnTo>
                  <a:pt x="1307785" y="529589"/>
                </a:lnTo>
                <a:lnTo>
                  <a:pt x="1307592" y="528644"/>
                </a:lnTo>
                <a:close/>
              </a:path>
              <a:path w="1321308" h="1320546">
                <a:moveTo>
                  <a:pt x="1306830" y="524916"/>
                </a:moveTo>
                <a:lnTo>
                  <a:pt x="1306830" y="525779"/>
                </a:lnTo>
                <a:lnTo>
                  <a:pt x="1307006" y="525779"/>
                </a:lnTo>
                <a:lnTo>
                  <a:pt x="1306830" y="524916"/>
                </a:lnTo>
                <a:close/>
              </a:path>
              <a:path w="1321308" h="1320546">
                <a:moveTo>
                  <a:pt x="1306068" y="521188"/>
                </a:moveTo>
                <a:lnTo>
                  <a:pt x="1306068" y="521970"/>
                </a:lnTo>
                <a:lnTo>
                  <a:pt x="1306227" y="521970"/>
                </a:lnTo>
                <a:lnTo>
                  <a:pt x="1306068" y="521188"/>
                </a:lnTo>
                <a:close/>
              </a:path>
              <a:path w="1321308" h="1320546">
                <a:moveTo>
                  <a:pt x="1305306" y="517460"/>
                </a:moveTo>
                <a:lnTo>
                  <a:pt x="1305306" y="518922"/>
                </a:lnTo>
                <a:lnTo>
                  <a:pt x="1305604" y="518922"/>
                </a:lnTo>
                <a:lnTo>
                  <a:pt x="1305306" y="517460"/>
                </a:lnTo>
                <a:close/>
              </a:path>
              <a:path w="1321308" h="1320546">
                <a:moveTo>
                  <a:pt x="1304544" y="513732"/>
                </a:moveTo>
                <a:lnTo>
                  <a:pt x="1304544" y="515112"/>
                </a:lnTo>
                <a:lnTo>
                  <a:pt x="1304825" y="515112"/>
                </a:lnTo>
                <a:lnTo>
                  <a:pt x="1304544" y="513732"/>
                </a:lnTo>
                <a:close/>
              </a:path>
              <a:path w="1321308" h="1320546">
                <a:moveTo>
                  <a:pt x="1303782" y="510004"/>
                </a:moveTo>
                <a:lnTo>
                  <a:pt x="1303782" y="511301"/>
                </a:lnTo>
                <a:lnTo>
                  <a:pt x="1304047" y="511301"/>
                </a:lnTo>
                <a:lnTo>
                  <a:pt x="1303782" y="510004"/>
                </a:lnTo>
                <a:close/>
              </a:path>
              <a:path w="1321308" h="1320546">
                <a:moveTo>
                  <a:pt x="1303020" y="506276"/>
                </a:moveTo>
                <a:lnTo>
                  <a:pt x="1303020" y="508253"/>
                </a:lnTo>
                <a:lnTo>
                  <a:pt x="1303424" y="508253"/>
                </a:lnTo>
                <a:lnTo>
                  <a:pt x="1303020" y="506276"/>
                </a:lnTo>
                <a:close/>
              </a:path>
              <a:path w="1321308" h="1320546">
                <a:moveTo>
                  <a:pt x="1302258" y="502548"/>
                </a:moveTo>
                <a:lnTo>
                  <a:pt x="1302258" y="505205"/>
                </a:lnTo>
                <a:lnTo>
                  <a:pt x="1302801" y="505205"/>
                </a:lnTo>
                <a:lnTo>
                  <a:pt x="1302258" y="502548"/>
                </a:lnTo>
                <a:close/>
              </a:path>
              <a:path w="1321308" h="1320546">
                <a:moveTo>
                  <a:pt x="1302115" y="501849"/>
                </a:moveTo>
                <a:lnTo>
                  <a:pt x="1301496" y="499708"/>
                </a:lnTo>
                <a:lnTo>
                  <a:pt x="1301496" y="502157"/>
                </a:lnTo>
                <a:lnTo>
                  <a:pt x="1302178" y="502157"/>
                </a:lnTo>
                <a:lnTo>
                  <a:pt x="1302115" y="501849"/>
                </a:lnTo>
                <a:close/>
              </a:path>
              <a:path w="1321308" h="1320546">
                <a:moveTo>
                  <a:pt x="1300734" y="497073"/>
                </a:moveTo>
                <a:lnTo>
                  <a:pt x="1300734" y="499109"/>
                </a:lnTo>
                <a:lnTo>
                  <a:pt x="1301322" y="499109"/>
                </a:lnTo>
                <a:lnTo>
                  <a:pt x="1300734" y="497073"/>
                </a:lnTo>
                <a:close/>
              </a:path>
              <a:path w="1321308" h="1320546">
                <a:moveTo>
                  <a:pt x="1299972" y="494437"/>
                </a:moveTo>
                <a:lnTo>
                  <a:pt x="1299972" y="496062"/>
                </a:lnTo>
                <a:lnTo>
                  <a:pt x="1300441" y="496062"/>
                </a:lnTo>
                <a:lnTo>
                  <a:pt x="1299972" y="494437"/>
                </a:lnTo>
                <a:close/>
              </a:path>
              <a:path w="1321308" h="1320546">
                <a:moveTo>
                  <a:pt x="1299210" y="491802"/>
                </a:moveTo>
                <a:lnTo>
                  <a:pt x="1299210" y="493013"/>
                </a:lnTo>
                <a:lnTo>
                  <a:pt x="1299560" y="493013"/>
                </a:lnTo>
                <a:lnTo>
                  <a:pt x="1299210" y="491802"/>
                </a:lnTo>
                <a:close/>
              </a:path>
              <a:path w="1321308" h="1320546">
                <a:moveTo>
                  <a:pt x="1297686" y="486531"/>
                </a:moveTo>
                <a:lnTo>
                  <a:pt x="1297686" y="487679"/>
                </a:lnTo>
                <a:lnTo>
                  <a:pt x="1298272" y="488559"/>
                </a:lnTo>
                <a:lnTo>
                  <a:pt x="1297686" y="486531"/>
                </a:lnTo>
                <a:close/>
              </a:path>
              <a:path w="1321308" h="1320546">
                <a:moveTo>
                  <a:pt x="1296924" y="483896"/>
                </a:moveTo>
                <a:lnTo>
                  <a:pt x="1296924" y="484631"/>
                </a:lnTo>
                <a:lnTo>
                  <a:pt x="1297136" y="484631"/>
                </a:lnTo>
                <a:lnTo>
                  <a:pt x="1296924" y="483896"/>
                </a:lnTo>
                <a:close/>
              </a:path>
              <a:path w="1321308" h="1320546">
                <a:moveTo>
                  <a:pt x="1295400" y="478625"/>
                </a:moveTo>
                <a:lnTo>
                  <a:pt x="1295400" y="479298"/>
                </a:lnTo>
                <a:lnTo>
                  <a:pt x="1295743" y="479813"/>
                </a:lnTo>
                <a:lnTo>
                  <a:pt x="1295400" y="478625"/>
                </a:lnTo>
                <a:close/>
              </a:path>
              <a:path w="1321308" h="1320546">
                <a:moveTo>
                  <a:pt x="1293114" y="470719"/>
                </a:moveTo>
                <a:lnTo>
                  <a:pt x="1293114" y="471677"/>
                </a:lnTo>
                <a:lnTo>
                  <a:pt x="1293391" y="471677"/>
                </a:lnTo>
                <a:lnTo>
                  <a:pt x="1293114" y="470719"/>
                </a:lnTo>
                <a:close/>
              </a:path>
              <a:path w="1321308" h="1320546">
                <a:moveTo>
                  <a:pt x="1291589" y="465448"/>
                </a:moveTo>
                <a:lnTo>
                  <a:pt x="1291589" y="466344"/>
                </a:lnTo>
                <a:lnTo>
                  <a:pt x="1292047" y="467029"/>
                </a:lnTo>
                <a:lnTo>
                  <a:pt x="1291589" y="465448"/>
                </a:lnTo>
                <a:close/>
              </a:path>
              <a:path w="1321308" h="1320546">
                <a:moveTo>
                  <a:pt x="1247591" y="356988"/>
                </a:moveTo>
                <a:lnTo>
                  <a:pt x="1247499" y="356827"/>
                </a:lnTo>
                <a:lnTo>
                  <a:pt x="1247762" y="357352"/>
                </a:lnTo>
                <a:lnTo>
                  <a:pt x="1247591" y="356988"/>
                </a:lnTo>
                <a:close/>
              </a:path>
              <a:path w="1321308" h="1320546">
                <a:moveTo>
                  <a:pt x="1193877" y="270424"/>
                </a:moveTo>
                <a:lnTo>
                  <a:pt x="1193767" y="270286"/>
                </a:lnTo>
                <a:lnTo>
                  <a:pt x="1194816" y="272033"/>
                </a:lnTo>
                <a:lnTo>
                  <a:pt x="1196305" y="274020"/>
                </a:lnTo>
                <a:lnTo>
                  <a:pt x="1193877" y="270424"/>
                </a:lnTo>
                <a:close/>
              </a:path>
              <a:path w="1321308" h="1320546">
                <a:moveTo>
                  <a:pt x="129107" y="268311"/>
                </a:moveTo>
                <a:lnTo>
                  <a:pt x="127430" y="270424"/>
                </a:lnTo>
                <a:lnTo>
                  <a:pt x="127288" y="270635"/>
                </a:lnTo>
                <a:lnTo>
                  <a:pt x="129107" y="268311"/>
                </a:lnTo>
                <a:close/>
              </a:path>
              <a:path w="1321308" h="1320546">
                <a:moveTo>
                  <a:pt x="1181879" y="255304"/>
                </a:moveTo>
                <a:lnTo>
                  <a:pt x="1182624" y="256794"/>
                </a:lnTo>
                <a:lnTo>
                  <a:pt x="1183704" y="257604"/>
                </a:lnTo>
                <a:lnTo>
                  <a:pt x="1181879" y="255304"/>
                </a:lnTo>
                <a:close/>
              </a:path>
              <a:path w="1321308" h="1320546">
                <a:moveTo>
                  <a:pt x="1163337" y="231937"/>
                </a:moveTo>
                <a:lnTo>
                  <a:pt x="1163574" y="232409"/>
                </a:lnTo>
                <a:lnTo>
                  <a:pt x="1164245" y="233081"/>
                </a:lnTo>
                <a:lnTo>
                  <a:pt x="1163337" y="231937"/>
                </a:lnTo>
                <a:close/>
              </a:path>
              <a:path w="1321308" h="1320546">
                <a:moveTo>
                  <a:pt x="1158171" y="226176"/>
                </a:moveTo>
                <a:lnTo>
                  <a:pt x="1158240" y="226313"/>
                </a:lnTo>
                <a:lnTo>
                  <a:pt x="1159034" y="227108"/>
                </a:lnTo>
                <a:lnTo>
                  <a:pt x="1158171" y="226176"/>
                </a:lnTo>
                <a:close/>
              </a:path>
              <a:path w="1321308" h="1320546">
                <a:moveTo>
                  <a:pt x="166993" y="222013"/>
                </a:moveTo>
                <a:lnTo>
                  <a:pt x="158988" y="230654"/>
                </a:lnTo>
                <a:lnTo>
                  <a:pt x="157772" y="232186"/>
                </a:lnTo>
                <a:lnTo>
                  <a:pt x="166993" y="222013"/>
                </a:lnTo>
                <a:close/>
              </a:path>
              <a:path w="1321308" h="1320546">
                <a:moveTo>
                  <a:pt x="1127855" y="193452"/>
                </a:moveTo>
                <a:lnTo>
                  <a:pt x="1127310" y="192948"/>
                </a:lnTo>
                <a:lnTo>
                  <a:pt x="1128544" y="194196"/>
                </a:lnTo>
                <a:lnTo>
                  <a:pt x="1127855" y="193452"/>
                </a:lnTo>
                <a:close/>
              </a:path>
              <a:path w="1321308" h="1320546">
                <a:moveTo>
                  <a:pt x="203311" y="184319"/>
                </a:moveTo>
                <a:lnTo>
                  <a:pt x="193452" y="193452"/>
                </a:lnTo>
                <a:lnTo>
                  <a:pt x="191188" y="195896"/>
                </a:lnTo>
                <a:lnTo>
                  <a:pt x="203311" y="184319"/>
                </a:lnTo>
                <a:close/>
              </a:path>
              <a:path w="1321308" h="1320546">
                <a:moveTo>
                  <a:pt x="1090653" y="158988"/>
                </a:moveTo>
                <a:lnTo>
                  <a:pt x="1089700" y="158231"/>
                </a:lnTo>
                <a:lnTo>
                  <a:pt x="1092017" y="160252"/>
                </a:lnTo>
                <a:lnTo>
                  <a:pt x="1090653" y="158988"/>
                </a:lnTo>
                <a:close/>
              </a:path>
              <a:path w="1321308" h="1320546">
                <a:moveTo>
                  <a:pt x="240526" y="151155"/>
                </a:moveTo>
                <a:lnTo>
                  <a:pt x="230654" y="158988"/>
                </a:lnTo>
                <a:lnTo>
                  <a:pt x="227498" y="161911"/>
                </a:lnTo>
                <a:lnTo>
                  <a:pt x="240526" y="151155"/>
                </a:lnTo>
                <a:close/>
              </a:path>
              <a:path w="1321308" h="1320546">
                <a:moveTo>
                  <a:pt x="1050883" y="127430"/>
                </a:moveTo>
                <a:lnTo>
                  <a:pt x="1050181" y="126956"/>
                </a:lnTo>
                <a:lnTo>
                  <a:pt x="1052024" y="128336"/>
                </a:lnTo>
                <a:lnTo>
                  <a:pt x="1050883" y="127430"/>
                </a:lnTo>
                <a:close/>
              </a:path>
              <a:path w="1321308" h="1320546">
                <a:moveTo>
                  <a:pt x="279331" y="121415"/>
                </a:moveTo>
                <a:lnTo>
                  <a:pt x="270424" y="127430"/>
                </a:lnTo>
                <a:lnTo>
                  <a:pt x="266651" y="130424"/>
                </a:lnTo>
                <a:lnTo>
                  <a:pt x="279331" y="121415"/>
                </a:lnTo>
                <a:close/>
              </a:path>
              <a:path w="1321308" h="1320546">
                <a:moveTo>
                  <a:pt x="1008715" y="98950"/>
                </a:moveTo>
                <a:lnTo>
                  <a:pt x="1008698" y="98940"/>
                </a:lnTo>
                <a:lnTo>
                  <a:pt x="1008747" y="98971"/>
                </a:lnTo>
                <a:close/>
              </a:path>
              <a:path w="1321308" h="1320546">
                <a:moveTo>
                  <a:pt x="320011" y="94733"/>
                </a:moveTo>
                <a:lnTo>
                  <a:pt x="312592" y="98950"/>
                </a:lnTo>
                <a:lnTo>
                  <a:pt x="308560" y="101673"/>
                </a:lnTo>
                <a:lnTo>
                  <a:pt x="320011" y="94733"/>
                </a:lnTo>
                <a:close/>
              </a:path>
              <a:path w="1321308" h="1320546">
                <a:moveTo>
                  <a:pt x="362720" y="71024"/>
                </a:moveTo>
                <a:lnTo>
                  <a:pt x="356988" y="73716"/>
                </a:lnTo>
                <a:lnTo>
                  <a:pt x="353083" y="75936"/>
                </a:lnTo>
                <a:lnTo>
                  <a:pt x="362720" y="71024"/>
                </a:lnTo>
                <a:close/>
              </a:path>
              <a:path w="1321308" h="1320546">
                <a:moveTo>
                  <a:pt x="407552" y="50349"/>
                </a:moveTo>
                <a:lnTo>
                  <a:pt x="403443" y="51899"/>
                </a:lnTo>
                <a:lnTo>
                  <a:pt x="399991" y="53520"/>
                </a:lnTo>
                <a:lnTo>
                  <a:pt x="407552" y="50349"/>
                </a:lnTo>
                <a:close/>
              </a:path>
              <a:path w="1321308" h="1320546">
                <a:moveTo>
                  <a:pt x="454571" y="32863"/>
                </a:moveTo>
                <a:lnTo>
                  <a:pt x="451786" y="33668"/>
                </a:lnTo>
                <a:lnTo>
                  <a:pt x="448937" y="34742"/>
                </a:lnTo>
                <a:lnTo>
                  <a:pt x="454571" y="32863"/>
                </a:lnTo>
                <a:close/>
              </a:path>
              <a:path w="1321308" h="1320546">
                <a:moveTo>
                  <a:pt x="503812" y="18791"/>
                </a:moveTo>
                <a:lnTo>
                  <a:pt x="501849" y="19192"/>
                </a:lnTo>
                <a:lnTo>
                  <a:pt x="499425" y="19893"/>
                </a:lnTo>
                <a:lnTo>
                  <a:pt x="503812" y="18791"/>
                </a:lnTo>
                <a:close/>
              </a:path>
              <a:path w="1321308" h="1320546">
                <a:moveTo>
                  <a:pt x="555284" y="8421"/>
                </a:moveTo>
                <a:lnTo>
                  <a:pt x="553461" y="8643"/>
                </a:lnTo>
                <a:lnTo>
                  <a:pt x="550761" y="9195"/>
                </a:lnTo>
                <a:lnTo>
                  <a:pt x="555284" y="8421"/>
                </a:lnTo>
                <a:close/>
              </a:path>
              <a:path w="1321308" h="1320546">
                <a:moveTo>
                  <a:pt x="608967" y="2087"/>
                </a:moveTo>
                <a:lnTo>
                  <a:pt x="606452" y="2189"/>
                </a:lnTo>
                <a:lnTo>
                  <a:pt x="602007" y="2730"/>
                </a:lnTo>
                <a:lnTo>
                  <a:pt x="608967" y="2087"/>
                </a:lnTo>
                <a:close/>
              </a:path>
              <a:path w="1321308" h="1320546">
                <a:moveTo>
                  <a:pt x="660654" y="0"/>
                </a:moveTo>
                <a:lnTo>
                  <a:pt x="660653" y="0"/>
                </a:lnTo>
                <a:lnTo>
                  <a:pt x="660654" y="0"/>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14" name="object 39"/>
          <p:cNvSpPr/>
          <p:nvPr/>
        </p:nvSpPr>
        <p:spPr>
          <a:xfrm>
            <a:off x="1331640" y="2276872"/>
            <a:ext cx="1209502" cy="1158514"/>
          </a:xfrm>
          <a:custGeom>
            <a:avLst/>
            <a:gdLst/>
            <a:ahLst/>
            <a:cxnLst/>
            <a:rect l="l" t="t" r="r" b="b"/>
            <a:pathLst>
              <a:path w="1330451" h="1312983">
                <a:moveTo>
                  <a:pt x="513823" y="665283"/>
                </a:moveTo>
                <a:lnTo>
                  <a:pt x="502208" y="652579"/>
                </a:lnTo>
                <a:lnTo>
                  <a:pt x="455889" y="638852"/>
                </a:lnTo>
                <a:lnTo>
                  <a:pt x="411028" y="621864"/>
                </a:lnTo>
                <a:lnTo>
                  <a:pt x="367769" y="601750"/>
                </a:lnTo>
                <a:lnTo>
                  <a:pt x="326257" y="578647"/>
                </a:lnTo>
                <a:lnTo>
                  <a:pt x="286636" y="552689"/>
                </a:lnTo>
                <a:lnTo>
                  <a:pt x="249053" y="524012"/>
                </a:lnTo>
                <a:lnTo>
                  <a:pt x="213650" y="492752"/>
                </a:lnTo>
                <a:lnTo>
                  <a:pt x="180573" y="459043"/>
                </a:lnTo>
                <a:lnTo>
                  <a:pt x="149967" y="423020"/>
                </a:lnTo>
                <a:lnTo>
                  <a:pt x="121976" y="384821"/>
                </a:lnTo>
                <a:lnTo>
                  <a:pt x="96746" y="344579"/>
                </a:lnTo>
                <a:lnTo>
                  <a:pt x="74420" y="302430"/>
                </a:lnTo>
                <a:lnTo>
                  <a:pt x="55144" y="258509"/>
                </a:lnTo>
                <a:lnTo>
                  <a:pt x="39062" y="212952"/>
                </a:lnTo>
                <a:lnTo>
                  <a:pt x="26319" y="165894"/>
                </a:lnTo>
                <a:lnTo>
                  <a:pt x="17060" y="117471"/>
                </a:lnTo>
                <a:lnTo>
                  <a:pt x="11429" y="67817"/>
                </a:lnTo>
                <a:lnTo>
                  <a:pt x="9905" y="34289"/>
                </a:lnTo>
                <a:lnTo>
                  <a:pt x="4571" y="22097"/>
                </a:lnTo>
                <a:lnTo>
                  <a:pt x="0" y="34289"/>
                </a:lnTo>
                <a:lnTo>
                  <a:pt x="761" y="51815"/>
                </a:lnTo>
                <a:lnTo>
                  <a:pt x="1523" y="68579"/>
                </a:lnTo>
                <a:lnTo>
                  <a:pt x="7468" y="119718"/>
                </a:lnTo>
                <a:lnTo>
                  <a:pt x="17218" y="169601"/>
                </a:lnTo>
                <a:lnTo>
                  <a:pt x="30618" y="218078"/>
                </a:lnTo>
                <a:lnTo>
                  <a:pt x="47511" y="264999"/>
                </a:lnTo>
                <a:lnTo>
                  <a:pt x="67740" y="310214"/>
                </a:lnTo>
                <a:lnTo>
                  <a:pt x="91150" y="353575"/>
                </a:lnTo>
                <a:lnTo>
                  <a:pt x="117584" y="394931"/>
                </a:lnTo>
                <a:lnTo>
                  <a:pt x="146885" y="434132"/>
                </a:lnTo>
                <a:lnTo>
                  <a:pt x="178897" y="471029"/>
                </a:lnTo>
                <a:lnTo>
                  <a:pt x="213464" y="505472"/>
                </a:lnTo>
                <a:lnTo>
                  <a:pt x="250429" y="537311"/>
                </a:lnTo>
                <a:lnTo>
                  <a:pt x="289636" y="566397"/>
                </a:lnTo>
                <a:lnTo>
                  <a:pt x="330929" y="592580"/>
                </a:lnTo>
                <a:lnTo>
                  <a:pt x="374150" y="615709"/>
                </a:lnTo>
                <a:lnTo>
                  <a:pt x="419144" y="635636"/>
                </a:lnTo>
                <a:lnTo>
                  <a:pt x="465753" y="652211"/>
                </a:lnTo>
                <a:lnTo>
                  <a:pt x="513823" y="665283"/>
                </a:lnTo>
                <a:close/>
              </a:path>
              <a:path w="1330451" h="1312983">
                <a:moveTo>
                  <a:pt x="9143" y="17525"/>
                </a:moveTo>
                <a:lnTo>
                  <a:pt x="1523" y="20573"/>
                </a:lnTo>
                <a:lnTo>
                  <a:pt x="8381" y="21335"/>
                </a:lnTo>
                <a:lnTo>
                  <a:pt x="9143" y="17525"/>
                </a:lnTo>
                <a:close/>
              </a:path>
              <a:path w="1330451" h="1312983">
                <a:moveTo>
                  <a:pt x="9905" y="0"/>
                </a:moveTo>
                <a:lnTo>
                  <a:pt x="4571" y="12191"/>
                </a:lnTo>
                <a:lnTo>
                  <a:pt x="8381" y="13715"/>
                </a:lnTo>
                <a:lnTo>
                  <a:pt x="9143" y="16763"/>
                </a:lnTo>
                <a:lnTo>
                  <a:pt x="9160" y="17145"/>
                </a:lnTo>
                <a:lnTo>
                  <a:pt x="9905" y="0"/>
                </a:lnTo>
                <a:close/>
              </a:path>
              <a:path w="1330451" h="1312983">
                <a:moveTo>
                  <a:pt x="761" y="13715"/>
                </a:moveTo>
                <a:lnTo>
                  <a:pt x="0" y="0"/>
                </a:lnTo>
                <a:lnTo>
                  <a:pt x="0" y="17525"/>
                </a:lnTo>
                <a:lnTo>
                  <a:pt x="7619" y="13715"/>
                </a:lnTo>
                <a:lnTo>
                  <a:pt x="761" y="13715"/>
                </a:lnTo>
                <a:close/>
              </a:path>
              <a:path w="1330451" h="1312983">
                <a:moveTo>
                  <a:pt x="665226" y="-638556"/>
                </a:moveTo>
                <a:lnTo>
                  <a:pt x="681990" y="-637794"/>
                </a:lnTo>
                <a:lnTo>
                  <a:pt x="698754" y="-637794"/>
                </a:lnTo>
                <a:lnTo>
                  <a:pt x="748518" y="-633299"/>
                </a:lnTo>
                <a:lnTo>
                  <a:pt x="797147" y="-625182"/>
                </a:lnTo>
                <a:lnTo>
                  <a:pt x="844501" y="-613582"/>
                </a:lnTo>
                <a:lnTo>
                  <a:pt x="890441" y="-598636"/>
                </a:lnTo>
                <a:lnTo>
                  <a:pt x="934828" y="-580482"/>
                </a:lnTo>
                <a:lnTo>
                  <a:pt x="977524" y="-559257"/>
                </a:lnTo>
                <a:lnTo>
                  <a:pt x="1018388" y="-535099"/>
                </a:lnTo>
                <a:lnTo>
                  <a:pt x="1057283" y="-508146"/>
                </a:lnTo>
                <a:lnTo>
                  <a:pt x="1094069" y="-478534"/>
                </a:lnTo>
                <a:lnTo>
                  <a:pt x="1128607" y="-446403"/>
                </a:lnTo>
                <a:lnTo>
                  <a:pt x="1160759" y="-411889"/>
                </a:lnTo>
                <a:lnTo>
                  <a:pt x="1190384" y="-375130"/>
                </a:lnTo>
                <a:lnTo>
                  <a:pt x="1217345" y="-336264"/>
                </a:lnTo>
                <a:lnTo>
                  <a:pt x="1241502" y="-295429"/>
                </a:lnTo>
                <a:lnTo>
                  <a:pt x="1262717" y="-252761"/>
                </a:lnTo>
                <a:lnTo>
                  <a:pt x="1280850" y="-208400"/>
                </a:lnTo>
                <a:lnTo>
                  <a:pt x="1295762" y="-162482"/>
                </a:lnTo>
                <a:lnTo>
                  <a:pt x="1307314" y="-115144"/>
                </a:lnTo>
                <a:lnTo>
                  <a:pt x="1315368" y="-66526"/>
                </a:lnTo>
                <a:lnTo>
                  <a:pt x="1319784" y="-16764"/>
                </a:lnTo>
                <a:lnTo>
                  <a:pt x="1320545" y="0"/>
                </a:lnTo>
                <a:lnTo>
                  <a:pt x="1320545" y="34289"/>
                </a:lnTo>
                <a:lnTo>
                  <a:pt x="1315301" y="101792"/>
                </a:lnTo>
                <a:lnTo>
                  <a:pt x="1307039" y="151320"/>
                </a:lnTo>
                <a:lnTo>
                  <a:pt x="1295147" y="199495"/>
                </a:lnTo>
                <a:lnTo>
                  <a:pt x="1279774" y="246174"/>
                </a:lnTo>
                <a:lnTo>
                  <a:pt x="1261069" y="291214"/>
                </a:lnTo>
                <a:lnTo>
                  <a:pt x="1239181" y="334471"/>
                </a:lnTo>
                <a:lnTo>
                  <a:pt x="1214258" y="375803"/>
                </a:lnTo>
                <a:lnTo>
                  <a:pt x="1186451" y="415067"/>
                </a:lnTo>
                <a:lnTo>
                  <a:pt x="1155908" y="452119"/>
                </a:lnTo>
                <a:lnTo>
                  <a:pt x="1122778" y="486817"/>
                </a:lnTo>
                <a:lnTo>
                  <a:pt x="1087210" y="519018"/>
                </a:lnTo>
                <a:lnTo>
                  <a:pt x="1049353" y="548579"/>
                </a:lnTo>
                <a:lnTo>
                  <a:pt x="1009357" y="575355"/>
                </a:lnTo>
                <a:lnTo>
                  <a:pt x="967370" y="599206"/>
                </a:lnTo>
                <a:lnTo>
                  <a:pt x="923541" y="619987"/>
                </a:lnTo>
                <a:lnTo>
                  <a:pt x="878020" y="637556"/>
                </a:lnTo>
                <a:lnTo>
                  <a:pt x="830955" y="651769"/>
                </a:lnTo>
                <a:lnTo>
                  <a:pt x="782496" y="662484"/>
                </a:lnTo>
                <a:lnTo>
                  <a:pt x="732791" y="669557"/>
                </a:lnTo>
                <a:lnTo>
                  <a:pt x="681990" y="672845"/>
                </a:lnTo>
                <a:lnTo>
                  <a:pt x="648461" y="672845"/>
                </a:lnTo>
                <a:lnTo>
                  <a:pt x="598639" y="669712"/>
                </a:lnTo>
                <a:lnTo>
                  <a:pt x="549839" y="662911"/>
                </a:lnTo>
                <a:lnTo>
                  <a:pt x="502208" y="652579"/>
                </a:lnTo>
                <a:lnTo>
                  <a:pt x="513823" y="665283"/>
                </a:lnTo>
                <a:lnTo>
                  <a:pt x="563196" y="674703"/>
                </a:lnTo>
                <a:lnTo>
                  <a:pt x="613715" y="680322"/>
                </a:lnTo>
                <a:lnTo>
                  <a:pt x="665226" y="681989"/>
                </a:lnTo>
                <a:lnTo>
                  <a:pt x="681990" y="681989"/>
                </a:lnTo>
                <a:lnTo>
                  <a:pt x="749904" y="676898"/>
                </a:lnTo>
                <a:lnTo>
                  <a:pt x="799161" y="668842"/>
                </a:lnTo>
                <a:lnTo>
                  <a:pt x="847143" y="657205"/>
                </a:lnTo>
                <a:lnTo>
                  <a:pt x="893708" y="642130"/>
                </a:lnTo>
                <a:lnTo>
                  <a:pt x="938714" y="623764"/>
                </a:lnTo>
                <a:lnTo>
                  <a:pt x="982017" y="602250"/>
                </a:lnTo>
                <a:lnTo>
                  <a:pt x="1023475" y="577735"/>
                </a:lnTo>
                <a:lnTo>
                  <a:pt x="1062946" y="550363"/>
                </a:lnTo>
                <a:lnTo>
                  <a:pt x="1100287" y="520279"/>
                </a:lnTo>
                <a:lnTo>
                  <a:pt x="1135356" y="487627"/>
                </a:lnTo>
                <a:lnTo>
                  <a:pt x="1168009" y="452554"/>
                </a:lnTo>
                <a:lnTo>
                  <a:pt x="1198105" y="415203"/>
                </a:lnTo>
                <a:lnTo>
                  <a:pt x="1225501" y="375720"/>
                </a:lnTo>
                <a:lnTo>
                  <a:pt x="1250053" y="334250"/>
                </a:lnTo>
                <a:lnTo>
                  <a:pt x="1271621" y="290938"/>
                </a:lnTo>
                <a:lnTo>
                  <a:pt x="1290061" y="245928"/>
                </a:lnTo>
                <a:lnTo>
                  <a:pt x="1305230" y="199366"/>
                </a:lnTo>
                <a:lnTo>
                  <a:pt x="1316986" y="151397"/>
                </a:lnTo>
                <a:lnTo>
                  <a:pt x="1325187" y="102165"/>
                </a:lnTo>
                <a:lnTo>
                  <a:pt x="1329690" y="51815"/>
                </a:lnTo>
                <a:lnTo>
                  <a:pt x="1330452" y="34289"/>
                </a:lnTo>
                <a:lnTo>
                  <a:pt x="1330452" y="16763"/>
                </a:lnTo>
                <a:lnTo>
                  <a:pt x="1329690" y="0"/>
                </a:lnTo>
                <a:lnTo>
                  <a:pt x="1329690" y="-16764"/>
                </a:lnTo>
                <a:lnTo>
                  <a:pt x="1324994" y="-68253"/>
                </a:lnTo>
                <a:lnTo>
                  <a:pt x="1316493" y="-118520"/>
                </a:lnTo>
                <a:lnTo>
                  <a:pt x="1304334" y="-167418"/>
                </a:lnTo>
                <a:lnTo>
                  <a:pt x="1288667" y="-214801"/>
                </a:lnTo>
                <a:lnTo>
                  <a:pt x="1269640" y="-260523"/>
                </a:lnTo>
                <a:lnTo>
                  <a:pt x="1247401" y="-304437"/>
                </a:lnTo>
                <a:lnTo>
                  <a:pt x="1222098" y="-346399"/>
                </a:lnTo>
                <a:lnTo>
                  <a:pt x="1193882" y="-386262"/>
                </a:lnTo>
                <a:lnTo>
                  <a:pt x="1162899" y="-423879"/>
                </a:lnTo>
                <a:lnTo>
                  <a:pt x="1129298" y="-459105"/>
                </a:lnTo>
                <a:lnTo>
                  <a:pt x="1093228" y="-491793"/>
                </a:lnTo>
                <a:lnTo>
                  <a:pt x="1054837" y="-521798"/>
                </a:lnTo>
                <a:lnTo>
                  <a:pt x="1014275" y="-548973"/>
                </a:lnTo>
                <a:lnTo>
                  <a:pt x="971688" y="-573172"/>
                </a:lnTo>
                <a:lnTo>
                  <a:pt x="927227" y="-594250"/>
                </a:lnTo>
                <a:lnTo>
                  <a:pt x="881039" y="-612060"/>
                </a:lnTo>
                <a:lnTo>
                  <a:pt x="833272" y="-626456"/>
                </a:lnTo>
                <a:lnTo>
                  <a:pt x="784076" y="-637292"/>
                </a:lnTo>
                <a:lnTo>
                  <a:pt x="733599" y="-644422"/>
                </a:lnTo>
                <a:lnTo>
                  <a:pt x="681990" y="-647700"/>
                </a:lnTo>
                <a:lnTo>
                  <a:pt x="647700" y="-647700"/>
                </a:lnTo>
                <a:lnTo>
                  <a:pt x="597053" y="-644495"/>
                </a:lnTo>
                <a:lnTo>
                  <a:pt x="547487" y="-637571"/>
                </a:lnTo>
                <a:lnTo>
                  <a:pt x="499143" y="-627065"/>
                </a:lnTo>
                <a:lnTo>
                  <a:pt x="452163" y="-613114"/>
                </a:lnTo>
                <a:lnTo>
                  <a:pt x="406688" y="-595857"/>
                </a:lnTo>
                <a:lnTo>
                  <a:pt x="362861" y="-575429"/>
                </a:lnTo>
                <a:lnTo>
                  <a:pt x="320822" y="-551969"/>
                </a:lnTo>
                <a:lnTo>
                  <a:pt x="280714" y="-525614"/>
                </a:lnTo>
                <a:lnTo>
                  <a:pt x="242677" y="-496501"/>
                </a:lnTo>
                <a:lnTo>
                  <a:pt x="206854" y="-464767"/>
                </a:lnTo>
                <a:lnTo>
                  <a:pt x="173386" y="-430551"/>
                </a:lnTo>
                <a:lnTo>
                  <a:pt x="142415" y="-393988"/>
                </a:lnTo>
                <a:lnTo>
                  <a:pt x="114082" y="-355218"/>
                </a:lnTo>
                <a:lnTo>
                  <a:pt x="88529" y="-314376"/>
                </a:lnTo>
                <a:lnTo>
                  <a:pt x="65898" y="-271601"/>
                </a:lnTo>
                <a:lnTo>
                  <a:pt x="46330" y="-227029"/>
                </a:lnTo>
                <a:lnTo>
                  <a:pt x="29967" y="-180799"/>
                </a:lnTo>
                <a:lnTo>
                  <a:pt x="16951" y="-133047"/>
                </a:lnTo>
                <a:lnTo>
                  <a:pt x="7422" y="-83911"/>
                </a:lnTo>
                <a:lnTo>
                  <a:pt x="1523" y="-33528"/>
                </a:lnTo>
                <a:lnTo>
                  <a:pt x="0" y="0"/>
                </a:lnTo>
                <a:lnTo>
                  <a:pt x="761" y="13715"/>
                </a:lnTo>
                <a:lnTo>
                  <a:pt x="7619" y="13715"/>
                </a:lnTo>
                <a:lnTo>
                  <a:pt x="0" y="17525"/>
                </a:lnTo>
                <a:lnTo>
                  <a:pt x="1523" y="20573"/>
                </a:lnTo>
                <a:lnTo>
                  <a:pt x="9143" y="17525"/>
                </a:lnTo>
                <a:lnTo>
                  <a:pt x="8381" y="21335"/>
                </a:lnTo>
                <a:lnTo>
                  <a:pt x="1523" y="20573"/>
                </a:lnTo>
                <a:lnTo>
                  <a:pt x="0" y="17525"/>
                </a:lnTo>
                <a:lnTo>
                  <a:pt x="0" y="34289"/>
                </a:lnTo>
                <a:lnTo>
                  <a:pt x="4571" y="22097"/>
                </a:lnTo>
                <a:lnTo>
                  <a:pt x="9905" y="34289"/>
                </a:lnTo>
                <a:lnTo>
                  <a:pt x="9160" y="17145"/>
                </a:lnTo>
                <a:lnTo>
                  <a:pt x="9143" y="16763"/>
                </a:lnTo>
                <a:lnTo>
                  <a:pt x="8381" y="13715"/>
                </a:lnTo>
                <a:lnTo>
                  <a:pt x="4571" y="12191"/>
                </a:lnTo>
                <a:lnTo>
                  <a:pt x="9905" y="0"/>
                </a:lnTo>
                <a:lnTo>
                  <a:pt x="11429" y="-33528"/>
                </a:lnTo>
                <a:lnTo>
                  <a:pt x="17312" y="-84099"/>
                </a:lnTo>
                <a:lnTo>
                  <a:pt x="26924" y="-133370"/>
                </a:lnTo>
                <a:lnTo>
                  <a:pt x="40114" y="-181203"/>
                </a:lnTo>
                <a:lnTo>
                  <a:pt x="56730" y="-227456"/>
                </a:lnTo>
                <a:lnTo>
                  <a:pt x="76622" y="-271990"/>
                </a:lnTo>
                <a:lnTo>
                  <a:pt x="99637" y="-314665"/>
                </a:lnTo>
                <a:lnTo>
                  <a:pt x="125626" y="-355341"/>
                </a:lnTo>
                <a:lnTo>
                  <a:pt x="154436" y="-393879"/>
                </a:lnTo>
                <a:lnTo>
                  <a:pt x="185917" y="-430137"/>
                </a:lnTo>
                <a:lnTo>
                  <a:pt x="219917" y="-463977"/>
                </a:lnTo>
                <a:lnTo>
                  <a:pt x="256286" y="-495257"/>
                </a:lnTo>
                <a:lnTo>
                  <a:pt x="294872" y="-523840"/>
                </a:lnTo>
                <a:lnTo>
                  <a:pt x="335523" y="-549583"/>
                </a:lnTo>
                <a:lnTo>
                  <a:pt x="378089" y="-572349"/>
                </a:lnTo>
                <a:lnTo>
                  <a:pt x="422418" y="-591996"/>
                </a:lnTo>
                <a:lnTo>
                  <a:pt x="468360" y="-608384"/>
                </a:lnTo>
                <a:lnTo>
                  <a:pt x="515763" y="-621374"/>
                </a:lnTo>
                <a:lnTo>
                  <a:pt x="564475" y="-630826"/>
                </a:lnTo>
                <a:lnTo>
                  <a:pt x="614347" y="-636600"/>
                </a:lnTo>
                <a:lnTo>
                  <a:pt x="665226" y="-638556"/>
                </a:lnTo>
                <a:close/>
              </a:path>
            </a:pathLst>
          </a:custGeom>
          <a:solidFill>
            <a:srgbClr val="4984C4"/>
          </a:solidFill>
        </p:spPr>
        <p:txBody>
          <a:bodyPr wrap="square" lIns="0" tIns="0" rIns="0" bIns="0" rtlCol="0">
            <a:noAutofit/>
          </a:bodyPr>
          <a:lstStyle/>
          <a:p>
            <a:endParaRPr sz="3600">
              <a:solidFill>
                <a:schemeClr val="bg1"/>
              </a:solidFill>
            </a:endParaRPr>
          </a:p>
        </p:txBody>
      </p:sp>
      <p:sp>
        <p:nvSpPr>
          <p:cNvPr id="16" name="object 31"/>
          <p:cNvSpPr/>
          <p:nvPr/>
        </p:nvSpPr>
        <p:spPr>
          <a:xfrm>
            <a:off x="3902825" y="1963943"/>
            <a:ext cx="1196340" cy="1161154"/>
          </a:xfrm>
          <a:custGeom>
            <a:avLst/>
            <a:gdLst/>
            <a:ahLst/>
            <a:cxnLst/>
            <a:rect l="l" t="t" r="r" b="b"/>
            <a:pathLst>
              <a:path w="1315974" h="1315974">
                <a:moveTo>
                  <a:pt x="664884" y="1315680"/>
                </a:moveTo>
                <a:lnTo>
                  <a:pt x="643674" y="1315411"/>
                </a:lnTo>
                <a:lnTo>
                  <a:pt x="657606" y="1315973"/>
                </a:lnTo>
                <a:lnTo>
                  <a:pt x="664884" y="1315680"/>
                </a:lnTo>
                <a:close/>
              </a:path>
              <a:path w="1315974" h="1315974">
                <a:moveTo>
                  <a:pt x="602345" y="1313593"/>
                </a:moveTo>
                <a:lnTo>
                  <a:pt x="599959" y="1313349"/>
                </a:lnTo>
                <a:lnTo>
                  <a:pt x="603633" y="1313796"/>
                </a:lnTo>
                <a:lnTo>
                  <a:pt x="608884" y="1314008"/>
                </a:lnTo>
                <a:lnTo>
                  <a:pt x="602345" y="1313593"/>
                </a:lnTo>
                <a:close/>
              </a:path>
              <a:path w="1315974" h="1315974">
                <a:moveTo>
                  <a:pt x="711584" y="1313796"/>
                </a:moveTo>
                <a:lnTo>
                  <a:pt x="731940" y="1311319"/>
                </a:lnTo>
                <a:lnTo>
                  <a:pt x="705882" y="1314026"/>
                </a:lnTo>
                <a:lnTo>
                  <a:pt x="711584" y="1313796"/>
                </a:lnTo>
                <a:close/>
              </a:path>
              <a:path w="1315974" h="1315974">
                <a:moveTo>
                  <a:pt x="551909" y="1307432"/>
                </a:moveTo>
                <a:lnTo>
                  <a:pt x="545051" y="1306186"/>
                </a:lnTo>
                <a:lnTo>
                  <a:pt x="550868" y="1307374"/>
                </a:lnTo>
                <a:lnTo>
                  <a:pt x="555305" y="1307914"/>
                </a:lnTo>
                <a:lnTo>
                  <a:pt x="551909" y="1307432"/>
                </a:lnTo>
                <a:close/>
              </a:path>
              <a:path w="1315974" h="1315974">
                <a:moveTo>
                  <a:pt x="764364" y="1307374"/>
                </a:moveTo>
                <a:lnTo>
                  <a:pt x="781802" y="1303814"/>
                </a:lnTo>
                <a:lnTo>
                  <a:pt x="757790" y="1308174"/>
                </a:lnTo>
                <a:lnTo>
                  <a:pt x="764364" y="1307374"/>
                </a:lnTo>
                <a:close/>
              </a:path>
              <a:path w="1315974" h="1315974">
                <a:moveTo>
                  <a:pt x="502486" y="1297464"/>
                </a:moveTo>
                <a:lnTo>
                  <a:pt x="491733" y="1294639"/>
                </a:lnTo>
                <a:lnTo>
                  <a:pt x="499481" y="1296878"/>
                </a:lnTo>
                <a:lnTo>
                  <a:pt x="504069" y="1297815"/>
                </a:lnTo>
                <a:lnTo>
                  <a:pt x="502486" y="1297464"/>
                </a:lnTo>
                <a:close/>
              </a:path>
              <a:path w="1315974" h="1315974">
                <a:moveTo>
                  <a:pt x="815776" y="1296878"/>
                </a:moveTo>
                <a:lnTo>
                  <a:pt x="831098" y="1292454"/>
                </a:lnTo>
                <a:lnTo>
                  <a:pt x="808265" y="1298412"/>
                </a:lnTo>
                <a:lnTo>
                  <a:pt x="815776" y="1296878"/>
                </a:lnTo>
                <a:close/>
              </a:path>
              <a:path w="1315974" h="1315974">
                <a:moveTo>
                  <a:pt x="454255" y="1283799"/>
                </a:moveTo>
                <a:lnTo>
                  <a:pt x="440544" y="1279047"/>
                </a:lnTo>
                <a:lnTo>
                  <a:pt x="449640" y="1282476"/>
                </a:lnTo>
                <a:lnTo>
                  <a:pt x="454912" y="1283999"/>
                </a:lnTo>
                <a:lnTo>
                  <a:pt x="454255" y="1283799"/>
                </a:lnTo>
                <a:close/>
              </a:path>
              <a:path w="1315974" h="1315974">
                <a:moveTo>
                  <a:pt x="865650" y="1282476"/>
                </a:moveTo>
                <a:lnTo>
                  <a:pt x="879359" y="1277313"/>
                </a:lnTo>
                <a:lnTo>
                  <a:pt x="857086" y="1284949"/>
                </a:lnTo>
                <a:lnTo>
                  <a:pt x="865650" y="1282476"/>
                </a:lnTo>
                <a:close/>
              </a:path>
              <a:path w="1315974" h="1315974">
                <a:moveTo>
                  <a:pt x="407394" y="1266549"/>
                </a:moveTo>
                <a:lnTo>
                  <a:pt x="391683" y="1259721"/>
                </a:lnTo>
                <a:lnTo>
                  <a:pt x="401514" y="1264336"/>
                </a:lnTo>
                <a:lnTo>
                  <a:pt x="407660" y="1266653"/>
                </a:lnTo>
                <a:lnTo>
                  <a:pt x="407394" y="1266549"/>
                </a:lnTo>
                <a:close/>
              </a:path>
              <a:path w="1315974" h="1315974">
                <a:moveTo>
                  <a:pt x="913816" y="1264336"/>
                </a:moveTo>
                <a:lnTo>
                  <a:pt x="926227" y="1258516"/>
                </a:lnTo>
                <a:lnTo>
                  <a:pt x="904044" y="1268016"/>
                </a:lnTo>
                <a:lnTo>
                  <a:pt x="913816" y="1264336"/>
                </a:lnTo>
                <a:close/>
              </a:path>
              <a:path w="1315974" h="1315974">
                <a:moveTo>
                  <a:pt x="362082" y="1245823"/>
                </a:moveTo>
                <a:lnTo>
                  <a:pt x="345223" y="1236918"/>
                </a:lnTo>
                <a:lnTo>
                  <a:pt x="355271" y="1242627"/>
                </a:lnTo>
                <a:lnTo>
                  <a:pt x="362194" y="1245877"/>
                </a:lnTo>
                <a:close/>
              </a:path>
              <a:path w="1315974" h="1315974">
                <a:moveTo>
                  <a:pt x="960105" y="1242627"/>
                </a:moveTo>
                <a:lnTo>
                  <a:pt x="971397" y="1236219"/>
                </a:lnTo>
                <a:lnTo>
                  <a:pt x="948942" y="1247863"/>
                </a:lnTo>
                <a:lnTo>
                  <a:pt x="960105" y="1242627"/>
                </a:lnTo>
                <a:close/>
              </a:path>
              <a:path w="1315974" h="1315974">
                <a:moveTo>
                  <a:pt x="301231" y="1210868"/>
                </a:moveTo>
                <a:lnTo>
                  <a:pt x="311079" y="1217518"/>
                </a:lnTo>
                <a:lnTo>
                  <a:pt x="318477" y="1221722"/>
                </a:lnTo>
                <a:lnTo>
                  <a:pt x="301231" y="1210868"/>
                </a:lnTo>
                <a:close/>
              </a:path>
              <a:path w="1315974" h="1315974">
                <a:moveTo>
                  <a:pt x="1004347" y="1217518"/>
                </a:moveTo>
                <a:lnTo>
                  <a:pt x="1014599" y="1210604"/>
                </a:lnTo>
                <a:lnTo>
                  <a:pt x="991591" y="1224758"/>
                </a:lnTo>
                <a:lnTo>
                  <a:pt x="1004347" y="1217518"/>
                </a:lnTo>
                <a:close/>
              </a:path>
              <a:path w="1315974" h="1315974">
                <a:moveTo>
                  <a:pt x="1046372" y="1189177"/>
                </a:moveTo>
                <a:lnTo>
                  <a:pt x="1055594" y="1181870"/>
                </a:lnTo>
                <a:lnTo>
                  <a:pt x="1031807" y="1198999"/>
                </a:lnTo>
                <a:lnTo>
                  <a:pt x="1046372" y="1189177"/>
                </a:lnTo>
                <a:close/>
              </a:path>
              <a:path w="1315974" h="1315974">
                <a:moveTo>
                  <a:pt x="259820" y="1181808"/>
                </a:moveTo>
                <a:lnTo>
                  <a:pt x="269107" y="1189177"/>
                </a:lnTo>
                <a:lnTo>
                  <a:pt x="276692" y="1194298"/>
                </a:lnTo>
                <a:lnTo>
                  <a:pt x="259820" y="1181808"/>
                </a:lnTo>
                <a:close/>
              </a:path>
              <a:path w="1315974" h="1315974">
                <a:moveTo>
                  <a:pt x="1086010" y="1157772"/>
                </a:moveTo>
                <a:lnTo>
                  <a:pt x="1094168" y="1150227"/>
                </a:lnTo>
                <a:lnTo>
                  <a:pt x="1069395" y="1170936"/>
                </a:lnTo>
                <a:lnTo>
                  <a:pt x="1086010" y="1157772"/>
                </a:lnTo>
                <a:close/>
              </a:path>
              <a:path w="1315974" h="1315974">
                <a:moveTo>
                  <a:pt x="221174" y="1150037"/>
                </a:moveTo>
                <a:lnTo>
                  <a:pt x="229525" y="1157772"/>
                </a:lnTo>
                <a:lnTo>
                  <a:pt x="236845" y="1163580"/>
                </a:lnTo>
                <a:lnTo>
                  <a:pt x="221174" y="1150037"/>
                </a:lnTo>
                <a:close/>
              </a:path>
              <a:path w="1315974" h="1315974">
                <a:moveTo>
                  <a:pt x="185548" y="1115969"/>
                </a:moveTo>
                <a:lnTo>
                  <a:pt x="192500" y="1123473"/>
                </a:lnTo>
                <a:lnTo>
                  <a:pt x="198991" y="1129487"/>
                </a:lnTo>
                <a:lnTo>
                  <a:pt x="185548" y="1115969"/>
                </a:lnTo>
                <a:close/>
              </a:path>
              <a:path w="1315974" h="1315974">
                <a:moveTo>
                  <a:pt x="1123092" y="1123473"/>
                </a:moveTo>
                <a:lnTo>
                  <a:pt x="1130132" y="1115886"/>
                </a:lnTo>
                <a:lnTo>
                  <a:pt x="1104110" y="1141031"/>
                </a:lnTo>
                <a:lnTo>
                  <a:pt x="1123092" y="1123473"/>
                </a:lnTo>
                <a:close/>
              </a:path>
              <a:path w="1315974" h="1315974">
                <a:moveTo>
                  <a:pt x="181355" y="1110996"/>
                </a:moveTo>
                <a:lnTo>
                  <a:pt x="175722" y="1105362"/>
                </a:lnTo>
                <a:lnTo>
                  <a:pt x="181842" y="1111968"/>
                </a:lnTo>
                <a:lnTo>
                  <a:pt x="181355" y="1110996"/>
                </a:lnTo>
                <a:close/>
              </a:path>
              <a:path w="1315974" h="1315974">
                <a:moveTo>
                  <a:pt x="169163" y="1098042"/>
                </a:moveTo>
                <a:lnTo>
                  <a:pt x="166134" y="1095012"/>
                </a:lnTo>
                <a:lnTo>
                  <a:pt x="169425" y="1098565"/>
                </a:lnTo>
                <a:lnTo>
                  <a:pt x="169163" y="1098042"/>
                </a:lnTo>
                <a:close/>
              </a:path>
              <a:path w="1315974" h="1315974">
                <a:moveTo>
                  <a:pt x="163067" y="1091184"/>
                </a:moveTo>
                <a:lnTo>
                  <a:pt x="158495" y="1086612"/>
                </a:lnTo>
                <a:lnTo>
                  <a:pt x="157733" y="1085088"/>
                </a:lnTo>
                <a:lnTo>
                  <a:pt x="154770" y="1082124"/>
                </a:lnTo>
                <a:lnTo>
                  <a:pt x="158201" y="1086448"/>
                </a:lnTo>
                <a:lnTo>
                  <a:pt x="163631" y="1092310"/>
                </a:lnTo>
                <a:lnTo>
                  <a:pt x="163067" y="1091184"/>
                </a:lnTo>
                <a:close/>
              </a:path>
              <a:path w="1315974" h="1315974">
                <a:moveTo>
                  <a:pt x="153924" y="1080515"/>
                </a:moveTo>
                <a:lnTo>
                  <a:pt x="151844" y="1078436"/>
                </a:lnTo>
                <a:lnTo>
                  <a:pt x="154656" y="1081980"/>
                </a:lnTo>
                <a:lnTo>
                  <a:pt x="153924" y="1080515"/>
                </a:lnTo>
                <a:close/>
              </a:path>
              <a:path w="1315974" h="1315974">
                <a:moveTo>
                  <a:pt x="150113" y="1075944"/>
                </a:moveTo>
                <a:lnTo>
                  <a:pt x="148918" y="1074748"/>
                </a:lnTo>
                <a:lnTo>
                  <a:pt x="150535" y="1076786"/>
                </a:lnTo>
                <a:lnTo>
                  <a:pt x="150113" y="1075944"/>
                </a:lnTo>
                <a:close/>
              </a:path>
              <a:path w="1315974" h="1315974">
                <a:moveTo>
                  <a:pt x="146303" y="1071372"/>
                </a:moveTo>
                <a:lnTo>
                  <a:pt x="143255" y="1067562"/>
                </a:lnTo>
                <a:lnTo>
                  <a:pt x="140207" y="1063752"/>
                </a:lnTo>
                <a:lnTo>
                  <a:pt x="137921" y="1060703"/>
                </a:lnTo>
                <a:lnTo>
                  <a:pt x="135636" y="1057656"/>
                </a:lnTo>
                <a:lnTo>
                  <a:pt x="134948" y="1057140"/>
                </a:lnTo>
                <a:lnTo>
                  <a:pt x="146413" y="1071591"/>
                </a:lnTo>
                <a:lnTo>
                  <a:pt x="146303" y="1071372"/>
                </a:lnTo>
                <a:close/>
              </a:path>
              <a:path w="1315974" h="1315974">
                <a:moveTo>
                  <a:pt x="126491" y="1045463"/>
                </a:moveTo>
                <a:lnTo>
                  <a:pt x="124205" y="1042415"/>
                </a:lnTo>
                <a:lnTo>
                  <a:pt x="122930" y="1041140"/>
                </a:lnTo>
                <a:lnTo>
                  <a:pt x="126796" y="1046866"/>
                </a:lnTo>
                <a:lnTo>
                  <a:pt x="127313" y="1047516"/>
                </a:lnTo>
                <a:lnTo>
                  <a:pt x="126491" y="1045463"/>
                </a:lnTo>
                <a:close/>
              </a:path>
              <a:path w="1315974" h="1315974">
                <a:moveTo>
                  <a:pt x="118871" y="1034796"/>
                </a:moveTo>
                <a:lnTo>
                  <a:pt x="118177" y="1034101"/>
                </a:lnTo>
                <a:lnTo>
                  <a:pt x="119199" y="1035615"/>
                </a:lnTo>
                <a:lnTo>
                  <a:pt x="118871" y="1034796"/>
                </a:lnTo>
                <a:close/>
              </a:path>
              <a:path w="1315974" h="1315974">
                <a:moveTo>
                  <a:pt x="113537" y="1027176"/>
                </a:moveTo>
                <a:lnTo>
                  <a:pt x="113591" y="1027310"/>
                </a:lnTo>
                <a:lnTo>
                  <a:pt x="113537" y="1027176"/>
                </a:lnTo>
                <a:close/>
              </a:path>
              <a:path w="1315974" h="1315974">
                <a:moveTo>
                  <a:pt x="108965" y="1020317"/>
                </a:moveTo>
                <a:lnTo>
                  <a:pt x="108671" y="1020023"/>
                </a:lnTo>
                <a:lnTo>
                  <a:pt x="109105" y="1020665"/>
                </a:lnTo>
                <a:lnTo>
                  <a:pt x="108965" y="1020317"/>
                </a:lnTo>
                <a:close/>
              </a:path>
              <a:path w="1315974" h="1315974">
                <a:moveTo>
                  <a:pt x="104393" y="1013459"/>
                </a:moveTo>
                <a:lnTo>
                  <a:pt x="103917" y="1012983"/>
                </a:lnTo>
                <a:lnTo>
                  <a:pt x="104618" y="1014021"/>
                </a:lnTo>
                <a:lnTo>
                  <a:pt x="104393" y="1013459"/>
                </a:lnTo>
                <a:close/>
              </a:path>
              <a:path w="1315974" h="1315974">
                <a:moveTo>
                  <a:pt x="33527" y="864870"/>
                </a:moveTo>
                <a:lnTo>
                  <a:pt x="33074" y="864870"/>
                </a:lnTo>
                <a:lnTo>
                  <a:pt x="33497" y="866333"/>
                </a:lnTo>
                <a:lnTo>
                  <a:pt x="33527" y="864870"/>
                </a:lnTo>
                <a:close/>
              </a:path>
              <a:path w="1315974" h="1315974">
                <a:moveTo>
                  <a:pt x="23621" y="832103"/>
                </a:moveTo>
                <a:lnTo>
                  <a:pt x="23594" y="832063"/>
                </a:lnTo>
                <a:lnTo>
                  <a:pt x="23621" y="832157"/>
                </a:lnTo>
                <a:close/>
              </a:path>
              <a:path w="1315974" h="1315974">
                <a:moveTo>
                  <a:pt x="22097" y="826770"/>
                </a:moveTo>
                <a:lnTo>
                  <a:pt x="22065" y="826770"/>
                </a:lnTo>
                <a:lnTo>
                  <a:pt x="22097" y="826883"/>
                </a:lnTo>
                <a:close/>
              </a:path>
              <a:path w="1315974" h="1315974">
                <a:moveTo>
                  <a:pt x="21336" y="823722"/>
                </a:moveTo>
                <a:lnTo>
                  <a:pt x="21184" y="823722"/>
                </a:lnTo>
                <a:lnTo>
                  <a:pt x="21336" y="824246"/>
                </a:lnTo>
                <a:lnTo>
                  <a:pt x="21336" y="823722"/>
                </a:lnTo>
                <a:close/>
              </a:path>
              <a:path w="1315974" h="1315974">
                <a:moveTo>
                  <a:pt x="20574" y="820674"/>
                </a:moveTo>
                <a:lnTo>
                  <a:pt x="20303" y="820674"/>
                </a:lnTo>
                <a:lnTo>
                  <a:pt x="20574" y="821609"/>
                </a:lnTo>
                <a:lnTo>
                  <a:pt x="20574" y="820674"/>
                </a:lnTo>
                <a:close/>
              </a:path>
              <a:path w="1315974" h="1315974">
                <a:moveTo>
                  <a:pt x="19812" y="817626"/>
                </a:moveTo>
                <a:lnTo>
                  <a:pt x="19422" y="817626"/>
                </a:lnTo>
                <a:lnTo>
                  <a:pt x="19812" y="818972"/>
                </a:lnTo>
                <a:lnTo>
                  <a:pt x="19812" y="817626"/>
                </a:lnTo>
                <a:close/>
              </a:path>
              <a:path w="1315974" h="1315974">
                <a:moveTo>
                  <a:pt x="19050" y="814577"/>
                </a:moveTo>
                <a:lnTo>
                  <a:pt x="18704" y="814577"/>
                </a:lnTo>
                <a:lnTo>
                  <a:pt x="19050" y="816270"/>
                </a:lnTo>
                <a:lnTo>
                  <a:pt x="19050" y="814577"/>
                </a:lnTo>
                <a:close/>
              </a:path>
              <a:path w="1315974" h="1315974">
                <a:moveTo>
                  <a:pt x="18287" y="811529"/>
                </a:moveTo>
                <a:lnTo>
                  <a:pt x="18081" y="811529"/>
                </a:lnTo>
                <a:lnTo>
                  <a:pt x="18287" y="812539"/>
                </a:lnTo>
                <a:lnTo>
                  <a:pt x="18287" y="811529"/>
                </a:lnTo>
                <a:close/>
              </a:path>
              <a:path w="1315974" h="1315974">
                <a:moveTo>
                  <a:pt x="17525" y="808481"/>
                </a:moveTo>
                <a:lnTo>
                  <a:pt x="17525" y="808809"/>
                </a:lnTo>
                <a:lnTo>
                  <a:pt x="17525" y="808481"/>
                </a:lnTo>
                <a:close/>
              </a:path>
              <a:path w="1315974" h="1315974">
                <a:moveTo>
                  <a:pt x="10667" y="774953"/>
                </a:moveTo>
                <a:lnTo>
                  <a:pt x="10667" y="775233"/>
                </a:lnTo>
                <a:lnTo>
                  <a:pt x="10667" y="774953"/>
                </a:lnTo>
                <a:close/>
              </a:path>
              <a:path w="1315974" h="1315974">
                <a:moveTo>
                  <a:pt x="9905" y="771143"/>
                </a:moveTo>
                <a:lnTo>
                  <a:pt x="9905" y="771503"/>
                </a:lnTo>
                <a:lnTo>
                  <a:pt x="9905" y="771143"/>
                </a:lnTo>
                <a:close/>
              </a:path>
              <a:path w="1315974" h="1315974">
                <a:moveTo>
                  <a:pt x="9143" y="766572"/>
                </a:moveTo>
                <a:lnTo>
                  <a:pt x="8898" y="766572"/>
                </a:lnTo>
                <a:lnTo>
                  <a:pt x="9143" y="767772"/>
                </a:lnTo>
                <a:lnTo>
                  <a:pt x="9143" y="766572"/>
                </a:lnTo>
                <a:close/>
              </a:path>
              <a:path w="1315974" h="1315974">
                <a:moveTo>
                  <a:pt x="8381" y="762000"/>
                </a:moveTo>
                <a:lnTo>
                  <a:pt x="8221" y="762000"/>
                </a:lnTo>
                <a:lnTo>
                  <a:pt x="8381" y="763320"/>
                </a:lnTo>
                <a:lnTo>
                  <a:pt x="8381" y="762000"/>
                </a:lnTo>
                <a:close/>
              </a:path>
              <a:path w="1315974" h="1315974">
                <a:moveTo>
                  <a:pt x="7619" y="756665"/>
                </a:moveTo>
                <a:lnTo>
                  <a:pt x="7619" y="757059"/>
                </a:lnTo>
                <a:lnTo>
                  <a:pt x="7619" y="756665"/>
                </a:lnTo>
                <a:close/>
              </a:path>
              <a:path w="1315974" h="1315974">
                <a:moveTo>
                  <a:pt x="3047" y="718565"/>
                </a:moveTo>
                <a:lnTo>
                  <a:pt x="3047" y="719490"/>
                </a:lnTo>
                <a:lnTo>
                  <a:pt x="3047" y="718565"/>
                </a:lnTo>
                <a:close/>
              </a:path>
              <a:path w="1315974" h="1315974">
                <a:moveTo>
                  <a:pt x="2286" y="710183"/>
                </a:moveTo>
                <a:lnTo>
                  <a:pt x="2090" y="710183"/>
                </a:lnTo>
                <a:lnTo>
                  <a:pt x="2177" y="712340"/>
                </a:lnTo>
                <a:lnTo>
                  <a:pt x="2286" y="713229"/>
                </a:lnTo>
                <a:lnTo>
                  <a:pt x="2286" y="710183"/>
                </a:lnTo>
                <a:close/>
              </a:path>
              <a:path w="1315974" h="1315974">
                <a:moveTo>
                  <a:pt x="1157448" y="1086448"/>
                </a:moveTo>
                <a:lnTo>
                  <a:pt x="1188908" y="1046866"/>
                </a:lnTo>
                <a:lnTo>
                  <a:pt x="1217303" y="1004894"/>
                </a:lnTo>
                <a:lnTo>
                  <a:pt x="1242463" y="960702"/>
                </a:lnTo>
                <a:lnTo>
                  <a:pt x="1264217" y="914459"/>
                </a:lnTo>
                <a:lnTo>
                  <a:pt x="1282397" y="866333"/>
                </a:lnTo>
                <a:lnTo>
                  <a:pt x="1296832" y="816492"/>
                </a:lnTo>
                <a:lnTo>
                  <a:pt x="1307353" y="765105"/>
                </a:lnTo>
                <a:lnTo>
                  <a:pt x="1313790" y="712340"/>
                </a:lnTo>
                <a:lnTo>
                  <a:pt x="1315189" y="677755"/>
                </a:lnTo>
                <a:lnTo>
                  <a:pt x="1311888" y="727690"/>
                </a:lnTo>
                <a:lnTo>
                  <a:pt x="1304849" y="776890"/>
                </a:lnTo>
                <a:lnTo>
                  <a:pt x="1294235" y="824872"/>
                </a:lnTo>
                <a:lnTo>
                  <a:pt x="1280184" y="871493"/>
                </a:lnTo>
                <a:lnTo>
                  <a:pt x="1262836" y="916609"/>
                </a:lnTo>
                <a:lnTo>
                  <a:pt x="1242330" y="960074"/>
                </a:lnTo>
                <a:lnTo>
                  <a:pt x="1218807" y="1001744"/>
                </a:lnTo>
                <a:lnTo>
                  <a:pt x="1192405" y="1041475"/>
                </a:lnTo>
                <a:lnTo>
                  <a:pt x="1163263" y="1079123"/>
                </a:lnTo>
                <a:lnTo>
                  <a:pt x="1135573" y="1110022"/>
                </a:lnTo>
                <a:lnTo>
                  <a:pt x="1157448" y="1086448"/>
                </a:lnTo>
                <a:close/>
              </a:path>
              <a:path w="1315974" h="1315974">
                <a:moveTo>
                  <a:pt x="1315974" y="658367"/>
                </a:moveTo>
                <a:lnTo>
                  <a:pt x="1315712" y="651899"/>
                </a:lnTo>
                <a:lnTo>
                  <a:pt x="1315220" y="677003"/>
                </a:lnTo>
                <a:lnTo>
                  <a:pt x="1315974" y="658367"/>
                </a:lnTo>
                <a:close/>
              </a:path>
              <a:path w="1315974" h="1315974">
                <a:moveTo>
                  <a:pt x="1313790" y="604389"/>
                </a:moveTo>
                <a:lnTo>
                  <a:pt x="1313688" y="603548"/>
                </a:lnTo>
                <a:lnTo>
                  <a:pt x="1313688" y="608076"/>
                </a:lnTo>
                <a:lnTo>
                  <a:pt x="1313939" y="608076"/>
                </a:lnTo>
                <a:lnTo>
                  <a:pt x="1313790" y="604389"/>
                </a:lnTo>
                <a:close/>
              </a:path>
              <a:path w="1315974" h="1315974">
                <a:moveTo>
                  <a:pt x="1312926" y="597300"/>
                </a:moveTo>
                <a:lnTo>
                  <a:pt x="1312926" y="599693"/>
                </a:lnTo>
                <a:lnTo>
                  <a:pt x="1313217" y="599693"/>
                </a:lnTo>
                <a:lnTo>
                  <a:pt x="1312926" y="597300"/>
                </a:lnTo>
                <a:close/>
              </a:path>
              <a:path w="1315974" h="1315974">
                <a:moveTo>
                  <a:pt x="1312164" y="591052"/>
                </a:moveTo>
                <a:lnTo>
                  <a:pt x="1312164" y="591311"/>
                </a:lnTo>
                <a:lnTo>
                  <a:pt x="1312164" y="591052"/>
                </a:lnTo>
                <a:close/>
              </a:path>
              <a:path w="1315974" h="1315974">
                <a:moveTo>
                  <a:pt x="1309115" y="566060"/>
                </a:moveTo>
                <a:lnTo>
                  <a:pt x="1309115" y="566165"/>
                </a:lnTo>
                <a:lnTo>
                  <a:pt x="1309128" y="566165"/>
                </a:lnTo>
                <a:close/>
              </a:path>
              <a:path w="1315974" h="1315974">
                <a:moveTo>
                  <a:pt x="1308353" y="559813"/>
                </a:moveTo>
                <a:lnTo>
                  <a:pt x="1308353" y="560831"/>
                </a:lnTo>
                <a:lnTo>
                  <a:pt x="1308353" y="559813"/>
                </a:lnTo>
                <a:close/>
              </a:path>
              <a:path w="1315974" h="1315974">
                <a:moveTo>
                  <a:pt x="1307591" y="553565"/>
                </a:moveTo>
                <a:lnTo>
                  <a:pt x="1307591" y="555498"/>
                </a:lnTo>
                <a:lnTo>
                  <a:pt x="1307827" y="555498"/>
                </a:lnTo>
                <a:lnTo>
                  <a:pt x="1307591" y="553565"/>
                </a:lnTo>
                <a:close/>
              </a:path>
              <a:path w="1315974" h="1315974">
                <a:moveTo>
                  <a:pt x="1306829" y="549051"/>
                </a:moveTo>
                <a:lnTo>
                  <a:pt x="1306829" y="550926"/>
                </a:lnTo>
                <a:lnTo>
                  <a:pt x="1307213" y="550926"/>
                </a:lnTo>
                <a:lnTo>
                  <a:pt x="1306829" y="549051"/>
                </a:lnTo>
                <a:close/>
              </a:path>
              <a:path w="1315974" h="1315974">
                <a:moveTo>
                  <a:pt x="1306067" y="545327"/>
                </a:moveTo>
                <a:lnTo>
                  <a:pt x="1306067" y="546353"/>
                </a:lnTo>
                <a:lnTo>
                  <a:pt x="1306277" y="546353"/>
                </a:lnTo>
                <a:lnTo>
                  <a:pt x="1306067" y="545327"/>
                </a:lnTo>
                <a:close/>
              </a:path>
              <a:path w="1315974" h="1315974">
                <a:moveTo>
                  <a:pt x="1305305" y="541604"/>
                </a:moveTo>
                <a:lnTo>
                  <a:pt x="1305305" y="541781"/>
                </a:lnTo>
                <a:lnTo>
                  <a:pt x="1305305" y="541604"/>
                </a:lnTo>
                <a:close/>
              </a:path>
              <a:path w="1315974" h="1315974">
                <a:moveTo>
                  <a:pt x="1304543" y="537880"/>
                </a:moveTo>
                <a:lnTo>
                  <a:pt x="1304543" y="537972"/>
                </a:lnTo>
                <a:lnTo>
                  <a:pt x="1304562" y="537972"/>
                </a:lnTo>
                <a:close/>
              </a:path>
              <a:path w="1315974" h="1315974">
                <a:moveTo>
                  <a:pt x="1303781" y="534157"/>
                </a:moveTo>
                <a:lnTo>
                  <a:pt x="1303781" y="534161"/>
                </a:lnTo>
                <a:lnTo>
                  <a:pt x="1303782" y="534161"/>
                </a:lnTo>
                <a:close/>
              </a:path>
              <a:path w="1315974" h="1315974">
                <a:moveTo>
                  <a:pt x="1299971" y="515539"/>
                </a:moveTo>
                <a:lnTo>
                  <a:pt x="1299971" y="515874"/>
                </a:lnTo>
                <a:lnTo>
                  <a:pt x="1299971" y="515539"/>
                </a:lnTo>
                <a:close/>
              </a:path>
              <a:path w="1315974" h="1315974">
                <a:moveTo>
                  <a:pt x="1299209" y="511815"/>
                </a:moveTo>
                <a:lnTo>
                  <a:pt x="1299209" y="512063"/>
                </a:lnTo>
                <a:lnTo>
                  <a:pt x="1299209" y="511815"/>
                </a:lnTo>
                <a:close/>
              </a:path>
              <a:path w="1315974" h="1315974">
                <a:moveTo>
                  <a:pt x="1298447" y="508092"/>
                </a:moveTo>
                <a:lnTo>
                  <a:pt x="1298447" y="509015"/>
                </a:lnTo>
                <a:lnTo>
                  <a:pt x="1298637" y="509015"/>
                </a:lnTo>
                <a:lnTo>
                  <a:pt x="1298447" y="508092"/>
                </a:lnTo>
                <a:close/>
              </a:path>
              <a:path w="1315974" h="1315974">
                <a:moveTo>
                  <a:pt x="1297686" y="504368"/>
                </a:moveTo>
                <a:lnTo>
                  <a:pt x="1297686" y="505205"/>
                </a:lnTo>
                <a:lnTo>
                  <a:pt x="1297857" y="505205"/>
                </a:lnTo>
                <a:lnTo>
                  <a:pt x="1297686" y="504368"/>
                </a:lnTo>
                <a:close/>
              </a:path>
              <a:path w="1315974" h="1315974">
                <a:moveTo>
                  <a:pt x="1296924" y="500644"/>
                </a:moveTo>
                <a:lnTo>
                  <a:pt x="1296924" y="502157"/>
                </a:lnTo>
                <a:lnTo>
                  <a:pt x="1297233" y="502157"/>
                </a:lnTo>
                <a:lnTo>
                  <a:pt x="1296924" y="500644"/>
                </a:lnTo>
                <a:close/>
              </a:path>
              <a:path w="1315974" h="1315974">
                <a:moveTo>
                  <a:pt x="1296162" y="497881"/>
                </a:moveTo>
                <a:lnTo>
                  <a:pt x="1296162" y="499109"/>
                </a:lnTo>
                <a:lnTo>
                  <a:pt x="1296517" y="499109"/>
                </a:lnTo>
                <a:lnTo>
                  <a:pt x="1296162" y="497881"/>
                </a:lnTo>
                <a:close/>
              </a:path>
              <a:path w="1315974" h="1315974">
                <a:moveTo>
                  <a:pt x="1295400" y="495248"/>
                </a:moveTo>
                <a:lnTo>
                  <a:pt x="1295400" y="496061"/>
                </a:lnTo>
                <a:lnTo>
                  <a:pt x="1295635" y="496061"/>
                </a:lnTo>
                <a:lnTo>
                  <a:pt x="1295400" y="495248"/>
                </a:lnTo>
                <a:close/>
              </a:path>
              <a:path w="1315974" h="1315974">
                <a:moveTo>
                  <a:pt x="1294638" y="492615"/>
                </a:moveTo>
                <a:lnTo>
                  <a:pt x="1294638" y="493013"/>
                </a:lnTo>
                <a:lnTo>
                  <a:pt x="1294638" y="492615"/>
                </a:lnTo>
                <a:close/>
              </a:path>
              <a:path w="1315974" h="1315974">
                <a:moveTo>
                  <a:pt x="1293114" y="487350"/>
                </a:moveTo>
                <a:lnTo>
                  <a:pt x="1293114" y="487679"/>
                </a:lnTo>
                <a:lnTo>
                  <a:pt x="1293282" y="487932"/>
                </a:lnTo>
                <a:lnTo>
                  <a:pt x="1293114" y="487350"/>
                </a:lnTo>
                <a:close/>
              </a:path>
              <a:path w="1315974" h="1315974">
                <a:moveTo>
                  <a:pt x="1287017" y="466288"/>
                </a:moveTo>
                <a:lnTo>
                  <a:pt x="1287017" y="466343"/>
                </a:lnTo>
                <a:lnTo>
                  <a:pt x="1287034" y="466343"/>
                </a:lnTo>
                <a:close/>
              </a:path>
              <a:path w="1315974" h="1315974">
                <a:moveTo>
                  <a:pt x="1179963" y="258330"/>
                </a:moveTo>
                <a:lnTo>
                  <a:pt x="1180338" y="259079"/>
                </a:lnTo>
                <a:lnTo>
                  <a:pt x="1180881" y="259487"/>
                </a:lnTo>
                <a:lnTo>
                  <a:pt x="1179963" y="258330"/>
                </a:lnTo>
                <a:close/>
              </a:path>
              <a:path w="1315974" h="1315974">
                <a:moveTo>
                  <a:pt x="203925" y="182279"/>
                </a:moveTo>
                <a:lnTo>
                  <a:pt x="192500" y="192881"/>
                </a:lnTo>
                <a:lnTo>
                  <a:pt x="191283" y="194196"/>
                </a:lnTo>
                <a:lnTo>
                  <a:pt x="203925" y="182279"/>
                </a:lnTo>
                <a:close/>
              </a:path>
              <a:path w="1315974" h="1315974">
                <a:moveTo>
                  <a:pt x="243955" y="147056"/>
                </a:moveTo>
                <a:lnTo>
                  <a:pt x="229525" y="158525"/>
                </a:lnTo>
                <a:lnTo>
                  <a:pt x="226927" y="160935"/>
                </a:lnTo>
                <a:lnTo>
                  <a:pt x="243955" y="147056"/>
                </a:lnTo>
                <a:close/>
              </a:path>
              <a:path w="1315974" h="1315974">
                <a:moveTo>
                  <a:pt x="283690" y="117199"/>
                </a:moveTo>
                <a:lnTo>
                  <a:pt x="269107" y="127065"/>
                </a:lnTo>
                <a:lnTo>
                  <a:pt x="265243" y="130136"/>
                </a:lnTo>
                <a:lnTo>
                  <a:pt x="283690" y="117199"/>
                </a:lnTo>
                <a:close/>
              </a:path>
              <a:path w="1315974" h="1315974">
                <a:moveTo>
                  <a:pt x="324633" y="90953"/>
                </a:moveTo>
                <a:lnTo>
                  <a:pt x="311079" y="98670"/>
                </a:lnTo>
                <a:lnTo>
                  <a:pt x="306161" y="101997"/>
                </a:lnTo>
                <a:lnTo>
                  <a:pt x="324633" y="90953"/>
                </a:lnTo>
                <a:close/>
              </a:path>
              <a:path w="1315974" h="1315974">
                <a:moveTo>
                  <a:pt x="367273" y="67864"/>
                </a:moveTo>
                <a:lnTo>
                  <a:pt x="355271" y="73510"/>
                </a:lnTo>
                <a:lnTo>
                  <a:pt x="349568" y="76757"/>
                </a:lnTo>
                <a:lnTo>
                  <a:pt x="367273" y="67864"/>
                </a:lnTo>
                <a:close/>
              </a:path>
              <a:path w="1315974" h="1315974">
                <a:moveTo>
                  <a:pt x="411836" y="47857"/>
                </a:moveTo>
                <a:lnTo>
                  <a:pt x="401514" y="51756"/>
                </a:lnTo>
                <a:lnTo>
                  <a:pt x="395279" y="54689"/>
                </a:lnTo>
                <a:lnTo>
                  <a:pt x="411836" y="47857"/>
                </a:lnTo>
                <a:close/>
              </a:path>
              <a:path w="1315974" h="1315974">
                <a:moveTo>
                  <a:pt x="458454" y="31024"/>
                </a:moveTo>
                <a:lnTo>
                  <a:pt x="449640" y="33576"/>
                </a:lnTo>
                <a:lnTo>
                  <a:pt x="443015" y="36079"/>
                </a:lnTo>
                <a:lnTo>
                  <a:pt x="458454" y="31024"/>
                </a:lnTo>
                <a:close/>
              </a:path>
              <a:path w="1315974" h="1315974">
                <a:moveTo>
                  <a:pt x="507213" y="17558"/>
                </a:moveTo>
                <a:lnTo>
                  <a:pt x="499481" y="19141"/>
                </a:lnTo>
                <a:lnTo>
                  <a:pt x="492361" y="21203"/>
                </a:lnTo>
                <a:lnTo>
                  <a:pt x="507213" y="17558"/>
                </a:lnTo>
                <a:close/>
              </a:path>
              <a:path w="1315974" h="1315974">
                <a:moveTo>
                  <a:pt x="558166" y="7730"/>
                </a:moveTo>
                <a:lnTo>
                  <a:pt x="550868" y="8620"/>
                </a:lnTo>
                <a:lnTo>
                  <a:pt x="542732" y="10286"/>
                </a:lnTo>
                <a:lnTo>
                  <a:pt x="558166" y="7730"/>
                </a:lnTo>
                <a:close/>
              </a:path>
              <a:path w="1315974" h="1315974">
                <a:moveTo>
                  <a:pt x="611339" y="1871"/>
                </a:moveTo>
                <a:lnTo>
                  <a:pt x="603633" y="2183"/>
                </a:lnTo>
                <a:lnTo>
                  <a:pt x="593325" y="3440"/>
                </a:lnTo>
                <a:lnTo>
                  <a:pt x="611339" y="1871"/>
                </a:lnTo>
                <a:close/>
              </a:path>
              <a:path w="1315974" h="1315974">
                <a:moveTo>
                  <a:pt x="657606" y="0"/>
                </a:moveTo>
                <a:lnTo>
                  <a:pt x="657605" y="0"/>
                </a:lnTo>
                <a:lnTo>
                  <a:pt x="657606" y="0"/>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19" name="object 34"/>
          <p:cNvSpPr/>
          <p:nvPr/>
        </p:nvSpPr>
        <p:spPr>
          <a:xfrm>
            <a:off x="4211960" y="1628800"/>
            <a:ext cx="1152128" cy="1140962"/>
          </a:xfrm>
          <a:custGeom>
            <a:avLst/>
            <a:gdLst/>
            <a:ahLst/>
            <a:cxnLst/>
            <a:rect l="l" t="t" r="r" b="b"/>
            <a:pathLst>
              <a:path w="1325879" h="1325879">
                <a:moveTo>
                  <a:pt x="9906" y="662177"/>
                </a:moveTo>
                <a:lnTo>
                  <a:pt x="1524" y="665987"/>
                </a:lnTo>
                <a:lnTo>
                  <a:pt x="8382" y="666749"/>
                </a:lnTo>
                <a:lnTo>
                  <a:pt x="5334" y="668273"/>
                </a:lnTo>
                <a:lnTo>
                  <a:pt x="1524" y="665987"/>
                </a:lnTo>
                <a:lnTo>
                  <a:pt x="9906" y="662177"/>
                </a:lnTo>
                <a:lnTo>
                  <a:pt x="9906" y="646175"/>
                </a:lnTo>
                <a:lnTo>
                  <a:pt x="1524" y="659129"/>
                </a:lnTo>
                <a:lnTo>
                  <a:pt x="761" y="661035"/>
                </a:lnTo>
                <a:lnTo>
                  <a:pt x="0" y="662939"/>
                </a:lnTo>
                <a:lnTo>
                  <a:pt x="762" y="679703"/>
                </a:lnTo>
                <a:lnTo>
                  <a:pt x="762" y="662939"/>
                </a:lnTo>
                <a:lnTo>
                  <a:pt x="8382" y="659129"/>
                </a:lnTo>
                <a:lnTo>
                  <a:pt x="4572" y="657605"/>
                </a:lnTo>
                <a:lnTo>
                  <a:pt x="8382" y="659129"/>
                </a:lnTo>
                <a:lnTo>
                  <a:pt x="762" y="662939"/>
                </a:lnTo>
                <a:lnTo>
                  <a:pt x="762" y="696467"/>
                </a:lnTo>
                <a:lnTo>
                  <a:pt x="8199" y="765116"/>
                </a:lnTo>
                <a:lnTo>
                  <a:pt x="17882" y="814922"/>
                </a:lnTo>
                <a:lnTo>
                  <a:pt x="31183" y="863271"/>
                </a:lnTo>
                <a:lnTo>
                  <a:pt x="47948" y="910021"/>
                </a:lnTo>
                <a:lnTo>
                  <a:pt x="68026" y="955033"/>
                </a:lnTo>
                <a:lnTo>
                  <a:pt x="91263" y="998165"/>
                </a:lnTo>
                <a:lnTo>
                  <a:pt x="117508" y="1039278"/>
                </a:lnTo>
                <a:lnTo>
                  <a:pt x="146607" y="1078229"/>
                </a:lnTo>
                <a:lnTo>
                  <a:pt x="178408" y="1114879"/>
                </a:lnTo>
                <a:lnTo>
                  <a:pt x="212759" y="1149086"/>
                </a:lnTo>
                <a:lnTo>
                  <a:pt x="249507" y="1180710"/>
                </a:lnTo>
                <a:lnTo>
                  <a:pt x="288500" y="1209611"/>
                </a:lnTo>
                <a:lnTo>
                  <a:pt x="329585" y="1235647"/>
                </a:lnTo>
                <a:lnTo>
                  <a:pt x="372609" y="1258679"/>
                </a:lnTo>
                <a:lnTo>
                  <a:pt x="417420" y="1278564"/>
                </a:lnTo>
                <a:lnTo>
                  <a:pt x="463865" y="1295163"/>
                </a:lnTo>
                <a:lnTo>
                  <a:pt x="511792" y="1308335"/>
                </a:lnTo>
                <a:lnTo>
                  <a:pt x="561049" y="1317938"/>
                </a:lnTo>
                <a:lnTo>
                  <a:pt x="611482" y="1323834"/>
                </a:lnTo>
                <a:lnTo>
                  <a:pt x="662940" y="1325879"/>
                </a:lnTo>
                <a:lnTo>
                  <a:pt x="680466" y="1325117"/>
                </a:lnTo>
                <a:lnTo>
                  <a:pt x="697230" y="1325117"/>
                </a:lnTo>
                <a:lnTo>
                  <a:pt x="747631" y="1320466"/>
                </a:lnTo>
                <a:lnTo>
                  <a:pt x="796856" y="1312187"/>
                </a:lnTo>
                <a:lnTo>
                  <a:pt x="844769" y="1300417"/>
                </a:lnTo>
                <a:lnTo>
                  <a:pt x="891230" y="1285290"/>
                </a:lnTo>
                <a:lnTo>
                  <a:pt x="936103" y="1266942"/>
                </a:lnTo>
                <a:lnTo>
                  <a:pt x="979250" y="1245508"/>
                </a:lnTo>
                <a:lnTo>
                  <a:pt x="1020534" y="1221124"/>
                </a:lnTo>
                <a:lnTo>
                  <a:pt x="1059817" y="1193924"/>
                </a:lnTo>
                <a:lnTo>
                  <a:pt x="1096962" y="1164045"/>
                </a:lnTo>
                <a:lnTo>
                  <a:pt x="1131831" y="1131622"/>
                </a:lnTo>
                <a:lnTo>
                  <a:pt x="1164288" y="1096790"/>
                </a:lnTo>
                <a:lnTo>
                  <a:pt x="1194193" y="1059684"/>
                </a:lnTo>
                <a:lnTo>
                  <a:pt x="1221411" y="1020439"/>
                </a:lnTo>
                <a:lnTo>
                  <a:pt x="1245802" y="979192"/>
                </a:lnTo>
                <a:lnTo>
                  <a:pt x="1267231" y="936078"/>
                </a:lnTo>
                <a:lnTo>
                  <a:pt x="1285559" y="891231"/>
                </a:lnTo>
                <a:lnTo>
                  <a:pt x="1300650" y="844787"/>
                </a:lnTo>
                <a:lnTo>
                  <a:pt x="1312364" y="796882"/>
                </a:lnTo>
                <a:lnTo>
                  <a:pt x="1320566" y="747651"/>
                </a:lnTo>
                <a:lnTo>
                  <a:pt x="1325118" y="697229"/>
                </a:lnTo>
                <a:lnTo>
                  <a:pt x="1325880" y="679703"/>
                </a:lnTo>
                <a:lnTo>
                  <a:pt x="1325880" y="645413"/>
                </a:lnTo>
                <a:lnTo>
                  <a:pt x="1320475" y="577346"/>
                </a:lnTo>
                <a:lnTo>
                  <a:pt x="1312045" y="527276"/>
                </a:lnTo>
                <a:lnTo>
                  <a:pt x="1299975" y="478584"/>
                </a:lnTo>
                <a:lnTo>
                  <a:pt x="1284412" y="431411"/>
                </a:lnTo>
                <a:lnTo>
                  <a:pt x="1265503" y="385901"/>
                </a:lnTo>
                <a:lnTo>
                  <a:pt x="1243395" y="342197"/>
                </a:lnTo>
                <a:lnTo>
                  <a:pt x="1218236" y="300442"/>
                </a:lnTo>
                <a:lnTo>
                  <a:pt x="1190172" y="260779"/>
                </a:lnTo>
                <a:lnTo>
                  <a:pt x="1159352" y="223350"/>
                </a:lnTo>
                <a:lnTo>
                  <a:pt x="1125921" y="188299"/>
                </a:lnTo>
                <a:lnTo>
                  <a:pt x="1090028" y="155769"/>
                </a:lnTo>
                <a:lnTo>
                  <a:pt x="1051820" y="125901"/>
                </a:lnTo>
                <a:lnTo>
                  <a:pt x="1011443" y="98841"/>
                </a:lnTo>
                <a:lnTo>
                  <a:pt x="969046" y="74729"/>
                </a:lnTo>
                <a:lnTo>
                  <a:pt x="924775" y="53710"/>
                </a:lnTo>
                <a:lnTo>
                  <a:pt x="878777" y="35926"/>
                </a:lnTo>
                <a:lnTo>
                  <a:pt x="831200" y="21520"/>
                </a:lnTo>
                <a:lnTo>
                  <a:pt x="782191" y="10635"/>
                </a:lnTo>
                <a:lnTo>
                  <a:pt x="697230" y="10667"/>
                </a:lnTo>
                <a:lnTo>
                  <a:pt x="746763" y="14976"/>
                </a:lnTo>
                <a:lnTo>
                  <a:pt x="795170" y="22937"/>
                </a:lnTo>
                <a:lnTo>
                  <a:pt x="842314" y="34410"/>
                </a:lnTo>
                <a:lnTo>
                  <a:pt x="888054" y="49253"/>
                </a:lnTo>
                <a:lnTo>
                  <a:pt x="932252" y="67323"/>
                </a:lnTo>
                <a:lnTo>
                  <a:pt x="974771" y="88480"/>
                </a:lnTo>
                <a:lnTo>
                  <a:pt x="1015470" y="112582"/>
                </a:lnTo>
                <a:lnTo>
                  <a:pt x="1054212" y="139487"/>
                </a:lnTo>
                <a:lnTo>
                  <a:pt x="1090858" y="169053"/>
                </a:lnTo>
                <a:lnTo>
                  <a:pt x="1125269" y="201139"/>
                </a:lnTo>
                <a:lnTo>
                  <a:pt x="1157306" y="235603"/>
                </a:lnTo>
                <a:lnTo>
                  <a:pt x="1186832" y="272303"/>
                </a:lnTo>
                <a:lnTo>
                  <a:pt x="1213707" y="311098"/>
                </a:lnTo>
                <a:lnTo>
                  <a:pt x="1237793" y="351846"/>
                </a:lnTo>
                <a:lnTo>
                  <a:pt x="1258951" y="394405"/>
                </a:lnTo>
                <a:lnTo>
                  <a:pt x="1277043" y="438634"/>
                </a:lnTo>
                <a:lnTo>
                  <a:pt x="1291930" y="484390"/>
                </a:lnTo>
                <a:lnTo>
                  <a:pt x="1303473" y="531533"/>
                </a:lnTo>
                <a:lnTo>
                  <a:pt x="1311534" y="579921"/>
                </a:lnTo>
                <a:lnTo>
                  <a:pt x="1315974" y="629411"/>
                </a:lnTo>
                <a:lnTo>
                  <a:pt x="1315974" y="646175"/>
                </a:lnTo>
                <a:lnTo>
                  <a:pt x="1316736" y="662939"/>
                </a:lnTo>
                <a:lnTo>
                  <a:pt x="1315974" y="679703"/>
                </a:lnTo>
                <a:lnTo>
                  <a:pt x="1315974" y="696467"/>
                </a:lnTo>
                <a:lnTo>
                  <a:pt x="1311345" y="747001"/>
                </a:lnTo>
                <a:lnTo>
                  <a:pt x="1302977" y="796339"/>
                </a:lnTo>
                <a:lnTo>
                  <a:pt x="1291017" y="844339"/>
                </a:lnTo>
                <a:lnTo>
                  <a:pt x="1275611" y="890857"/>
                </a:lnTo>
                <a:lnTo>
                  <a:pt x="1256904" y="935747"/>
                </a:lnTo>
                <a:lnTo>
                  <a:pt x="1235044" y="978867"/>
                </a:lnTo>
                <a:lnTo>
                  <a:pt x="1210176" y="1020073"/>
                </a:lnTo>
                <a:lnTo>
                  <a:pt x="1182446" y="1059219"/>
                </a:lnTo>
                <a:lnTo>
                  <a:pt x="1152001" y="1096163"/>
                </a:lnTo>
                <a:lnTo>
                  <a:pt x="1118987" y="1130760"/>
                </a:lnTo>
                <a:lnTo>
                  <a:pt x="1083550" y="1162866"/>
                </a:lnTo>
                <a:lnTo>
                  <a:pt x="1045836" y="1192337"/>
                </a:lnTo>
                <a:lnTo>
                  <a:pt x="1005991" y="1219030"/>
                </a:lnTo>
                <a:lnTo>
                  <a:pt x="964163" y="1242800"/>
                </a:lnTo>
                <a:lnTo>
                  <a:pt x="920496" y="1263503"/>
                </a:lnTo>
                <a:lnTo>
                  <a:pt x="875136" y="1280995"/>
                </a:lnTo>
                <a:lnTo>
                  <a:pt x="828231" y="1295132"/>
                </a:lnTo>
                <a:lnTo>
                  <a:pt x="779927" y="1305770"/>
                </a:lnTo>
                <a:lnTo>
                  <a:pt x="730369" y="1312765"/>
                </a:lnTo>
                <a:lnTo>
                  <a:pt x="679704" y="1315973"/>
                </a:lnTo>
                <a:lnTo>
                  <a:pt x="646176" y="1315973"/>
                </a:lnTo>
                <a:lnTo>
                  <a:pt x="596424" y="1312808"/>
                </a:lnTo>
                <a:lnTo>
                  <a:pt x="547727" y="1305990"/>
                </a:lnTo>
                <a:lnTo>
                  <a:pt x="500226" y="1295656"/>
                </a:lnTo>
                <a:lnTo>
                  <a:pt x="454061" y="1281941"/>
                </a:lnTo>
                <a:lnTo>
                  <a:pt x="409372" y="1264978"/>
                </a:lnTo>
                <a:lnTo>
                  <a:pt x="366299" y="1244902"/>
                </a:lnTo>
                <a:lnTo>
                  <a:pt x="324982" y="1221849"/>
                </a:lnTo>
                <a:lnTo>
                  <a:pt x="285561" y="1195953"/>
                </a:lnTo>
                <a:lnTo>
                  <a:pt x="248177" y="1167348"/>
                </a:lnTo>
                <a:lnTo>
                  <a:pt x="212969" y="1136170"/>
                </a:lnTo>
                <a:lnTo>
                  <a:pt x="180078" y="1102553"/>
                </a:lnTo>
                <a:lnTo>
                  <a:pt x="149643" y="1066631"/>
                </a:lnTo>
                <a:lnTo>
                  <a:pt x="121806" y="1028540"/>
                </a:lnTo>
                <a:lnTo>
                  <a:pt x="96706" y="988414"/>
                </a:lnTo>
                <a:lnTo>
                  <a:pt x="74483" y="946388"/>
                </a:lnTo>
                <a:lnTo>
                  <a:pt x="55277" y="902596"/>
                </a:lnTo>
                <a:lnTo>
                  <a:pt x="39228" y="857174"/>
                </a:lnTo>
                <a:lnTo>
                  <a:pt x="26478" y="810256"/>
                </a:lnTo>
                <a:lnTo>
                  <a:pt x="17165" y="761976"/>
                </a:lnTo>
                <a:lnTo>
                  <a:pt x="11430" y="712469"/>
                </a:lnTo>
                <a:lnTo>
                  <a:pt x="9906" y="679703"/>
                </a:lnTo>
                <a:lnTo>
                  <a:pt x="9906" y="662177"/>
                </a:lnTo>
                <a:close/>
              </a:path>
              <a:path w="1325879" h="1325879">
                <a:moveTo>
                  <a:pt x="782191" y="10635"/>
                </a:moveTo>
                <a:lnTo>
                  <a:pt x="731897" y="3414"/>
                </a:lnTo>
                <a:lnTo>
                  <a:pt x="680466" y="0"/>
                </a:lnTo>
                <a:lnTo>
                  <a:pt x="646176" y="0"/>
                </a:lnTo>
                <a:lnTo>
                  <a:pt x="595726" y="3221"/>
                </a:lnTo>
                <a:lnTo>
                  <a:pt x="546343" y="10137"/>
                </a:lnTo>
                <a:lnTo>
                  <a:pt x="498170" y="20612"/>
                </a:lnTo>
                <a:lnTo>
                  <a:pt x="451349" y="34510"/>
                </a:lnTo>
                <a:lnTo>
                  <a:pt x="406022" y="51696"/>
                </a:lnTo>
                <a:lnTo>
                  <a:pt x="362332" y="72034"/>
                </a:lnTo>
                <a:lnTo>
                  <a:pt x="320421" y="95388"/>
                </a:lnTo>
                <a:lnTo>
                  <a:pt x="280431" y="121624"/>
                </a:lnTo>
                <a:lnTo>
                  <a:pt x="242506" y="150606"/>
                </a:lnTo>
                <a:lnTo>
                  <a:pt x="206787" y="182198"/>
                </a:lnTo>
                <a:lnTo>
                  <a:pt x="173417" y="216266"/>
                </a:lnTo>
                <a:lnTo>
                  <a:pt x="142539" y="252672"/>
                </a:lnTo>
                <a:lnTo>
                  <a:pt x="114294" y="291282"/>
                </a:lnTo>
                <a:lnTo>
                  <a:pt x="88825" y="331961"/>
                </a:lnTo>
                <a:lnTo>
                  <a:pt x="66274" y="374573"/>
                </a:lnTo>
                <a:lnTo>
                  <a:pt x="46785" y="418982"/>
                </a:lnTo>
                <a:lnTo>
                  <a:pt x="30499" y="465054"/>
                </a:lnTo>
                <a:lnTo>
                  <a:pt x="17559" y="512652"/>
                </a:lnTo>
                <a:lnTo>
                  <a:pt x="8107" y="561641"/>
                </a:lnTo>
                <a:lnTo>
                  <a:pt x="2286" y="611885"/>
                </a:lnTo>
                <a:lnTo>
                  <a:pt x="762" y="645413"/>
                </a:lnTo>
                <a:lnTo>
                  <a:pt x="761" y="661035"/>
                </a:lnTo>
                <a:lnTo>
                  <a:pt x="1524" y="659129"/>
                </a:lnTo>
                <a:lnTo>
                  <a:pt x="9906" y="646175"/>
                </a:lnTo>
                <a:lnTo>
                  <a:pt x="12192" y="612647"/>
                </a:lnTo>
                <a:lnTo>
                  <a:pt x="17745" y="562411"/>
                </a:lnTo>
                <a:lnTo>
                  <a:pt x="27091" y="513420"/>
                </a:lnTo>
                <a:lnTo>
                  <a:pt x="40070" y="465818"/>
                </a:lnTo>
                <a:lnTo>
                  <a:pt x="56525" y="419749"/>
                </a:lnTo>
                <a:lnTo>
                  <a:pt x="76297" y="375359"/>
                </a:lnTo>
                <a:lnTo>
                  <a:pt x="99226" y="332791"/>
                </a:lnTo>
                <a:lnTo>
                  <a:pt x="125154" y="292191"/>
                </a:lnTo>
                <a:lnTo>
                  <a:pt x="153922" y="253702"/>
                </a:lnTo>
                <a:lnTo>
                  <a:pt x="185373" y="217469"/>
                </a:lnTo>
                <a:lnTo>
                  <a:pt x="219346" y="183637"/>
                </a:lnTo>
                <a:lnTo>
                  <a:pt x="255684" y="152350"/>
                </a:lnTo>
                <a:lnTo>
                  <a:pt x="294227" y="123753"/>
                </a:lnTo>
                <a:lnTo>
                  <a:pt x="334818" y="97990"/>
                </a:lnTo>
                <a:lnTo>
                  <a:pt x="377297" y="75205"/>
                </a:lnTo>
                <a:lnTo>
                  <a:pt x="421505" y="55544"/>
                </a:lnTo>
                <a:lnTo>
                  <a:pt x="467285" y="39150"/>
                </a:lnTo>
                <a:lnTo>
                  <a:pt x="514477" y="26169"/>
                </a:lnTo>
                <a:lnTo>
                  <a:pt x="562922" y="16745"/>
                </a:lnTo>
                <a:lnTo>
                  <a:pt x="612463" y="11021"/>
                </a:lnTo>
                <a:lnTo>
                  <a:pt x="662940" y="9143"/>
                </a:lnTo>
                <a:lnTo>
                  <a:pt x="680466" y="9905"/>
                </a:lnTo>
                <a:lnTo>
                  <a:pt x="697230" y="10667"/>
                </a:lnTo>
                <a:lnTo>
                  <a:pt x="782191" y="10635"/>
                </a:lnTo>
                <a:close/>
              </a:path>
              <a:path w="1325879" h="1325879">
                <a:moveTo>
                  <a:pt x="8382" y="666749"/>
                </a:moveTo>
                <a:lnTo>
                  <a:pt x="1524" y="665987"/>
                </a:lnTo>
                <a:lnTo>
                  <a:pt x="5334" y="668273"/>
                </a:lnTo>
                <a:lnTo>
                  <a:pt x="8382" y="666749"/>
                </a:lnTo>
                <a:close/>
              </a:path>
            </a:pathLst>
          </a:custGeom>
          <a:solidFill>
            <a:srgbClr val="4984C4"/>
          </a:solidFill>
        </p:spPr>
        <p:txBody>
          <a:bodyPr wrap="square" lIns="0" tIns="0" rIns="0" bIns="0" rtlCol="0">
            <a:noAutofit/>
          </a:bodyPr>
          <a:lstStyle/>
          <a:p>
            <a:endParaRPr sz="3600">
              <a:solidFill>
                <a:schemeClr val="bg1"/>
              </a:solidFill>
            </a:endParaRPr>
          </a:p>
        </p:txBody>
      </p:sp>
      <p:sp>
        <p:nvSpPr>
          <p:cNvPr id="26" name="object 21"/>
          <p:cNvSpPr/>
          <p:nvPr/>
        </p:nvSpPr>
        <p:spPr>
          <a:xfrm>
            <a:off x="2894214" y="3877459"/>
            <a:ext cx="1224742" cy="1165188"/>
          </a:xfrm>
          <a:custGeom>
            <a:avLst/>
            <a:gdLst/>
            <a:ahLst/>
            <a:cxnLst/>
            <a:rect l="l" t="t" r="r" b="b"/>
            <a:pathLst>
              <a:path w="1347216" h="1320546">
                <a:moveTo>
                  <a:pt x="681505" y="1320232"/>
                </a:moveTo>
                <a:lnTo>
                  <a:pt x="658013" y="1319927"/>
                </a:lnTo>
                <a:lnTo>
                  <a:pt x="673608" y="1320545"/>
                </a:lnTo>
                <a:lnTo>
                  <a:pt x="681505" y="1320232"/>
                </a:lnTo>
                <a:close/>
              </a:path>
              <a:path w="1347216" h="1320546">
                <a:moveTo>
                  <a:pt x="619720" y="1318246"/>
                </a:moveTo>
                <a:lnTo>
                  <a:pt x="608079" y="1317125"/>
                </a:lnTo>
                <a:lnTo>
                  <a:pt x="618384" y="1318356"/>
                </a:lnTo>
                <a:lnTo>
                  <a:pt x="629422" y="1318794"/>
                </a:lnTo>
                <a:lnTo>
                  <a:pt x="619720" y="1318246"/>
                </a:lnTo>
                <a:close/>
              </a:path>
              <a:path w="1347216" h="1320546">
                <a:moveTo>
                  <a:pt x="728831" y="1318356"/>
                </a:moveTo>
                <a:lnTo>
                  <a:pt x="745046" y="1316419"/>
                </a:lnTo>
                <a:lnTo>
                  <a:pt x="724010" y="1318548"/>
                </a:lnTo>
                <a:lnTo>
                  <a:pt x="728831" y="1318356"/>
                </a:lnTo>
                <a:close/>
              </a:path>
              <a:path w="1347216" h="1320546">
                <a:moveTo>
                  <a:pt x="565987" y="1312000"/>
                </a:moveTo>
                <a:lnTo>
                  <a:pt x="556523" y="1310326"/>
                </a:lnTo>
                <a:lnTo>
                  <a:pt x="564385" y="1311903"/>
                </a:lnTo>
                <a:lnTo>
                  <a:pt x="571589" y="1312764"/>
                </a:lnTo>
                <a:lnTo>
                  <a:pt x="565987" y="1312000"/>
                </a:lnTo>
                <a:close/>
              </a:path>
              <a:path w="1347216" h="1320546">
                <a:moveTo>
                  <a:pt x="782830" y="1311903"/>
                </a:moveTo>
                <a:lnTo>
                  <a:pt x="795768" y="1309308"/>
                </a:lnTo>
                <a:lnTo>
                  <a:pt x="777432" y="1312548"/>
                </a:lnTo>
                <a:lnTo>
                  <a:pt x="782830" y="1311903"/>
                </a:lnTo>
                <a:close/>
              </a:path>
              <a:path w="1347216" h="1320546">
                <a:moveTo>
                  <a:pt x="513355" y="1301620"/>
                </a:moveTo>
                <a:lnTo>
                  <a:pt x="505898" y="1299685"/>
                </a:lnTo>
                <a:lnTo>
                  <a:pt x="511786" y="1301355"/>
                </a:lnTo>
                <a:lnTo>
                  <a:pt x="516230" y="1302246"/>
                </a:lnTo>
                <a:lnTo>
                  <a:pt x="513355" y="1301620"/>
                </a:lnTo>
                <a:close/>
              </a:path>
              <a:path w="1347216" h="1320546">
                <a:moveTo>
                  <a:pt x="835429" y="1301355"/>
                </a:moveTo>
                <a:lnTo>
                  <a:pt x="846644" y="1298174"/>
                </a:lnTo>
                <a:lnTo>
                  <a:pt x="829078" y="1302629"/>
                </a:lnTo>
                <a:lnTo>
                  <a:pt x="835429" y="1301355"/>
                </a:lnTo>
                <a:close/>
              </a:path>
              <a:path w="1347216" h="1320546">
                <a:moveTo>
                  <a:pt x="462021" y="1287219"/>
                </a:moveTo>
                <a:lnTo>
                  <a:pt x="456667" y="1285370"/>
                </a:lnTo>
                <a:lnTo>
                  <a:pt x="460760" y="1286883"/>
                </a:lnTo>
                <a:lnTo>
                  <a:pt x="463251" y="1287590"/>
                </a:lnTo>
                <a:lnTo>
                  <a:pt x="462021" y="1287219"/>
                </a:lnTo>
                <a:close/>
              </a:path>
              <a:path w="1347216" h="1320546">
                <a:moveTo>
                  <a:pt x="886455" y="1286883"/>
                </a:moveTo>
                <a:lnTo>
                  <a:pt x="896415" y="1283200"/>
                </a:lnTo>
                <a:lnTo>
                  <a:pt x="878937" y="1289016"/>
                </a:lnTo>
                <a:lnTo>
                  <a:pt x="886455" y="1286883"/>
                </a:lnTo>
                <a:close/>
              </a:path>
              <a:path w="1347216" h="1320546">
                <a:moveTo>
                  <a:pt x="412185" y="1268909"/>
                </a:moveTo>
                <a:lnTo>
                  <a:pt x="409192" y="1267605"/>
                </a:lnTo>
                <a:lnTo>
                  <a:pt x="411480" y="1268658"/>
                </a:lnTo>
                <a:lnTo>
                  <a:pt x="412694" y="1269107"/>
                </a:lnTo>
                <a:lnTo>
                  <a:pt x="412185" y="1268909"/>
                </a:lnTo>
                <a:close/>
              </a:path>
              <a:path w="1347216" h="1320546">
                <a:moveTo>
                  <a:pt x="935735" y="1268658"/>
                </a:moveTo>
                <a:lnTo>
                  <a:pt x="944491" y="1264626"/>
                </a:lnTo>
                <a:lnTo>
                  <a:pt x="926995" y="1271891"/>
                </a:lnTo>
                <a:lnTo>
                  <a:pt x="935735" y="1268658"/>
                </a:lnTo>
                <a:close/>
              </a:path>
              <a:path w="1347216" h="1320546">
                <a:moveTo>
                  <a:pt x="364045" y="1246803"/>
                </a:moveTo>
                <a:lnTo>
                  <a:pt x="363847" y="1246698"/>
                </a:lnTo>
                <a:lnTo>
                  <a:pt x="364120" y="1246849"/>
                </a:lnTo>
                <a:lnTo>
                  <a:pt x="364580" y="1247062"/>
                </a:lnTo>
                <a:lnTo>
                  <a:pt x="364045" y="1246803"/>
                </a:lnTo>
                <a:close/>
              </a:path>
              <a:path w="1347216" h="1320546">
                <a:moveTo>
                  <a:pt x="983095" y="1246849"/>
                </a:moveTo>
                <a:lnTo>
                  <a:pt x="990568" y="1242686"/>
                </a:lnTo>
                <a:lnTo>
                  <a:pt x="973226" y="1251394"/>
                </a:lnTo>
                <a:lnTo>
                  <a:pt x="983095" y="1246849"/>
                </a:lnTo>
                <a:close/>
              </a:path>
              <a:path w="1347216" h="1320546">
                <a:moveTo>
                  <a:pt x="1028361" y="1221628"/>
                </a:moveTo>
                <a:lnTo>
                  <a:pt x="1034466" y="1217586"/>
                </a:lnTo>
                <a:lnTo>
                  <a:pt x="1017596" y="1227626"/>
                </a:lnTo>
                <a:lnTo>
                  <a:pt x="1028361" y="1221628"/>
                </a:lnTo>
                <a:close/>
              </a:path>
              <a:path w="1347216" h="1320546">
                <a:moveTo>
                  <a:pt x="1071359" y="1193163"/>
                </a:moveTo>
                <a:lnTo>
                  <a:pt x="1076064" y="1189505"/>
                </a:lnTo>
                <a:lnTo>
                  <a:pt x="1060063" y="1200642"/>
                </a:lnTo>
                <a:lnTo>
                  <a:pt x="1071359" y="1193163"/>
                </a:lnTo>
                <a:close/>
              </a:path>
              <a:path w="1347216" h="1320546">
                <a:moveTo>
                  <a:pt x="1111916" y="1161627"/>
                </a:moveTo>
                <a:lnTo>
                  <a:pt x="1115257" y="1158594"/>
                </a:lnTo>
                <a:lnTo>
                  <a:pt x="1100595" y="1170430"/>
                </a:lnTo>
                <a:lnTo>
                  <a:pt x="1111916" y="1161627"/>
                </a:lnTo>
                <a:close/>
              </a:path>
              <a:path w="1347216" h="1320546">
                <a:moveTo>
                  <a:pt x="1149857" y="1127188"/>
                </a:moveTo>
                <a:lnTo>
                  <a:pt x="1151942" y="1124984"/>
                </a:lnTo>
                <a:lnTo>
                  <a:pt x="1139232" y="1136832"/>
                </a:lnTo>
                <a:lnTo>
                  <a:pt x="1149857" y="1127188"/>
                </a:lnTo>
                <a:close/>
              </a:path>
              <a:path w="1347216" h="1320546">
                <a:moveTo>
                  <a:pt x="1185010" y="1090017"/>
                </a:moveTo>
                <a:lnTo>
                  <a:pt x="1186002" y="1088793"/>
                </a:lnTo>
                <a:lnTo>
                  <a:pt x="1176364" y="1099160"/>
                </a:lnTo>
                <a:lnTo>
                  <a:pt x="1185010" y="1090017"/>
                </a:lnTo>
                <a:close/>
              </a:path>
              <a:path w="1347216" h="1320546">
                <a:moveTo>
                  <a:pt x="160781" y="1088135"/>
                </a:moveTo>
                <a:lnTo>
                  <a:pt x="160248" y="1087602"/>
                </a:lnTo>
                <a:lnTo>
                  <a:pt x="160945" y="1088462"/>
                </a:lnTo>
                <a:lnTo>
                  <a:pt x="160781" y="1088135"/>
                </a:lnTo>
                <a:close/>
              </a:path>
              <a:path w="1347216" h="1320546">
                <a:moveTo>
                  <a:pt x="1217200" y="1050285"/>
                </a:moveTo>
                <a:lnTo>
                  <a:pt x="1217302" y="1050137"/>
                </a:lnTo>
                <a:lnTo>
                  <a:pt x="1215031" y="1052962"/>
                </a:lnTo>
                <a:lnTo>
                  <a:pt x="1217200" y="1050285"/>
                </a:lnTo>
                <a:close/>
              </a:path>
              <a:path w="1347216" h="1320546">
                <a:moveTo>
                  <a:pt x="100583" y="1007363"/>
                </a:moveTo>
                <a:lnTo>
                  <a:pt x="100379" y="1007159"/>
                </a:lnTo>
                <a:lnTo>
                  <a:pt x="100774" y="1007839"/>
                </a:lnTo>
                <a:lnTo>
                  <a:pt x="100583" y="1007363"/>
                </a:lnTo>
                <a:close/>
              </a:path>
              <a:path w="1347216" h="1320546">
                <a:moveTo>
                  <a:pt x="1246254" y="1008162"/>
                </a:moveTo>
                <a:lnTo>
                  <a:pt x="1253823" y="995124"/>
                </a:lnTo>
                <a:lnTo>
                  <a:pt x="1245614" y="1009089"/>
                </a:lnTo>
                <a:lnTo>
                  <a:pt x="1246254" y="1008162"/>
                </a:lnTo>
                <a:close/>
              </a:path>
              <a:path w="1347216" h="1320546">
                <a:moveTo>
                  <a:pt x="1271997" y="963818"/>
                </a:moveTo>
                <a:lnTo>
                  <a:pt x="1280973" y="945109"/>
                </a:lnTo>
                <a:lnTo>
                  <a:pt x="1270474" y="966442"/>
                </a:lnTo>
                <a:lnTo>
                  <a:pt x="1271997" y="963818"/>
                </a:lnTo>
                <a:close/>
              </a:path>
              <a:path w="1347216" h="1320546">
                <a:moveTo>
                  <a:pt x="1294257" y="917424"/>
                </a:moveTo>
                <a:lnTo>
                  <a:pt x="1302424" y="896229"/>
                </a:lnTo>
                <a:lnTo>
                  <a:pt x="1292029" y="922067"/>
                </a:lnTo>
                <a:lnTo>
                  <a:pt x="1294257" y="917424"/>
                </a:lnTo>
                <a:close/>
              </a:path>
              <a:path w="1347216" h="1320546">
                <a:moveTo>
                  <a:pt x="1312858" y="869149"/>
                </a:moveTo>
                <a:lnTo>
                  <a:pt x="1319536" y="846550"/>
                </a:lnTo>
                <a:lnTo>
                  <a:pt x="1310159" y="876155"/>
                </a:lnTo>
                <a:lnTo>
                  <a:pt x="1312858" y="869149"/>
                </a:lnTo>
                <a:close/>
              </a:path>
              <a:path w="1347216" h="1320546">
                <a:moveTo>
                  <a:pt x="19812" y="819911"/>
                </a:moveTo>
                <a:lnTo>
                  <a:pt x="19807" y="819911"/>
                </a:lnTo>
                <a:lnTo>
                  <a:pt x="19812" y="819927"/>
                </a:lnTo>
                <a:close/>
              </a:path>
              <a:path w="1347216" h="1320546">
                <a:moveTo>
                  <a:pt x="1327629" y="819164"/>
                </a:moveTo>
                <a:lnTo>
                  <a:pt x="1332495" y="795875"/>
                </a:lnTo>
                <a:lnTo>
                  <a:pt x="1324762" y="828866"/>
                </a:lnTo>
                <a:lnTo>
                  <a:pt x="1327629" y="819164"/>
                </a:lnTo>
                <a:close/>
              </a:path>
              <a:path w="1347216" h="1320546">
                <a:moveTo>
                  <a:pt x="9143" y="768857"/>
                </a:moveTo>
                <a:lnTo>
                  <a:pt x="9143" y="769186"/>
                </a:lnTo>
                <a:lnTo>
                  <a:pt x="9143" y="768857"/>
                </a:lnTo>
                <a:close/>
              </a:path>
              <a:path w="1347216" h="1320546">
                <a:moveTo>
                  <a:pt x="1338395" y="767640"/>
                </a:moveTo>
                <a:lnTo>
                  <a:pt x="1341296" y="744344"/>
                </a:lnTo>
                <a:lnTo>
                  <a:pt x="1335747" y="780311"/>
                </a:lnTo>
                <a:lnTo>
                  <a:pt x="1338395" y="767640"/>
                </a:lnTo>
                <a:close/>
              </a:path>
              <a:path w="1347216" h="1320546">
                <a:moveTo>
                  <a:pt x="2286" y="713993"/>
                </a:moveTo>
                <a:lnTo>
                  <a:pt x="2234" y="714746"/>
                </a:lnTo>
                <a:lnTo>
                  <a:pt x="2286" y="715162"/>
                </a:lnTo>
                <a:lnTo>
                  <a:pt x="2286" y="713993"/>
                </a:lnTo>
                <a:close/>
              </a:path>
              <a:path w="1347216" h="1320546">
                <a:moveTo>
                  <a:pt x="1344981" y="714746"/>
                </a:moveTo>
                <a:lnTo>
                  <a:pt x="1345913" y="692193"/>
                </a:lnTo>
                <a:lnTo>
                  <a:pt x="1343016" y="730526"/>
                </a:lnTo>
                <a:lnTo>
                  <a:pt x="1344981" y="714746"/>
                </a:lnTo>
                <a:close/>
              </a:path>
              <a:path w="1347216" h="1320546">
                <a:moveTo>
                  <a:pt x="1347216" y="660653"/>
                </a:moveTo>
                <a:lnTo>
                  <a:pt x="1346908" y="653201"/>
                </a:lnTo>
                <a:lnTo>
                  <a:pt x="1346583" y="675964"/>
                </a:lnTo>
                <a:lnTo>
                  <a:pt x="1347216" y="660653"/>
                </a:lnTo>
                <a:close/>
              </a:path>
              <a:path w="1347216" h="1320546">
                <a:moveTo>
                  <a:pt x="1344981" y="606452"/>
                </a:moveTo>
                <a:lnTo>
                  <a:pt x="1344929" y="606035"/>
                </a:lnTo>
                <a:lnTo>
                  <a:pt x="1344929" y="607313"/>
                </a:lnTo>
                <a:lnTo>
                  <a:pt x="1344981" y="606452"/>
                </a:lnTo>
                <a:close/>
              </a:path>
              <a:path w="1347216" h="1320546">
                <a:moveTo>
                  <a:pt x="1338833" y="556992"/>
                </a:moveTo>
                <a:lnTo>
                  <a:pt x="1338833" y="557021"/>
                </a:lnTo>
                <a:lnTo>
                  <a:pt x="1338837" y="557021"/>
                </a:lnTo>
                <a:close/>
              </a:path>
              <a:path w="1347216" h="1320546">
                <a:moveTo>
                  <a:pt x="1338071" y="551912"/>
                </a:moveTo>
                <a:lnTo>
                  <a:pt x="1338071" y="552449"/>
                </a:lnTo>
                <a:lnTo>
                  <a:pt x="1338071" y="551912"/>
                </a:lnTo>
                <a:close/>
              </a:path>
              <a:path w="1347216" h="1320546">
                <a:moveTo>
                  <a:pt x="1328165" y="504421"/>
                </a:moveTo>
                <a:lnTo>
                  <a:pt x="1328165" y="504443"/>
                </a:lnTo>
                <a:lnTo>
                  <a:pt x="1328170" y="504443"/>
                </a:lnTo>
                <a:close/>
              </a:path>
              <a:path w="1347216" h="1320546">
                <a:moveTo>
                  <a:pt x="1327403" y="501084"/>
                </a:moveTo>
                <a:lnTo>
                  <a:pt x="1327403" y="501395"/>
                </a:lnTo>
                <a:lnTo>
                  <a:pt x="1327403" y="501084"/>
                </a:lnTo>
                <a:close/>
              </a:path>
              <a:path w="1347216" h="1320546">
                <a:moveTo>
                  <a:pt x="319702" y="98477"/>
                </a:moveTo>
                <a:lnTo>
                  <a:pt x="318854" y="98950"/>
                </a:lnTo>
                <a:lnTo>
                  <a:pt x="318609" y="99112"/>
                </a:lnTo>
                <a:lnTo>
                  <a:pt x="319702" y="98477"/>
                </a:lnTo>
                <a:close/>
              </a:path>
              <a:path w="1347216" h="1320546">
                <a:moveTo>
                  <a:pt x="365655" y="73009"/>
                </a:moveTo>
                <a:lnTo>
                  <a:pt x="364120" y="73716"/>
                </a:lnTo>
                <a:lnTo>
                  <a:pt x="363487" y="74069"/>
                </a:lnTo>
                <a:lnTo>
                  <a:pt x="365655" y="73009"/>
                </a:lnTo>
                <a:close/>
              </a:path>
              <a:path w="1347216" h="1320546">
                <a:moveTo>
                  <a:pt x="412678" y="51456"/>
                </a:moveTo>
                <a:lnTo>
                  <a:pt x="411480" y="51899"/>
                </a:lnTo>
                <a:lnTo>
                  <a:pt x="410810" y="52207"/>
                </a:lnTo>
                <a:lnTo>
                  <a:pt x="412678" y="51456"/>
                </a:lnTo>
                <a:close/>
              </a:path>
              <a:path w="1347216" h="1320546">
                <a:moveTo>
                  <a:pt x="461416" y="33481"/>
                </a:moveTo>
                <a:lnTo>
                  <a:pt x="460760" y="33668"/>
                </a:lnTo>
                <a:lnTo>
                  <a:pt x="460277" y="33846"/>
                </a:lnTo>
                <a:lnTo>
                  <a:pt x="461416" y="33481"/>
                </a:lnTo>
                <a:close/>
              </a:path>
              <a:path w="1347216" h="1320546">
                <a:moveTo>
                  <a:pt x="512249" y="19100"/>
                </a:moveTo>
                <a:lnTo>
                  <a:pt x="511786" y="19192"/>
                </a:lnTo>
                <a:lnTo>
                  <a:pt x="511349" y="19316"/>
                </a:lnTo>
                <a:lnTo>
                  <a:pt x="512249" y="19100"/>
                </a:lnTo>
                <a:close/>
              </a:path>
              <a:path w="1347216" h="1320546">
                <a:moveTo>
                  <a:pt x="565452" y="8515"/>
                </a:moveTo>
                <a:lnTo>
                  <a:pt x="564385" y="8643"/>
                </a:lnTo>
                <a:lnTo>
                  <a:pt x="563110" y="8899"/>
                </a:lnTo>
                <a:lnTo>
                  <a:pt x="565452" y="8515"/>
                </a:lnTo>
                <a:close/>
              </a:path>
              <a:path w="1347216" h="1320546">
                <a:moveTo>
                  <a:pt x="621265" y="2074"/>
                </a:moveTo>
                <a:lnTo>
                  <a:pt x="618384" y="2189"/>
                </a:lnTo>
                <a:lnTo>
                  <a:pt x="614078" y="2703"/>
                </a:lnTo>
                <a:lnTo>
                  <a:pt x="621265" y="2074"/>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28" name="object 23"/>
          <p:cNvSpPr/>
          <p:nvPr/>
        </p:nvSpPr>
        <p:spPr>
          <a:xfrm>
            <a:off x="898986" y="3933056"/>
            <a:ext cx="1224742" cy="1165188"/>
          </a:xfrm>
          <a:custGeom>
            <a:avLst/>
            <a:gdLst/>
            <a:ahLst/>
            <a:cxnLst/>
            <a:rect l="l" t="t" r="r" b="b"/>
            <a:pathLst>
              <a:path w="1347216" h="1320546">
                <a:moveTo>
                  <a:pt x="0" y="660653"/>
                </a:moveTo>
                <a:lnTo>
                  <a:pt x="2234" y="714746"/>
                </a:lnTo>
                <a:lnTo>
                  <a:pt x="8820" y="767640"/>
                </a:lnTo>
                <a:lnTo>
                  <a:pt x="19586" y="819164"/>
                </a:lnTo>
                <a:lnTo>
                  <a:pt x="34357" y="869149"/>
                </a:lnTo>
                <a:lnTo>
                  <a:pt x="52958" y="917424"/>
                </a:lnTo>
                <a:lnTo>
                  <a:pt x="75218" y="963818"/>
                </a:lnTo>
                <a:lnTo>
                  <a:pt x="100961" y="1008162"/>
                </a:lnTo>
                <a:lnTo>
                  <a:pt x="130015" y="1050285"/>
                </a:lnTo>
                <a:lnTo>
                  <a:pt x="162205" y="1090017"/>
                </a:lnTo>
                <a:lnTo>
                  <a:pt x="197358" y="1127188"/>
                </a:lnTo>
                <a:lnTo>
                  <a:pt x="235299" y="1161627"/>
                </a:lnTo>
                <a:lnTo>
                  <a:pt x="275856" y="1193163"/>
                </a:lnTo>
                <a:lnTo>
                  <a:pt x="318854" y="1221628"/>
                </a:lnTo>
                <a:lnTo>
                  <a:pt x="364120" y="1246849"/>
                </a:lnTo>
                <a:lnTo>
                  <a:pt x="411480" y="1268658"/>
                </a:lnTo>
                <a:lnTo>
                  <a:pt x="460760" y="1286883"/>
                </a:lnTo>
                <a:lnTo>
                  <a:pt x="511786" y="1301355"/>
                </a:lnTo>
                <a:lnTo>
                  <a:pt x="564385" y="1311903"/>
                </a:lnTo>
                <a:lnTo>
                  <a:pt x="618384" y="1318356"/>
                </a:lnTo>
                <a:lnTo>
                  <a:pt x="673608" y="1320545"/>
                </a:lnTo>
                <a:lnTo>
                  <a:pt x="728831" y="1318356"/>
                </a:lnTo>
                <a:lnTo>
                  <a:pt x="782830" y="1311903"/>
                </a:lnTo>
                <a:lnTo>
                  <a:pt x="835429" y="1301355"/>
                </a:lnTo>
                <a:lnTo>
                  <a:pt x="886455" y="1286883"/>
                </a:lnTo>
                <a:lnTo>
                  <a:pt x="935735" y="1268658"/>
                </a:lnTo>
                <a:lnTo>
                  <a:pt x="983095" y="1246849"/>
                </a:lnTo>
                <a:lnTo>
                  <a:pt x="1028361" y="1221628"/>
                </a:lnTo>
                <a:lnTo>
                  <a:pt x="1071359" y="1193163"/>
                </a:lnTo>
                <a:lnTo>
                  <a:pt x="1111916" y="1161627"/>
                </a:lnTo>
                <a:lnTo>
                  <a:pt x="1149857" y="1127188"/>
                </a:lnTo>
                <a:lnTo>
                  <a:pt x="1185010" y="1090017"/>
                </a:lnTo>
                <a:lnTo>
                  <a:pt x="1217200" y="1050285"/>
                </a:lnTo>
                <a:lnTo>
                  <a:pt x="1246254" y="1008162"/>
                </a:lnTo>
                <a:lnTo>
                  <a:pt x="1271997" y="963818"/>
                </a:lnTo>
                <a:lnTo>
                  <a:pt x="1294257" y="917424"/>
                </a:lnTo>
                <a:lnTo>
                  <a:pt x="1312858" y="869149"/>
                </a:lnTo>
                <a:lnTo>
                  <a:pt x="1327629" y="819164"/>
                </a:lnTo>
                <a:lnTo>
                  <a:pt x="1338395" y="767640"/>
                </a:lnTo>
                <a:lnTo>
                  <a:pt x="1344981" y="714746"/>
                </a:lnTo>
                <a:lnTo>
                  <a:pt x="1347216" y="660653"/>
                </a:lnTo>
                <a:lnTo>
                  <a:pt x="1344981" y="606452"/>
                </a:lnTo>
                <a:lnTo>
                  <a:pt x="1338395" y="553461"/>
                </a:lnTo>
                <a:lnTo>
                  <a:pt x="1327629" y="501849"/>
                </a:lnTo>
                <a:lnTo>
                  <a:pt x="1312858" y="451786"/>
                </a:lnTo>
                <a:lnTo>
                  <a:pt x="1294257" y="403443"/>
                </a:lnTo>
                <a:lnTo>
                  <a:pt x="1271997" y="356988"/>
                </a:lnTo>
                <a:lnTo>
                  <a:pt x="1246254" y="312592"/>
                </a:lnTo>
                <a:lnTo>
                  <a:pt x="1217200" y="270424"/>
                </a:lnTo>
                <a:lnTo>
                  <a:pt x="1185010" y="230654"/>
                </a:lnTo>
                <a:lnTo>
                  <a:pt x="1149857" y="193452"/>
                </a:lnTo>
                <a:lnTo>
                  <a:pt x="1111916" y="158988"/>
                </a:lnTo>
                <a:lnTo>
                  <a:pt x="1071359" y="127430"/>
                </a:lnTo>
                <a:lnTo>
                  <a:pt x="1028361" y="98950"/>
                </a:lnTo>
                <a:lnTo>
                  <a:pt x="983095" y="73716"/>
                </a:lnTo>
                <a:lnTo>
                  <a:pt x="935735" y="51899"/>
                </a:lnTo>
                <a:lnTo>
                  <a:pt x="886455" y="33668"/>
                </a:lnTo>
                <a:lnTo>
                  <a:pt x="835429" y="19192"/>
                </a:lnTo>
                <a:lnTo>
                  <a:pt x="782830" y="8643"/>
                </a:lnTo>
                <a:lnTo>
                  <a:pt x="728831" y="2189"/>
                </a:lnTo>
                <a:lnTo>
                  <a:pt x="673608" y="0"/>
                </a:lnTo>
                <a:lnTo>
                  <a:pt x="618384" y="2189"/>
                </a:lnTo>
                <a:lnTo>
                  <a:pt x="564385" y="8643"/>
                </a:lnTo>
                <a:lnTo>
                  <a:pt x="511786" y="19192"/>
                </a:lnTo>
                <a:lnTo>
                  <a:pt x="460760" y="33668"/>
                </a:lnTo>
                <a:lnTo>
                  <a:pt x="411480" y="51899"/>
                </a:lnTo>
                <a:lnTo>
                  <a:pt x="364120" y="73716"/>
                </a:lnTo>
                <a:lnTo>
                  <a:pt x="318854" y="98950"/>
                </a:lnTo>
                <a:lnTo>
                  <a:pt x="275856" y="127430"/>
                </a:lnTo>
                <a:lnTo>
                  <a:pt x="235299" y="158988"/>
                </a:lnTo>
                <a:lnTo>
                  <a:pt x="197357" y="193452"/>
                </a:lnTo>
                <a:lnTo>
                  <a:pt x="162205" y="230654"/>
                </a:lnTo>
                <a:lnTo>
                  <a:pt x="130015" y="270424"/>
                </a:lnTo>
                <a:lnTo>
                  <a:pt x="100961" y="312592"/>
                </a:lnTo>
                <a:lnTo>
                  <a:pt x="75218" y="356988"/>
                </a:lnTo>
                <a:lnTo>
                  <a:pt x="52958" y="403443"/>
                </a:lnTo>
                <a:lnTo>
                  <a:pt x="34357" y="451786"/>
                </a:lnTo>
                <a:lnTo>
                  <a:pt x="19586" y="501849"/>
                </a:lnTo>
                <a:lnTo>
                  <a:pt x="8820" y="553461"/>
                </a:lnTo>
                <a:lnTo>
                  <a:pt x="2234" y="606452"/>
                </a:lnTo>
                <a:lnTo>
                  <a:pt x="0" y="660653"/>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29" name="object 24"/>
          <p:cNvSpPr/>
          <p:nvPr/>
        </p:nvSpPr>
        <p:spPr>
          <a:xfrm>
            <a:off x="898576" y="3933056"/>
            <a:ext cx="1233747" cy="1173928"/>
          </a:xfrm>
          <a:custGeom>
            <a:avLst/>
            <a:gdLst/>
            <a:ahLst/>
            <a:cxnLst/>
            <a:rect l="l" t="t" r="r" b="b"/>
            <a:pathLst>
              <a:path w="1357122" h="1330452">
                <a:moveTo>
                  <a:pt x="610539" y="2998"/>
                </a:moveTo>
                <a:lnTo>
                  <a:pt x="560585" y="9707"/>
                </a:lnTo>
                <a:lnTo>
                  <a:pt x="511715" y="19994"/>
                </a:lnTo>
                <a:lnTo>
                  <a:pt x="464088" y="33727"/>
                </a:lnTo>
                <a:lnTo>
                  <a:pt x="417866" y="50774"/>
                </a:lnTo>
                <a:lnTo>
                  <a:pt x="373209" y="71003"/>
                </a:lnTo>
                <a:lnTo>
                  <a:pt x="330278" y="94280"/>
                </a:lnTo>
                <a:lnTo>
                  <a:pt x="289233" y="120474"/>
                </a:lnTo>
                <a:lnTo>
                  <a:pt x="250236" y="149453"/>
                </a:lnTo>
                <a:lnTo>
                  <a:pt x="213445" y="181084"/>
                </a:lnTo>
                <a:lnTo>
                  <a:pt x="179023" y="215235"/>
                </a:lnTo>
                <a:lnTo>
                  <a:pt x="147130" y="251774"/>
                </a:lnTo>
                <a:lnTo>
                  <a:pt x="117925" y="290568"/>
                </a:lnTo>
                <a:lnTo>
                  <a:pt x="91571" y="331486"/>
                </a:lnTo>
                <a:lnTo>
                  <a:pt x="68227" y="374395"/>
                </a:lnTo>
                <a:lnTo>
                  <a:pt x="48054" y="419162"/>
                </a:lnTo>
                <a:lnTo>
                  <a:pt x="31213" y="465655"/>
                </a:lnTo>
                <a:lnTo>
                  <a:pt x="17864" y="513743"/>
                </a:lnTo>
                <a:lnTo>
                  <a:pt x="8168" y="563292"/>
                </a:lnTo>
                <a:lnTo>
                  <a:pt x="2285" y="614171"/>
                </a:lnTo>
                <a:lnTo>
                  <a:pt x="761" y="630935"/>
                </a:lnTo>
                <a:lnTo>
                  <a:pt x="761" y="661415"/>
                </a:lnTo>
                <a:lnTo>
                  <a:pt x="6857" y="660653"/>
                </a:lnTo>
                <a:lnTo>
                  <a:pt x="761" y="661415"/>
                </a:lnTo>
                <a:lnTo>
                  <a:pt x="761" y="647699"/>
                </a:lnTo>
                <a:lnTo>
                  <a:pt x="0" y="665225"/>
                </a:lnTo>
                <a:lnTo>
                  <a:pt x="7619" y="660653"/>
                </a:lnTo>
                <a:lnTo>
                  <a:pt x="3809" y="659891"/>
                </a:lnTo>
                <a:lnTo>
                  <a:pt x="9905" y="648461"/>
                </a:lnTo>
                <a:lnTo>
                  <a:pt x="17656" y="563625"/>
                </a:lnTo>
                <a:lnTo>
                  <a:pt x="27700" y="513755"/>
                </a:lnTo>
                <a:lnTo>
                  <a:pt x="41403" y="465455"/>
                </a:lnTo>
                <a:lnTo>
                  <a:pt x="58604" y="418851"/>
                </a:lnTo>
                <a:lnTo>
                  <a:pt x="79143" y="374073"/>
                </a:lnTo>
                <a:lnTo>
                  <a:pt x="102861" y="331250"/>
                </a:lnTo>
                <a:lnTo>
                  <a:pt x="129596" y="290511"/>
                </a:lnTo>
                <a:lnTo>
                  <a:pt x="159189" y="251984"/>
                </a:lnTo>
                <a:lnTo>
                  <a:pt x="191480" y="215799"/>
                </a:lnTo>
                <a:lnTo>
                  <a:pt x="226309" y="182084"/>
                </a:lnTo>
                <a:lnTo>
                  <a:pt x="263515" y="150968"/>
                </a:lnTo>
                <a:lnTo>
                  <a:pt x="302938" y="122580"/>
                </a:lnTo>
                <a:lnTo>
                  <a:pt x="344419" y="97049"/>
                </a:lnTo>
                <a:lnTo>
                  <a:pt x="387797" y="74504"/>
                </a:lnTo>
                <a:lnTo>
                  <a:pt x="432913" y="55072"/>
                </a:lnTo>
                <a:lnTo>
                  <a:pt x="479605" y="38885"/>
                </a:lnTo>
                <a:lnTo>
                  <a:pt x="527714" y="26069"/>
                </a:lnTo>
                <a:lnTo>
                  <a:pt x="577080" y="16754"/>
                </a:lnTo>
                <a:lnTo>
                  <a:pt x="627542" y="11070"/>
                </a:lnTo>
                <a:lnTo>
                  <a:pt x="678941" y="9143"/>
                </a:lnTo>
                <a:lnTo>
                  <a:pt x="696468" y="9905"/>
                </a:lnTo>
                <a:lnTo>
                  <a:pt x="763378" y="14814"/>
                </a:lnTo>
                <a:lnTo>
                  <a:pt x="812480" y="22582"/>
                </a:lnTo>
                <a:lnTo>
                  <a:pt x="860387" y="33838"/>
                </a:lnTo>
                <a:lnTo>
                  <a:pt x="906950" y="48452"/>
                </a:lnTo>
                <a:lnTo>
                  <a:pt x="952020" y="66290"/>
                </a:lnTo>
                <a:lnTo>
                  <a:pt x="995446" y="87221"/>
                </a:lnTo>
                <a:lnTo>
                  <a:pt x="1037080" y="111112"/>
                </a:lnTo>
                <a:lnTo>
                  <a:pt x="1076773" y="137831"/>
                </a:lnTo>
                <a:lnTo>
                  <a:pt x="1114373" y="167246"/>
                </a:lnTo>
                <a:lnTo>
                  <a:pt x="1149734" y="199224"/>
                </a:lnTo>
                <a:lnTo>
                  <a:pt x="1182704" y="233635"/>
                </a:lnTo>
                <a:lnTo>
                  <a:pt x="1213134" y="270344"/>
                </a:lnTo>
                <a:lnTo>
                  <a:pt x="1240875" y="309221"/>
                </a:lnTo>
                <a:lnTo>
                  <a:pt x="1265778" y="350133"/>
                </a:lnTo>
                <a:lnTo>
                  <a:pt x="1287693" y="392947"/>
                </a:lnTo>
                <a:lnTo>
                  <a:pt x="1306470" y="437533"/>
                </a:lnTo>
                <a:lnTo>
                  <a:pt x="1321960" y="483756"/>
                </a:lnTo>
                <a:lnTo>
                  <a:pt x="1334014" y="531486"/>
                </a:lnTo>
                <a:lnTo>
                  <a:pt x="1342482" y="580590"/>
                </a:lnTo>
                <a:lnTo>
                  <a:pt x="1347216" y="630935"/>
                </a:lnTo>
                <a:lnTo>
                  <a:pt x="1347978" y="648461"/>
                </a:lnTo>
                <a:lnTo>
                  <a:pt x="1347978" y="681989"/>
                </a:lnTo>
                <a:lnTo>
                  <a:pt x="1342472" y="750144"/>
                </a:lnTo>
                <a:lnTo>
                  <a:pt x="1333828" y="800206"/>
                </a:lnTo>
                <a:lnTo>
                  <a:pt x="1321445" y="848805"/>
                </a:lnTo>
                <a:lnTo>
                  <a:pt x="1305486" y="895805"/>
                </a:lnTo>
                <a:lnTo>
                  <a:pt x="1286111" y="941073"/>
                </a:lnTo>
                <a:lnTo>
                  <a:pt x="1263484" y="984473"/>
                </a:lnTo>
                <a:lnTo>
                  <a:pt x="1237764" y="1025871"/>
                </a:lnTo>
                <a:lnTo>
                  <a:pt x="1209115" y="1065132"/>
                </a:lnTo>
                <a:lnTo>
                  <a:pt x="1177699" y="1102121"/>
                </a:lnTo>
                <a:lnTo>
                  <a:pt x="1143676" y="1136703"/>
                </a:lnTo>
                <a:lnTo>
                  <a:pt x="1107209" y="1168745"/>
                </a:lnTo>
                <a:lnTo>
                  <a:pt x="1068459" y="1198111"/>
                </a:lnTo>
                <a:lnTo>
                  <a:pt x="1027588" y="1224666"/>
                </a:lnTo>
                <a:lnTo>
                  <a:pt x="984759" y="1248277"/>
                </a:lnTo>
                <a:lnTo>
                  <a:pt x="940132" y="1268807"/>
                </a:lnTo>
                <a:lnTo>
                  <a:pt x="893871" y="1286123"/>
                </a:lnTo>
                <a:lnTo>
                  <a:pt x="846135" y="1300089"/>
                </a:lnTo>
                <a:lnTo>
                  <a:pt x="797088" y="1310571"/>
                </a:lnTo>
                <a:lnTo>
                  <a:pt x="746891" y="1317435"/>
                </a:lnTo>
                <a:lnTo>
                  <a:pt x="695705" y="1320545"/>
                </a:lnTo>
                <a:lnTo>
                  <a:pt x="661415" y="1320545"/>
                </a:lnTo>
                <a:lnTo>
                  <a:pt x="611141" y="1317507"/>
                </a:lnTo>
                <a:lnTo>
                  <a:pt x="561822" y="1310844"/>
                </a:lnTo>
                <a:lnTo>
                  <a:pt x="513611" y="1300682"/>
                </a:lnTo>
                <a:lnTo>
                  <a:pt x="525893" y="1313378"/>
                </a:lnTo>
                <a:lnTo>
                  <a:pt x="575899" y="1322812"/>
                </a:lnTo>
                <a:lnTo>
                  <a:pt x="626971" y="1328548"/>
                </a:lnTo>
                <a:lnTo>
                  <a:pt x="678941" y="1330452"/>
                </a:lnTo>
                <a:lnTo>
                  <a:pt x="696468" y="1329689"/>
                </a:lnTo>
                <a:lnTo>
                  <a:pt x="764646" y="1324813"/>
                </a:lnTo>
                <a:lnTo>
                  <a:pt x="814307" y="1316984"/>
                </a:lnTo>
                <a:lnTo>
                  <a:pt x="862818" y="1305582"/>
                </a:lnTo>
                <a:lnTo>
                  <a:pt x="910018" y="1290743"/>
                </a:lnTo>
                <a:lnTo>
                  <a:pt x="955747" y="1272609"/>
                </a:lnTo>
                <a:lnTo>
                  <a:pt x="999845" y="1251316"/>
                </a:lnTo>
                <a:lnTo>
                  <a:pt x="1042153" y="1227005"/>
                </a:lnTo>
                <a:lnTo>
                  <a:pt x="1082510" y="1199815"/>
                </a:lnTo>
                <a:lnTo>
                  <a:pt x="1120755" y="1169884"/>
                </a:lnTo>
                <a:lnTo>
                  <a:pt x="1156730" y="1137351"/>
                </a:lnTo>
                <a:lnTo>
                  <a:pt x="1190273" y="1102356"/>
                </a:lnTo>
                <a:lnTo>
                  <a:pt x="1221226" y="1065037"/>
                </a:lnTo>
                <a:lnTo>
                  <a:pt x="1249427" y="1025534"/>
                </a:lnTo>
                <a:lnTo>
                  <a:pt x="1274717" y="983985"/>
                </a:lnTo>
                <a:lnTo>
                  <a:pt x="1296936" y="940529"/>
                </a:lnTo>
                <a:lnTo>
                  <a:pt x="1315924" y="895306"/>
                </a:lnTo>
                <a:lnTo>
                  <a:pt x="1331520" y="848454"/>
                </a:lnTo>
                <a:lnTo>
                  <a:pt x="1343564" y="800112"/>
                </a:lnTo>
                <a:lnTo>
                  <a:pt x="1351898" y="750420"/>
                </a:lnTo>
                <a:lnTo>
                  <a:pt x="1356360" y="699515"/>
                </a:lnTo>
                <a:lnTo>
                  <a:pt x="1357122" y="681989"/>
                </a:lnTo>
                <a:lnTo>
                  <a:pt x="1357122" y="647699"/>
                </a:lnTo>
                <a:lnTo>
                  <a:pt x="1351590" y="578828"/>
                </a:lnTo>
                <a:lnTo>
                  <a:pt x="1342876" y="528069"/>
                </a:lnTo>
                <a:lnTo>
                  <a:pt x="1330380" y="478795"/>
                </a:lnTo>
                <a:lnTo>
                  <a:pt x="1314264" y="431140"/>
                </a:lnTo>
                <a:lnTo>
                  <a:pt x="1294690" y="385242"/>
                </a:lnTo>
                <a:lnTo>
                  <a:pt x="1271821" y="341237"/>
                </a:lnTo>
                <a:lnTo>
                  <a:pt x="1245819" y="299259"/>
                </a:lnTo>
                <a:lnTo>
                  <a:pt x="1216845" y="259446"/>
                </a:lnTo>
                <a:lnTo>
                  <a:pt x="1185063" y="221933"/>
                </a:lnTo>
                <a:lnTo>
                  <a:pt x="1150634" y="186856"/>
                </a:lnTo>
                <a:lnTo>
                  <a:pt x="1113720" y="154352"/>
                </a:lnTo>
                <a:lnTo>
                  <a:pt x="1074485" y="124555"/>
                </a:lnTo>
                <a:lnTo>
                  <a:pt x="1033089" y="97603"/>
                </a:lnTo>
                <a:lnTo>
                  <a:pt x="989696" y="73631"/>
                </a:lnTo>
                <a:lnTo>
                  <a:pt x="944467" y="52776"/>
                </a:lnTo>
                <a:lnTo>
                  <a:pt x="897565" y="35172"/>
                </a:lnTo>
                <a:lnTo>
                  <a:pt x="849152" y="20957"/>
                </a:lnTo>
                <a:lnTo>
                  <a:pt x="799389" y="10266"/>
                </a:lnTo>
                <a:lnTo>
                  <a:pt x="748441" y="3234"/>
                </a:lnTo>
                <a:lnTo>
                  <a:pt x="696468" y="0"/>
                </a:lnTo>
                <a:lnTo>
                  <a:pt x="661415" y="0"/>
                </a:lnTo>
                <a:lnTo>
                  <a:pt x="610539" y="2998"/>
                </a:lnTo>
                <a:close/>
              </a:path>
              <a:path w="1357122" h="1330452">
                <a:moveTo>
                  <a:pt x="9143" y="665225"/>
                </a:moveTo>
                <a:lnTo>
                  <a:pt x="2285" y="669035"/>
                </a:lnTo>
                <a:lnTo>
                  <a:pt x="9143" y="668273"/>
                </a:lnTo>
                <a:lnTo>
                  <a:pt x="6095" y="669797"/>
                </a:lnTo>
                <a:lnTo>
                  <a:pt x="2285" y="669035"/>
                </a:lnTo>
                <a:lnTo>
                  <a:pt x="9143" y="665225"/>
                </a:lnTo>
                <a:lnTo>
                  <a:pt x="9261" y="667805"/>
                </a:lnTo>
                <a:lnTo>
                  <a:pt x="9905" y="665225"/>
                </a:lnTo>
                <a:lnTo>
                  <a:pt x="9905" y="648461"/>
                </a:lnTo>
                <a:lnTo>
                  <a:pt x="3809" y="659891"/>
                </a:lnTo>
                <a:lnTo>
                  <a:pt x="7619" y="660653"/>
                </a:lnTo>
                <a:lnTo>
                  <a:pt x="0" y="665225"/>
                </a:lnTo>
                <a:lnTo>
                  <a:pt x="761" y="699515"/>
                </a:lnTo>
                <a:lnTo>
                  <a:pt x="8373" y="768192"/>
                </a:lnTo>
                <a:lnTo>
                  <a:pt x="18392" y="818672"/>
                </a:lnTo>
                <a:lnTo>
                  <a:pt x="32175" y="867588"/>
                </a:lnTo>
                <a:lnTo>
                  <a:pt x="49553" y="914804"/>
                </a:lnTo>
                <a:lnTo>
                  <a:pt x="70357" y="960189"/>
                </a:lnTo>
                <a:lnTo>
                  <a:pt x="94418" y="1003609"/>
                </a:lnTo>
                <a:lnTo>
                  <a:pt x="121569" y="1044930"/>
                </a:lnTo>
                <a:lnTo>
                  <a:pt x="151640" y="1084019"/>
                </a:lnTo>
                <a:lnTo>
                  <a:pt x="184463" y="1120743"/>
                </a:lnTo>
                <a:lnTo>
                  <a:pt x="219870" y="1154968"/>
                </a:lnTo>
                <a:lnTo>
                  <a:pt x="257691" y="1186561"/>
                </a:lnTo>
                <a:lnTo>
                  <a:pt x="297759" y="1215388"/>
                </a:lnTo>
                <a:lnTo>
                  <a:pt x="339905" y="1241317"/>
                </a:lnTo>
                <a:lnTo>
                  <a:pt x="383960" y="1264214"/>
                </a:lnTo>
                <a:lnTo>
                  <a:pt x="429755" y="1283945"/>
                </a:lnTo>
                <a:lnTo>
                  <a:pt x="477122" y="1300377"/>
                </a:lnTo>
                <a:lnTo>
                  <a:pt x="525893" y="1313378"/>
                </a:lnTo>
                <a:lnTo>
                  <a:pt x="513611" y="1300682"/>
                </a:lnTo>
                <a:lnTo>
                  <a:pt x="466660" y="1287148"/>
                </a:lnTo>
                <a:lnTo>
                  <a:pt x="421124" y="1270369"/>
                </a:lnTo>
                <a:lnTo>
                  <a:pt x="377153" y="1250472"/>
                </a:lnTo>
                <a:lnTo>
                  <a:pt x="334900" y="1227583"/>
                </a:lnTo>
                <a:lnTo>
                  <a:pt x="294519" y="1201830"/>
                </a:lnTo>
                <a:lnTo>
                  <a:pt x="256161" y="1173339"/>
                </a:lnTo>
                <a:lnTo>
                  <a:pt x="219979" y="1142237"/>
                </a:lnTo>
                <a:lnTo>
                  <a:pt x="186127" y="1108652"/>
                </a:lnTo>
                <a:lnTo>
                  <a:pt x="154756" y="1072708"/>
                </a:lnTo>
                <a:lnTo>
                  <a:pt x="126018" y="1034535"/>
                </a:lnTo>
                <a:lnTo>
                  <a:pt x="100068" y="994257"/>
                </a:lnTo>
                <a:lnTo>
                  <a:pt x="77057" y="952003"/>
                </a:lnTo>
                <a:lnTo>
                  <a:pt x="57137" y="907899"/>
                </a:lnTo>
                <a:lnTo>
                  <a:pt x="40462" y="862071"/>
                </a:lnTo>
                <a:lnTo>
                  <a:pt x="27184" y="814647"/>
                </a:lnTo>
                <a:lnTo>
                  <a:pt x="17456" y="765754"/>
                </a:lnTo>
                <a:lnTo>
                  <a:pt x="11429" y="715517"/>
                </a:lnTo>
                <a:lnTo>
                  <a:pt x="9261" y="667805"/>
                </a:lnTo>
                <a:lnTo>
                  <a:pt x="9143" y="665225"/>
                </a:lnTo>
                <a:close/>
              </a:path>
              <a:path w="1357122" h="1330452">
                <a:moveTo>
                  <a:pt x="9143" y="668273"/>
                </a:moveTo>
                <a:lnTo>
                  <a:pt x="2285" y="669035"/>
                </a:lnTo>
                <a:lnTo>
                  <a:pt x="6095" y="669797"/>
                </a:lnTo>
                <a:lnTo>
                  <a:pt x="9143" y="668273"/>
                </a:lnTo>
                <a:close/>
              </a:path>
            </a:pathLst>
          </a:custGeom>
          <a:solidFill>
            <a:srgbClr val="4984C4"/>
          </a:solidFill>
        </p:spPr>
        <p:txBody>
          <a:bodyPr wrap="square" lIns="0" tIns="0" rIns="0" bIns="0" rtlCol="0">
            <a:noAutofit/>
          </a:bodyPr>
          <a:lstStyle/>
          <a:p>
            <a:endParaRPr sz="3600">
              <a:solidFill>
                <a:schemeClr val="bg1"/>
              </a:solidFill>
            </a:endParaRPr>
          </a:p>
        </p:txBody>
      </p:sp>
      <p:sp>
        <p:nvSpPr>
          <p:cNvPr id="30" name="object 25"/>
          <p:cNvSpPr/>
          <p:nvPr/>
        </p:nvSpPr>
        <p:spPr>
          <a:xfrm>
            <a:off x="1114600" y="4077072"/>
            <a:ext cx="792088" cy="816169"/>
          </a:xfrm>
          <a:prstGeom prst="rect">
            <a:avLst/>
          </a:prstGeom>
          <a:blipFill>
            <a:blip r:embed="rId3" cstate="print"/>
            <a:stretch>
              <a:fillRect/>
            </a:stretch>
          </a:blipFill>
        </p:spPr>
        <p:txBody>
          <a:bodyPr wrap="square" lIns="0" tIns="0" rIns="0" bIns="0" rtlCol="0">
            <a:noAutofit/>
          </a:bodyPr>
          <a:lstStyle/>
          <a:p>
            <a:endParaRPr sz="3600">
              <a:solidFill>
                <a:schemeClr val="bg1"/>
              </a:solidFill>
            </a:endParaRPr>
          </a:p>
        </p:txBody>
      </p:sp>
      <p:sp>
        <p:nvSpPr>
          <p:cNvPr id="31" name="object 16"/>
          <p:cNvSpPr/>
          <p:nvPr/>
        </p:nvSpPr>
        <p:spPr>
          <a:xfrm>
            <a:off x="4871258" y="3881494"/>
            <a:ext cx="1200496" cy="1165860"/>
          </a:xfrm>
          <a:custGeom>
            <a:avLst/>
            <a:gdLst/>
            <a:ahLst/>
            <a:cxnLst/>
            <a:rect l="l" t="t" r="r" b="b"/>
            <a:pathLst>
              <a:path w="1320545" h="1321308">
                <a:moveTo>
                  <a:pt x="714093" y="1319118"/>
                </a:moveTo>
                <a:lnTo>
                  <a:pt x="767084" y="1312664"/>
                </a:lnTo>
                <a:lnTo>
                  <a:pt x="818696" y="1302115"/>
                </a:lnTo>
                <a:lnTo>
                  <a:pt x="868759" y="1287639"/>
                </a:lnTo>
                <a:lnTo>
                  <a:pt x="917102" y="1269408"/>
                </a:lnTo>
                <a:lnTo>
                  <a:pt x="942426" y="1257515"/>
                </a:lnTo>
                <a:lnTo>
                  <a:pt x="899277" y="1276120"/>
                </a:lnTo>
                <a:lnTo>
                  <a:pt x="853506" y="1291975"/>
                </a:lnTo>
                <a:lnTo>
                  <a:pt x="806262" y="1304503"/>
                </a:lnTo>
                <a:lnTo>
                  <a:pt x="757680" y="1313566"/>
                </a:lnTo>
                <a:lnTo>
                  <a:pt x="707898" y="1319021"/>
                </a:lnTo>
                <a:lnTo>
                  <a:pt x="695705" y="1319783"/>
                </a:lnTo>
                <a:lnTo>
                  <a:pt x="714093" y="1319118"/>
                </a:lnTo>
                <a:close/>
              </a:path>
              <a:path w="1320545" h="1321308">
                <a:moveTo>
                  <a:pt x="963557" y="1247591"/>
                </a:moveTo>
                <a:lnTo>
                  <a:pt x="984347" y="1235774"/>
                </a:lnTo>
                <a:lnTo>
                  <a:pt x="944197" y="1256683"/>
                </a:lnTo>
                <a:lnTo>
                  <a:pt x="963557" y="1247591"/>
                </a:lnTo>
                <a:close/>
              </a:path>
              <a:path w="1320545" h="1321308">
                <a:moveTo>
                  <a:pt x="1007953" y="1222357"/>
                </a:moveTo>
                <a:lnTo>
                  <a:pt x="1024916" y="1210901"/>
                </a:lnTo>
                <a:lnTo>
                  <a:pt x="987331" y="1234078"/>
                </a:lnTo>
                <a:lnTo>
                  <a:pt x="1007953" y="1222357"/>
                </a:lnTo>
                <a:close/>
              </a:path>
              <a:path w="1320545" h="1321308">
                <a:moveTo>
                  <a:pt x="1050121" y="1193877"/>
                </a:moveTo>
                <a:lnTo>
                  <a:pt x="1063795" y="1183026"/>
                </a:lnTo>
                <a:lnTo>
                  <a:pt x="1028270" y="1208635"/>
                </a:lnTo>
                <a:lnTo>
                  <a:pt x="1050121" y="1193877"/>
                </a:lnTo>
                <a:close/>
              </a:path>
              <a:path w="1320545" h="1321308">
                <a:moveTo>
                  <a:pt x="682479" y="1320395"/>
                </a:moveTo>
                <a:lnTo>
                  <a:pt x="628650" y="1319783"/>
                </a:lnTo>
                <a:lnTo>
                  <a:pt x="603489" y="1318148"/>
                </a:lnTo>
                <a:lnTo>
                  <a:pt x="578547" y="1315571"/>
                </a:lnTo>
                <a:lnTo>
                  <a:pt x="553843" y="1312066"/>
                </a:lnTo>
                <a:lnTo>
                  <a:pt x="529397" y="1307645"/>
                </a:lnTo>
                <a:lnTo>
                  <a:pt x="505228" y="1302322"/>
                </a:lnTo>
                <a:lnTo>
                  <a:pt x="481354" y="1296111"/>
                </a:lnTo>
                <a:lnTo>
                  <a:pt x="457796" y="1289023"/>
                </a:lnTo>
                <a:lnTo>
                  <a:pt x="434572" y="1281073"/>
                </a:lnTo>
                <a:lnTo>
                  <a:pt x="411702" y="1272274"/>
                </a:lnTo>
                <a:lnTo>
                  <a:pt x="389205" y="1262638"/>
                </a:lnTo>
                <a:lnTo>
                  <a:pt x="367100" y="1252180"/>
                </a:lnTo>
                <a:lnTo>
                  <a:pt x="345407" y="1240911"/>
                </a:lnTo>
                <a:lnTo>
                  <a:pt x="324144" y="1228846"/>
                </a:lnTo>
                <a:lnTo>
                  <a:pt x="303331" y="1215997"/>
                </a:lnTo>
                <a:lnTo>
                  <a:pt x="282987" y="1202378"/>
                </a:lnTo>
                <a:lnTo>
                  <a:pt x="263131" y="1188001"/>
                </a:lnTo>
                <a:lnTo>
                  <a:pt x="246423" y="1174944"/>
                </a:lnTo>
                <a:lnTo>
                  <a:pt x="270260" y="1193877"/>
                </a:lnTo>
                <a:lnTo>
                  <a:pt x="312383" y="1222357"/>
                </a:lnTo>
                <a:lnTo>
                  <a:pt x="356727" y="1247591"/>
                </a:lnTo>
                <a:lnTo>
                  <a:pt x="403121" y="1269408"/>
                </a:lnTo>
                <a:lnTo>
                  <a:pt x="451396" y="1287639"/>
                </a:lnTo>
                <a:lnTo>
                  <a:pt x="501381" y="1302115"/>
                </a:lnTo>
                <a:lnTo>
                  <a:pt x="552905" y="1312664"/>
                </a:lnTo>
                <a:lnTo>
                  <a:pt x="605799" y="1319118"/>
                </a:lnTo>
                <a:lnTo>
                  <a:pt x="659892" y="1321308"/>
                </a:lnTo>
                <a:lnTo>
                  <a:pt x="682479" y="1320395"/>
                </a:lnTo>
                <a:close/>
              </a:path>
              <a:path w="1320545" h="1321308">
                <a:moveTo>
                  <a:pt x="1089891" y="1162319"/>
                </a:moveTo>
                <a:lnTo>
                  <a:pt x="1100712" y="1152294"/>
                </a:lnTo>
                <a:lnTo>
                  <a:pt x="1066764" y="1180670"/>
                </a:lnTo>
                <a:lnTo>
                  <a:pt x="1089891" y="1162319"/>
                </a:lnTo>
                <a:close/>
              </a:path>
              <a:path w="1320545" h="1321308">
                <a:moveTo>
                  <a:pt x="224961" y="1157030"/>
                </a:moveTo>
                <a:lnTo>
                  <a:pt x="218721" y="1151372"/>
                </a:lnTo>
                <a:lnTo>
                  <a:pt x="230528" y="1162319"/>
                </a:lnTo>
                <a:lnTo>
                  <a:pt x="243079" y="1172289"/>
                </a:lnTo>
                <a:lnTo>
                  <a:pt x="224961" y="1157030"/>
                </a:lnTo>
                <a:close/>
              </a:path>
              <a:path w="1320545" h="1321308">
                <a:moveTo>
                  <a:pt x="189603" y="1123799"/>
                </a:moveTo>
                <a:lnTo>
                  <a:pt x="193357" y="1127855"/>
                </a:lnTo>
                <a:lnTo>
                  <a:pt x="201539" y="1135441"/>
                </a:lnTo>
                <a:lnTo>
                  <a:pt x="189603" y="1123799"/>
                </a:lnTo>
                <a:close/>
              </a:path>
              <a:path w="1320545" h="1321308">
                <a:moveTo>
                  <a:pt x="188213" y="1121664"/>
                </a:moveTo>
                <a:lnTo>
                  <a:pt x="180299" y="1113749"/>
                </a:lnTo>
                <a:lnTo>
                  <a:pt x="188904" y="1123044"/>
                </a:lnTo>
                <a:lnTo>
                  <a:pt x="188213" y="1121664"/>
                </a:lnTo>
                <a:close/>
              </a:path>
              <a:path w="1320545" h="1321308">
                <a:moveTo>
                  <a:pt x="172212" y="1104900"/>
                </a:moveTo>
                <a:lnTo>
                  <a:pt x="170802" y="1103490"/>
                </a:lnTo>
                <a:lnTo>
                  <a:pt x="172334" y="1105145"/>
                </a:lnTo>
                <a:lnTo>
                  <a:pt x="172212" y="1104900"/>
                </a:lnTo>
                <a:close/>
              </a:path>
              <a:path w="1320545" h="1321308">
                <a:moveTo>
                  <a:pt x="165353" y="1097279"/>
                </a:moveTo>
                <a:lnTo>
                  <a:pt x="161305" y="1093231"/>
                </a:lnTo>
                <a:lnTo>
                  <a:pt x="165707" y="1097986"/>
                </a:lnTo>
                <a:lnTo>
                  <a:pt x="165353" y="1097279"/>
                </a:lnTo>
                <a:close/>
              </a:path>
              <a:path w="1320545" h="1321308">
                <a:moveTo>
                  <a:pt x="160019" y="1091184"/>
                </a:moveTo>
                <a:lnTo>
                  <a:pt x="156971" y="1088136"/>
                </a:lnTo>
                <a:lnTo>
                  <a:pt x="156210" y="1086612"/>
                </a:lnTo>
                <a:lnTo>
                  <a:pt x="153814" y="1084216"/>
                </a:lnTo>
                <a:lnTo>
                  <a:pt x="158918" y="1090653"/>
                </a:lnTo>
                <a:lnTo>
                  <a:pt x="160736" y="1092616"/>
                </a:lnTo>
                <a:lnTo>
                  <a:pt x="160019" y="1091184"/>
                </a:lnTo>
                <a:close/>
              </a:path>
              <a:path w="1320545" h="1321308">
                <a:moveTo>
                  <a:pt x="151637" y="1081277"/>
                </a:moveTo>
                <a:lnTo>
                  <a:pt x="148589" y="1077468"/>
                </a:lnTo>
                <a:lnTo>
                  <a:pt x="145541" y="1073658"/>
                </a:lnTo>
                <a:lnTo>
                  <a:pt x="142493" y="1069848"/>
                </a:lnTo>
                <a:lnTo>
                  <a:pt x="139445" y="1066038"/>
                </a:lnTo>
                <a:lnTo>
                  <a:pt x="137160" y="1062989"/>
                </a:lnTo>
                <a:lnTo>
                  <a:pt x="136721" y="1062661"/>
                </a:lnTo>
                <a:lnTo>
                  <a:pt x="151900" y="1081802"/>
                </a:lnTo>
                <a:lnTo>
                  <a:pt x="151637" y="1081277"/>
                </a:lnTo>
                <a:close/>
              </a:path>
              <a:path w="1320545" h="1321308">
                <a:moveTo>
                  <a:pt x="125729" y="1047750"/>
                </a:moveTo>
                <a:lnTo>
                  <a:pt x="123443" y="1044701"/>
                </a:lnTo>
                <a:lnTo>
                  <a:pt x="122722" y="1043980"/>
                </a:lnTo>
                <a:lnTo>
                  <a:pt x="126403" y="1049433"/>
                </a:lnTo>
                <a:lnTo>
                  <a:pt x="125729" y="1047750"/>
                </a:lnTo>
                <a:close/>
              </a:path>
              <a:path w="1320545" h="1321308">
                <a:moveTo>
                  <a:pt x="118110" y="1037082"/>
                </a:moveTo>
                <a:lnTo>
                  <a:pt x="117973" y="1036945"/>
                </a:lnTo>
                <a:lnTo>
                  <a:pt x="118174" y="1037242"/>
                </a:lnTo>
                <a:lnTo>
                  <a:pt x="118110" y="1037082"/>
                </a:lnTo>
                <a:close/>
              </a:path>
              <a:path w="1320545" h="1321308">
                <a:moveTo>
                  <a:pt x="104393" y="1016508"/>
                </a:moveTo>
                <a:lnTo>
                  <a:pt x="103728" y="1015842"/>
                </a:lnTo>
                <a:lnTo>
                  <a:pt x="104521" y="1017016"/>
                </a:lnTo>
                <a:lnTo>
                  <a:pt x="104393" y="1016508"/>
                </a:lnTo>
                <a:close/>
              </a:path>
              <a:path w="1320545" h="1321308">
                <a:moveTo>
                  <a:pt x="100583" y="1010412"/>
                </a:moveTo>
                <a:lnTo>
                  <a:pt x="98980" y="1008808"/>
                </a:lnTo>
                <a:lnTo>
                  <a:pt x="100890" y="1011638"/>
                </a:lnTo>
                <a:lnTo>
                  <a:pt x="100583" y="1010412"/>
                </a:lnTo>
                <a:close/>
              </a:path>
              <a:path w="1320545" h="1321308">
                <a:moveTo>
                  <a:pt x="32765" y="865632"/>
                </a:moveTo>
                <a:lnTo>
                  <a:pt x="32363" y="865027"/>
                </a:lnTo>
                <a:lnTo>
                  <a:pt x="32765" y="866421"/>
                </a:lnTo>
                <a:lnTo>
                  <a:pt x="32765" y="865632"/>
                </a:lnTo>
                <a:close/>
              </a:path>
              <a:path w="1320545" h="1321308">
                <a:moveTo>
                  <a:pt x="1127093" y="1127855"/>
                </a:moveTo>
                <a:lnTo>
                  <a:pt x="1161557" y="1090653"/>
                </a:lnTo>
                <a:lnTo>
                  <a:pt x="1193115" y="1050883"/>
                </a:lnTo>
                <a:lnTo>
                  <a:pt x="1221595" y="1008715"/>
                </a:lnTo>
                <a:lnTo>
                  <a:pt x="1246829" y="964319"/>
                </a:lnTo>
                <a:lnTo>
                  <a:pt x="1268646" y="917864"/>
                </a:lnTo>
                <a:lnTo>
                  <a:pt x="1286877" y="869521"/>
                </a:lnTo>
                <a:lnTo>
                  <a:pt x="1297148" y="833998"/>
                </a:lnTo>
                <a:lnTo>
                  <a:pt x="1283877" y="877358"/>
                </a:lnTo>
                <a:lnTo>
                  <a:pt x="1266439" y="922211"/>
                </a:lnTo>
                <a:lnTo>
                  <a:pt x="1245889" y="965418"/>
                </a:lnTo>
                <a:lnTo>
                  <a:pt x="1222364" y="1006838"/>
                </a:lnTo>
                <a:lnTo>
                  <a:pt x="1196001" y="1046331"/>
                </a:lnTo>
                <a:lnTo>
                  <a:pt x="1166935" y="1083758"/>
                </a:lnTo>
                <a:lnTo>
                  <a:pt x="1135303" y="1118977"/>
                </a:lnTo>
                <a:lnTo>
                  <a:pt x="1102483" y="1150654"/>
                </a:lnTo>
                <a:lnTo>
                  <a:pt x="1127093" y="1127855"/>
                </a:lnTo>
                <a:close/>
              </a:path>
              <a:path w="1320545" h="1321308">
                <a:moveTo>
                  <a:pt x="21336" y="826770"/>
                </a:moveTo>
                <a:lnTo>
                  <a:pt x="21303" y="826770"/>
                </a:lnTo>
                <a:lnTo>
                  <a:pt x="21336" y="826881"/>
                </a:lnTo>
                <a:close/>
              </a:path>
              <a:path w="1320545" h="1321308">
                <a:moveTo>
                  <a:pt x="20574" y="823722"/>
                </a:moveTo>
                <a:lnTo>
                  <a:pt x="20422" y="823722"/>
                </a:lnTo>
                <a:lnTo>
                  <a:pt x="20574" y="824245"/>
                </a:lnTo>
                <a:lnTo>
                  <a:pt x="20574" y="823722"/>
                </a:lnTo>
                <a:close/>
              </a:path>
              <a:path w="1320545" h="1321308">
                <a:moveTo>
                  <a:pt x="19812" y="820674"/>
                </a:moveTo>
                <a:lnTo>
                  <a:pt x="19541" y="820674"/>
                </a:lnTo>
                <a:lnTo>
                  <a:pt x="19812" y="821609"/>
                </a:lnTo>
                <a:lnTo>
                  <a:pt x="19812" y="820674"/>
                </a:lnTo>
                <a:close/>
              </a:path>
              <a:path w="1320545" h="1321308">
                <a:moveTo>
                  <a:pt x="19050" y="817626"/>
                </a:moveTo>
                <a:lnTo>
                  <a:pt x="18815" y="817626"/>
                </a:lnTo>
                <a:lnTo>
                  <a:pt x="19050" y="818771"/>
                </a:lnTo>
                <a:lnTo>
                  <a:pt x="19050" y="817626"/>
                </a:lnTo>
                <a:close/>
              </a:path>
              <a:path w="1320545" h="1321308">
                <a:moveTo>
                  <a:pt x="18287" y="814577"/>
                </a:moveTo>
                <a:lnTo>
                  <a:pt x="18287" y="815043"/>
                </a:lnTo>
                <a:lnTo>
                  <a:pt x="18287" y="814577"/>
                </a:lnTo>
                <a:close/>
              </a:path>
              <a:path w="1320545" h="1321308">
                <a:moveTo>
                  <a:pt x="1301353" y="819458"/>
                </a:moveTo>
                <a:lnTo>
                  <a:pt x="1307608" y="788856"/>
                </a:lnTo>
                <a:lnTo>
                  <a:pt x="1298250" y="830187"/>
                </a:lnTo>
                <a:lnTo>
                  <a:pt x="1301353" y="819458"/>
                </a:lnTo>
                <a:close/>
              </a:path>
              <a:path w="1320545" h="1321308">
                <a:moveTo>
                  <a:pt x="9143" y="769620"/>
                </a:moveTo>
                <a:lnTo>
                  <a:pt x="9004" y="769620"/>
                </a:lnTo>
                <a:lnTo>
                  <a:pt x="9143" y="770300"/>
                </a:lnTo>
                <a:lnTo>
                  <a:pt x="9143" y="769620"/>
                </a:lnTo>
                <a:close/>
              </a:path>
              <a:path w="1320545" h="1321308">
                <a:moveTo>
                  <a:pt x="8381" y="765048"/>
                </a:moveTo>
                <a:lnTo>
                  <a:pt x="8381" y="765706"/>
                </a:lnTo>
                <a:lnTo>
                  <a:pt x="8381" y="765048"/>
                </a:lnTo>
                <a:close/>
              </a:path>
              <a:path w="1320545" h="1321308">
                <a:moveTo>
                  <a:pt x="1311902" y="767846"/>
                </a:moveTo>
                <a:lnTo>
                  <a:pt x="1315216" y="740636"/>
                </a:lnTo>
                <a:lnTo>
                  <a:pt x="1309201" y="781061"/>
                </a:lnTo>
                <a:lnTo>
                  <a:pt x="1311902" y="767846"/>
                </a:lnTo>
                <a:close/>
              </a:path>
              <a:path w="1320545" h="1321308">
                <a:moveTo>
                  <a:pt x="2286" y="713994"/>
                </a:moveTo>
                <a:lnTo>
                  <a:pt x="2154" y="713994"/>
                </a:lnTo>
                <a:lnTo>
                  <a:pt x="2189" y="714855"/>
                </a:lnTo>
                <a:lnTo>
                  <a:pt x="2286" y="715651"/>
                </a:lnTo>
                <a:lnTo>
                  <a:pt x="2286" y="713994"/>
                </a:lnTo>
                <a:close/>
              </a:path>
              <a:path w="1320545" h="1321308">
                <a:moveTo>
                  <a:pt x="1318356" y="714855"/>
                </a:moveTo>
                <a:lnTo>
                  <a:pt x="1319350" y="690261"/>
                </a:lnTo>
                <a:lnTo>
                  <a:pt x="1316407" y="730856"/>
                </a:lnTo>
                <a:lnTo>
                  <a:pt x="1318356" y="714855"/>
                </a:lnTo>
                <a:close/>
              </a:path>
              <a:path w="1320545" h="1321308">
                <a:moveTo>
                  <a:pt x="1320546" y="660653"/>
                </a:moveTo>
                <a:lnTo>
                  <a:pt x="1320273" y="653912"/>
                </a:lnTo>
                <a:lnTo>
                  <a:pt x="1319911" y="676358"/>
                </a:lnTo>
                <a:lnTo>
                  <a:pt x="1320546" y="660653"/>
                </a:lnTo>
                <a:close/>
              </a:path>
              <a:path w="1320545" h="1321308">
                <a:moveTo>
                  <a:pt x="1318356" y="606452"/>
                </a:moveTo>
                <a:lnTo>
                  <a:pt x="1318260" y="605657"/>
                </a:lnTo>
                <a:lnTo>
                  <a:pt x="1318260" y="608837"/>
                </a:lnTo>
                <a:lnTo>
                  <a:pt x="1318453" y="608837"/>
                </a:lnTo>
                <a:lnTo>
                  <a:pt x="1318356" y="606452"/>
                </a:lnTo>
                <a:close/>
              </a:path>
              <a:path w="1320545" h="1321308">
                <a:moveTo>
                  <a:pt x="1317497" y="599401"/>
                </a:moveTo>
                <a:lnTo>
                  <a:pt x="1317497" y="600455"/>
                </a:lnTo>
                <a:lnTo>
                  <a:pt x="1317626" y="600455"/>
                </a:lnTo>
                <a:lnTo>
                  <a:pt x="1317497" y="599401"/>
                </a:lnTo>
                <a:close/>
              </a:path>
              <a:path w="1320545" h="1321308">
                <a:moveTo>
                  <a:pt x="1312925" y="561863"/>
                </a:moveTo>
                <a:lnTo>
                  <a:pt x="1312925" y="562355"/>
                </a:lnTo>
                <a:lnTo>
                  <a:pt x="1312925" y="561863"/>
                </a:lnTo>
                <a:close/>
              </a:path>
              <a:path w="1320545" h="1321308">
                <a:moveTo>
                  <a:pt x="1312164" y="555607"/>
                </a:moveTo>
                <a:lnTo>
                  <a:pt x="1312164" y="557021"/>
                </a:lnTo>
                <a:lnTo>
                  <a:pt x="1312336" y="557021"/>
                </a:lnTo>
                <a:lnTo>
                  <a:pt x="1312164" y="555607"/>
                </a:lnTo>
                <a:close/>
              </a:path>
              <a:path w="1320545" h="1321308">
                <a:moveTo>
                  <a:pt x="1311401" y="551011"/>
                </a:moveTo>
                <a:lnTo>
                  <a:pt x="1311401" y="552449"/>
                </a:lnTo>
                <a:lnTo>
                  <a:pt x="1311695" y="552449"/>
                </a:lnTo>
                <a:lnTo>
                  <a:pt x="1311401" y="551011"/>
                </a:lnTo>
                <a:close/>
              </a:path>
              <a:path w="1320545" h="1321308">
                <a:moveTo>
                  <a:pt x="1310639" y="547283"/>
                </a:moveTo>
                <a:lnTo>
                  <a:pt x="1310639" y="547877"/>
                </a:lnTo>
                <a:lnTo>
                  <a:pt x="1310639" y="547283"/>
                </a:lnTo>
                <a:close/>
              </a:path>
              <a:path w="1320545" h="1321308">
                <a:moveTo>
                  <a:pt x="1303019" y="510004"/>
                </a:moveTo>
                <a:lnTo>
                  <a:pt x="1303019" y="510539"/>
                </a:lnTo>
                <a:lnTo>
                  <a:pt x="1303019" y="510004"/>
                </a:lnTo>
                <a:close/>
              </a:path>
              <a:path w="1320545" h="1321308">
                <a:moveTo>
                  <a:pt x="1302258" y="506276"/>
                </a:moveTo>
                <a:lnTo>
                  <a:pt x="1302258" y="507491"/>
                </a:lnTo>
                <a:lnTo>
                  <a:pt x="1302506" y="507491"/>
                </a:lnTo>
                <a:lnTo>
                  <a:pt x="1302258" y="506276"/>
                </a:lnTo>
                <a:close/>
              </a:path>
              <a:path w="1320545" h="1321308">
                <a:moveTo>
                  <a:pt x="1301495" y="502548"/>
                </a:moveTo>
                <a:lnTo>
                  <a:pt x="1301495" y="503681"/>
                </a:lnTo>
                <a:lnTo>
                  <a:pt x="1301727" y="503681"/>
                </a:lnTo>
                <a:lnTo>
                  <a:pt x="1301495" y="502548"/>
                </a:lnTo>
                <a:close/>
              </a:path>
              <a:path w="1320545" h="1321308">
                <a:moveTo>
                  <a:pt x="1300734" y="499708"/>
                </a:moveTo>
                <a:lnTo>
                  <a:pt x="1300734" y="500633"/>
                </a:lnTo>
                <a:lnTo>
                  <a:pt x="1301001" y="500633"/>
                </a:lnTo>
                <a:lnTo>
                  <a:pt x="1300734" y="499708"/>
                </a:lnTo>
                <a:close/>
              </a:path>
              <a:path w="1320545" h="1321308">
                <a:moveTo>
                  <a:pt x="1299971" y="497073"/>
                </a:moveTo>
                <a:lnTo>
                  <a:pt x="1299971" y="497585"/>
                </a:lnTo>
                <a:lnTo>
                  <a:pt x="1300120" y="497585"/>
                </a:lnTo>
                <a:lnTo>
                  <a:pt x="1299971" y="497073"/>
                </a:lnTo>
                <a:close/>
              </a:path>
              <a:path w="1320545" h="1321308">
                <a:moveTo>
                  <a:pt x="1298447" y="491802"/>
                </a:moveTo>
                <a:lnTo>
                  <a:pt x="1298447" y="492251"/>
                </a:lnTo>
                <a:lnTo>
                  <a:pt x="1298677" y="492596"/>
                </a:lnTo>
                <a:lnTo>
                  <a:pt x="1298447" y="491802"/>
                </a:lnTo>
                <a:close/>
              </a:path>
              <a:path w="1320545" h="1321308">
                <a:moveTo>
                  <a:pt x="1297686" y="489166"/>
                </a:moveTo>
                <a:lnTo>
                  <a:pt x="1297686" y="489203"/>
                </a:lnTo>
                <a:lnTo>
                  <a:pt x="1297696" y="489203"/>
                </a:lnTo>
                <a:close/>
              </a:path>
              <a:path w="1320545" h="1321308">
                <a:moveTo>
                  <a:pt x="1182147" y="256602"/>
                </a:moveTo>
                <a:lnTo>
                  <a:pt x="1182623" y="257555"/>
                </a:lnTo>
                <a:lnTo>
                  <a:pt x="1183315" y="258074"/>
                </a:lnTo>
                <a:lnTo>
                  <a:pt x="1182147" y="256602"/>
                </a:lnTo>
                <a:close/>
              </a:path>
              <a:path w="1320545" h="1321308">
                <a:moveTo>
                  <a:pt x="239183" y="152113"/>
                </a:moveTo>
                <a:lnTo>
                  <a:pt x="230528" y="158988"/>
                </a:lnTo>
                <a:lnTo>
                  <a:pt x="229474" y="159965"/>
                </a:lnTo>
                <a:lnTo>
                  <a:pt x="239183" y="152113"/>
                </a:lnTo>
                <a:close/>
              </a:path>
              <a:path w="1320545" h="1321308">
                <a:moveTo>
                  <a:pt x="282031" y="119472"/>
                </a:moveTo>
                <a:lnTo>
                  <a:pt x="270260" y="127430"/>
                </a:lnTo>
                <a:lnTo>
                  <a:pt x="267926" y="129284"/>
                </a:lnTo>
                <a:lnTo>
                  <a:pt x="282031" y="119472"/>
                </a:lnTo>
                <a:close/>
              </a:path>
              <a:path w="1320545" h="1321308">
                <a:moveTo>
                  <a:pt x="324862" y="91849"/>
                </a:moveTo>
                <a:lnTo>
                  <a:pt x="312383" y="98950"/>
                </a:lnTo>
                <a:lnTo>
                  <a:pt x="308812" y="101364"/>
                </a:lnTo>
                <a:lnTo>
                  <a:pt x="324862" y="91849"/>
                </a:lnTo>
                <a:close/>
              </a:path>
              <a:path w="1320545" h="1321308">
                <a:moveTo>
                  <a:pt x="368958" y="67964"/>
                </a:moveTo>
                <a:lnTo>
                  <a:pt x="356727" y="73716"/>
                </a:lnTo>
                <a:lnTo>
                  <a:pt x="351989" y="76412"/>
                </a:lnTo>
                <a:lnTo>
                  <a:pt x="368958" y="67964"/>
                </a:lnTo>
                <a:close/>
              </a:path>
              <a:path w="1320545" h="1321308">
                <a:moveTo>
                  <a:pt x="414717" y="47520"/>
                </a:moveTo>
                <a:lnTo>
                  <a:pt x="403121" y="51899"/>
                </a:lnTo>
                <a:lnTo>
                  <a:pt x="397274" y="54648"/>
                </a:lnTo>
                <a:lnTo>
                  <a:pt x="414717" y="47520"/>
                </a:lnTo>
                <a:close/>
              </a:path>
              <a:path w="1320545" h="1321308">
                <a:moveTo>
                  <a:pt x="462280" y="30516"/>
                </a:moveTo>
                <a:lnTo>
                  <a:pt x="451396" y="33668"/>
                </a:lnTo>
                <a:lnTo>
                  <a:pt x="444433" y="36297"/>
                </a:lnTo>
                <a:lnTo>
                  <a:pt x="462280" y="30516"/>
                </a:lnTo>
                <a:close/>
              </a:path>
              <a:path w="1320545" h="1321308">
                <a:moveTo>
                  <a:pt x="511687" y="17082"/>
                </a:moveTo>
                <a:lnTo>
                  <a:pt x="501381" y="19192"/>
                </a:lnTo>
                <a:lnTo>
                  <a:pt x="493158" y="21574"/>
                </a:lnTo>
                <a:lnTo>
                  <a:pt x="511687" y="17082"/>
                </a:lnTo>
                <a:close/>
              </a:path>
              <a:path w="1320545" h="1321308">
                <a:moveTo>
                  <a:pt x="562920" y="7421"/>
                </a:moveTo>
                <a:lnTo>
                  <a:pt x="552905" y="8643"/>
                </a:lnTo>
                <a:lnTo>
                  <a:pt x="543052" y="10660"/>
                </a:lnTo>
                <a:lnTo>
                  <a:pt x="562920" y="7421"/>
                </a:lnTo>
                <a:close/>
              </a:path>
              <a:path w="1320545" h="1321308">
                <a:moveTo>
                  <a:pt x="615924" y="1779"/>
                </a:moveTo>
                <a:lnTo>
                  <a:pt x="605799" y="2189"/>
                </a:lnTo>
                <a:lnTo>
                  <a:pt x="593598" y="3677"/>
                </a:lnTo>
                <a:lnTo>
                  <a:pt x="615924" y="1779"/>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33" name="object 18"/>
          <p:cNvSpPr/>
          <p:nvPr/>
        </p:nvSpPr>
        <p:spPr>
          <a:xfrm>
            <a:off x="6961887" y="3933056"/>
            <a:ext cx="1200496" cy="1165860"/>
          </a:xfrm>
          <a:custGeom>
            <a:avLst/>
            <a:gdLst/>
            <a:ahLst/>
            <a:cxnLst/>
            <a:rect l="l" t="t" r="r" b="b"/>
            <a:pathLst>
              <a:path w="1320545" h="1321308">
                <a:moveTo>
                  <a:pt x="0" y="660653"/>
                </a:moveTo>
                <a:lnTo>
                  <a:pt x="2189" y="714855"/>
                </a:lnTo>
                <a:lnTo>
                  <a:pt x="8642" y="767846"/>
                </a:lnTo>
                <a:lnTo>
                  <a:pt x="19190" y="819458"/>
                </a:lnTo>
                <a:lnTo>
                  <a:pt x="33662" y="869521"/>
                </a:lnTo>
                <a:lnTo>
                  <a:pt x="51887" y="917864"/>
                </a:lnTo>
                <a:lnTo>
                  <a:pt x="73696" y="964319"/>
                </a:lnTo>
                <a:lnTo>
                  <a:pt x="98917" y="1008715"/>
                </a:lnTo>
                <a:lnTo>
                  <a:pt x="127382" y="1050883"/>
                </a:lnTo>
                <a:lnTo>
                  <a:pt x="158918" y="1090653"/>
                </a:lnTo>
                <a:lnTo>
                  <a:pt x="193357" y="1127855"/>
                </a:lnTo>
                <a:lnTo>
                  <a:pt x="230528" y="1162319"/>
                </a:lnTo>
                <a:lnTo>
                  <a:pt x="270260" y="1193877"/>
                </a:lnTo>
                <a:lnTo>
                  <a:pt x="312383" y="1222357"/>
                </a:lnTo>
                <a:lnTo>
                  <a:pt x="356727" y="1247591"/>
                </a:lnTo>
                <a:lnTo>
                  <a:pt x="403121" y="1269408"/>
                </a:lnTo>
                <a:lnTo>
                  <a:pt x="451396" y="1287639"/>
                </a:lnTo>
                <a:lnTo>
                  <a:pt x="501381" y="1302115"/>
                </a:lnTo>
                <a:lnTo>
                  <a:pt x="552905" y="1312664"/>
                </a:lnTo>
                <a:lnTo>
                  <a:pt x="605799" y="1319118"/>
                </a:lnTo>
                <a:lnTo>
                  <a:pt x="659892" y="1321308"/>
                </a:lnTo>
                <a:lnTo>
                  <a:pt x="714093" y="1319118"/>
                </a:lnTo>
                <a:lnTo>
                  <a:pt x="767084" y="1312664"/>
                </a:lnTo>
                <a:lnTo>
                  <a:pt x="818696" y="1302115"/>
                </a:lnTo>
                <a:lnTo>
                  <a:pt x="868759" y="1287639"/>
                </a:lnTo>
                <a:lnTo>
                  <a:pt x="917102" y="1269408"/>
                </a:lnTo>
                <a:lnTo>
                  <a:pt x="963557" y="1247591"/>
                </a:lnTo>
                <a:lnTo>
                  <a:pt x="1007953" y="1222357"/>
                </a:lnTo>
                <a:lnTo>
                  <a:pt x="1050121" y="1193877"/>
                </a:lnTo>
                <a:lnTo>
                  <a:pt x="1089891" y="1162319"/>
                </a:lnTo>
                <a:lnTo>
                  <a:pt x="1127093" y="1127855"/>
                </a:lnTo>
                <a:lnTo>
                  <a:pt x="1161557" y="1090653"/>
                </a:lnTo>
                <a:lnTo>
                  <a:pt x="1193115" y="1050883"/>
                </a:lnTo>
                <a:lnTo>
                  <a:pt x="1221595" y="1008715"/>
                </a:lnTo>
                <a:lnTo>
                  <a:pt x="1246829" y="964319"/>
                </a:lnTo>
                <a:lnTo>
                  <a:pt x="1268646" y="917864"/>
                </a:lnTo>
                <a:lnTo>
                  <a:pt x="1286877" y="869521"/>
                </a:lnTo>
                <a:lnTo>
                  <a:pt x="1301353" y="819458"/>
                </a:lnTo>
                <a:lnTo>
                  <a:pt x="1311902" y="767846"/>
                </a:lnTo>
                <a:lnTo>
                  <a:pt x="1318356" y="714855"/>
                </a:lnTo>
                <a:lnTo>
                  <a:pt x="1320546" y="660653"/>
                </a:lnTo>
                <a:lnTo>
                  <a:pt x="1318356" y="606452"/>
                </a:lnTo>
                <a:lnTo>
                  <a:pt x="1311902" y="553461"/>
                </a:lnTo>
                <a:lnTo>
                  <a:pt x="1301353" y="501849"/>
                </a:lnTo>
                <a:lnTo>
                  <a:pt x="1286877" y="451786"/>
                </a:lnTo>
                <a:lnTo>
                  <a:pt x="1268646" y="403443"/>
                </a:lnTo>
                <a:lnTo>
                  <a:pt x="1246829" y="356988"/>
                </a:lnTo>
                <a:lnTo>
                  <a:pt x="1221595" y="312592"/>
                </a:lnTo>
                <a:lnTo>
                  <a:pt x="1193115" y="270424"/>
                </a:lnTo>
                <a:lnTo>
                  <a:pt x="1161557" y="230654"/>
                </a:lnTo>
                <a:lnTo>
                  <a:pt x="1127093" y="193452"/>
                </a:lnTo>
                <a:lnTo>
                  <a:pt x="1089891" y="158988"/>
                </a:lnTo>
                <a:lnTo>
                  <a:pt x="1050121" y="127430"/>
                </a:lnTo>
                <a:lnTo>
                  <a:pt x="1007953" y="98950"/>
                </a:lnTo>
                <a:lnTo>
                  <a:pt x="963557" y="73716"/>
                </a:lnTo>
                <a:lnTo>
                  <a:pt x="917102" y="51899"/>
                </a:lnTo>
                <a:lnTo>
                  <a:pt x="868759" y="33668"/>
                </a:lnTo>
                <a:lnTo>
                  <a:pt x="818696" y="19192"/>
                </a:lnTo>
                <a:lnTo>
                  <a:pt x="767084" y="8643"/>
                </a:lnTo>
                <a:lnTo>
                  <a:pt x="714093" y="2189"/>
                </a:lnTo>
                <a:lnTo>
                  <a:pt x="659892" y="0"/>
                </a:lnTo>
                <a:lnTo>
                  <a:pt x="605799" y="2189"/>
                </a:lnTo>
                <a:lnTo>
                  <a:pt x="552905" y="8643"/>
                </a:lnTo>
                <a:lnTo>
                  <a:pt x="501381" y="19192"/>
                </a:lnTo>
                <a:lnTo>
                  <a:pt x="451396" y="33668"/>
                </a:lnTo>
                <a:lnTo>
                  <a:pt x="403121" y="51899"/>
                </a:lnTo>
                <a:lnTo>
                  <a:pt x="356727" y="73716"/>
                </a:lnTo>
                <a:lnTo>
                  <a:pt x="312383" y="98950"/>
                </a:lnTo>
                <a:lnTo>
                  <a:pt x="270260" y="127430"/>
                </a:lnTo>
                <a:lnTo>
                  <a:pt x="230528" y="158988"/>
                </a:lnTo>
                <a:lnTo>
                  <a:pt x="193357" y="193452"/>
                </a:lnTo>
                <a:lnTo>
                  <a:pt x="158918" y="230654"/>
                </a:lnTo>
                <a:lnTo>
                  <a:pt x="127382" y="270424"/>
                </a:lnTo>
                <a:lnTo>
                  <a:pt x="98917" y="312592"/>
                </a:lnTo>
                <a:lnTo>
                  <a:pt x="73696" y="356988"/>
                </a:lnTo>
                <a:lnTo>
                  <a:pt x="51887" y="403443"/>
                </a:lnTo>
                <a:lnTo>
                  <a:pt x="33662" y="451786"/>
                </a:lnTo>
                <a:lnTo>
                  <a:pt x="19190" y="501849"/>
                </a:lnTo>
                <a:lnTo>
                  <a:pt x="8642" y="553461"/>
                </a:lnTo>
                <a:lnTo>
                  <a:pt x="2189" y="606452"/>
                </a:lnTo>
                <a:lnTo>
                  <a:pt x="0" y="660653"/>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34" name="object 19"/>
          <p:cNvSpPr/>
          <p:nvPr/>
        </p:nvSpPr>
        <p:spPr>
          <a:xfrm>
            <a:off x="6770484" y="1772816"/>
            <a:ext cx="1209502" cy="1173928"/>
          </a:xfrm>
          <a:custGeom>
            <a:avLst/>
            <a:gdLst/>
            <a:ahLst/>
            <a:cxnLst/>
            <a:rect l="l" t="t" r="r" b="b"/>
            <a:pathLst>
              <a:path w="1330452" h="1330452">
                <a:moveTo>
                  <a:pt x="9906" y="665225"/>
                </a:moveTo>
                <a:lnTo>
                  <a:pt x="1524" y="668273"/>
                </a:lnTo>
                <a:lnTo>
                  <a:pt x="5334" y="670559"/>
                </a:lnTo>
                <a:lnTo>
                  <a:pt x="762" y="682751"/>
                </a:lnTo>
                <a:lnTo>
                  <a:pt x="8202" y="767553"/>
                </a:lnTo>
                <a:lnTo>
                  <a:pt x="17907" y="817525"/>
                </a:lnTo>
                <a:lnTo>
                  <a:pt x="31245" y="866051"/>
                </a:lnTo>
                <a:lnTo>
                  <a:pt x="48064" y="912988"/>
                </a:lnTo>
                <a:lnTo>
                  <a:pt x="68210" y="958191"/>
                </a:lnTo>
                <a:lnTo>
                  <a:pt x="91529" y="1001517"/>
                </a:lnTo>
                <a:lnTo>
                  <a:pt x="117868" y="1042821"/>
                </a:lnTo>
                <a:lnTo>
                  <a:pt x="147073" y="1081961"/>
                </a:lnTo>
                <a:lnTo>
                  <a:pt x="178992" y="1118793"/>
                </a:lnTo>
                <a:lnTo>
                  <a:pt x="213469" y="1153172"/>
                </a:lnTo>
                <a:lnTo>
                  <a:pt x="250352" y="1184955"/>
                </a:lnTo>
                <a:lnTo>
                  <a:pt x="289488" y="1213998"/>
                </a:lnTo>
                <a:lnTo>
                  <a:pt x="330722" y="1240158"/>
                </a:lnTo>
                <a:lnTo>
                  <a:pt x="373901" y="1263290"/>
                </a:lnTo>
                <a:lnTo>
                  <a:pt x="418871" y="1283250"/>
                </a:lnTo>
                <a:lnTo>
                  <a:pt x="465480" y="1299896"/>
                </a:lnTo>
                <a:lnTo>
                  <a:pt x="513574" y="1313083"/>
                </a:lnTo>
                <a:lnTo>
                  <a:pt x="562998" y="1322667"/>
                </a:lnTo>
                <a:lnTo>
                  <a:pt x="613600" y="1328504"/>
                </a:lnTo>
                <a:lnTo>
                  <a:pt x="665226" y="1330452"/>
                </a:lnTo>
                <a:lnTo>
                  <a:pt x="682752" y="1330452"/>
                </a:lnTo>
                <a:lnTo>
                  <a:pt x="750044" y="1325159"/>
                </a:lnTo>
                <a:lnTo>
                  <a:pt x="799416" y="1316949"/>
                </a:lnTo>
                <a:lnTo>
                  <a:pt x="847490" y="1305199"/>
                </a:lnTo>
                <a:lnTo>
                  <a:pt x="894125" y="1290050"/>
                </a:lnTo>
                <a:lnTo>
                  <a:pt x="939182" y="1271641"/>
                </a:lnTo>
                <a:lnTo>
                  <a:pt x="982518" y="1250112"/>
                </a:lnTo>
                <a:lnTo>
                  <a:pt x="1023993" y="1225603"/>
                </a:lnTo>
                <a:lnTo>
                  <a:pt x="1063466" y="1198255"/>
                </a:lnTo>
                <a:lnTo>
                  <a:pt x="1100795" y="1168207"/>
                </a:lnTo>
                <a:lnTo>
                  <a:pt x="1135841" y="1135599"/>
                </a:lnTo>
                <a:lnTo>
                  <a:pt x="1168463" y="1100571"/>
                </a:lnTo>
                <a:lnTo>
                  <a:pt x="1198518" y="1063263"/>
                </a:lnTo>
                <a:lnTo>
                  <a:pt x="1225867" y="1023815"/>
                </a:lnTo>
                <a:lnTo>
                  <a:pt x="1250369" y="982367"/>
                </a:lnTo>
                <a:lnTo>
                  <a:pt x="1271882" y="939059"/>
                </a:lnTo>
                <a:lnTo>
                  <a:pt x="1290265" y="894030"/>
                </a:lnTo>
                <a:lnTo>
                  <a:pt x="1305379" y="847422"/>
                </a:lnTo>
                <a:lnTo>
                  <a:pt x="1317081" y="799373"/>
                </a:lnTo>
                <a:lnTo>
                  <a:pt x="1325232" y="750025"/>
                </a:lnTo>
                <a:lnTo>
                  <a:pt x="1329690" y="699515"/>
                </a:lnTo>
                <a:lnTo>
                  <a:pt x="1330452" y="681989"/>
                </a:lnTo>
                <a:lnTo>
                  <a:pt x="1330452" y="647699"/>
                </a:lnTo>
                <a:lnTo>
                  <a:pt x="1325077" y="579421"/>
                </a:lnTo>
                <a:lnTo>
                  <a:pt x="1316652" y="529153"/>
                </a:lnTo>
                <a:lnTo>
                  <a:pt x="1304564" y="480274"/>
                </a:lnTo>
                <a:lnTo>
                  <a:pt x="1288962" y="432926"/>
                </a:lnTo>
                <a:lnTo>
                  <a:pt x="1269995" y="387253"/>
                </a:lnTo>
                <a:lnTo>
                  <a:pt x="1247810" y="343397"/>
                </a:lnTo>
                <a:lnTo>
                  <a:pt x="1222558" y="301500"/>
                </a:lnTo>
                <a:lnTo>
                  <a:pt x="1194386" y="261704"/>
                </a:lnTo>
                <a:lnTo>
                  <a:pt x="1163443" y="224154"/>
                </a:lnTo>
                <a:lnTo>
                  <a:pt x="1129879" y="188990"/>
                </a:lnTo>
                <a:lnTo>
                  <a:pt x="1093841" y="156356"/>
                </a:lnTo>
                <a:lnTo>
                  <a:pt x="1055479" y="126393"/>
                </a:lnTo>
                <a:lnTo>
                  <a:pt x="1014942" y="99246"/>
                </a:lnTo>
                <a:lnTo>
                  <a:pt x="972377" y="75056"/>
                </a:lnTo>
                <a:lnTo>
                  <a:pt x="927934" y="53965"/>
                </a:lnTo>
                <a:lnTo>
                  <a:pt x="881762" y="36117"/>
                </a:lnTo>
                <a:lnTo>
                  <a:pt x="834008" y="21654"/>
                </a:lnTo>
                <a:lnTo>
                  <a:pt x="784823" y="10718"/>
                </a:lnTo>
                <a:lnTo>
                  <a:pt x="734355" y="3453"/>
                </a:lnTo>
                <a:lnTo>
                  <a:pt x="682752" y="0"/>
                </a:lnTo>
                <a:lnTo>
                  <a:pt x="648462" y="0"/>
                </a:lnTo>
                <a:lnTo>
                  <a:pt x="597787" y="3288"/>
                </a:lnTo>
                <a:lnTo>
                  <a:pt x="548192" y="10273"/>
                </a:lnTo>
                <a:lnTo>
                  <a:pt x="499817" y="20818"/>
                </a:lnTo>
                <a:lnTo>
                  <a:pt x="452807" y="34788"/>
                </a:lnTo>
                <a:lnTo>
                  <a:pt x="407302" y="52049"/>
                </a:lnTo>
                <a:lnTo>
                  <a:pt x="363446" y="72467"/>
                </a:lnTo>
                <a:lnTo>
                  <a:pt x="321381" y="95905"/>
                </a:lnTo>
                <a:lnTo>
                  <a:pt x="281249" y="122230"/>
                </a:lnTo>
                <a:lnTo>
                  <a:pt x="243192" y="151306"/>
                </a:lnTo>
                <a:lnTo>
                  <a:pt x="207354" y="182999"/>
                </a:lnTo>
                <a:lnTo>
                  <a:pt x="173876" y="217173"/>
                </a:lnTo>
                <a:lnTo>
                  <a:pt x="142901" y="253694"/>
                </a:lnTo>
                <a:lnTo>
                  <a:pt x="114571" y="292428"/>
                </a:lnTo>
                <a:lnTo>
                  <a:pt x="89028" y="333238"/>
                </a:lnTo>
                <a:lnTo>
                  <a:pt x="66416" y="375991"/>
                </a:lnTo>
                <a:lnTo>
                  <a:pt x="46875" y="420552"/>
                </a:lnTo>
                <a:lnTo>
                  <a:pt x="30550" y="466785"/>
                </a:lnTo>
                <a:lnTo>
                  <a:pt x="17581" y="514556"/>
                </a:lnTo>
                <a:lnTo>
                  <a:pt x="8112" y="563729"/>
                </a:lnTo>
                <a:lnTo>
                  <a:pt x="2286" y="614171"/>
                </a:lnTo>
                <a:lnTo>
                  <a:pt x="762" y="648461"/>
                </a:lnTo>
                <a:lnTo>
                  <a:pt x="0" y="665225"/>
                </a:lnTo>
                <a:lnTo>
                  <a:pt x="1524" y="661415"/>
                </a:lnTo>
                <a:lnTo>
                  <a:pt x="9906" y="648461"/>
                </a:lnTo>
                <a:lnTo>
                  <a:pt x="11430" y="614933"/>
                </a:lnTo>
                <a:lnTo>
                  <a:pt x="17524" y="564210"/>
                </a:lnTo>
                <a:lnTo>
                  <a:pt x="27279" y="514829"/>
                </a:lnTo>
                <a:lnTo>
                  <a:pt x="40552" y="466925"/>
                </a:lnTo>
                <a:lnTo>
                  <a:pt x="57199" y="420632"/>
                </a:lnTo>
                <a:lnTo>
                  <a:pt x="77077" y="376086"/>
                </a:lnTo>
                <a:lnTo>
                  <a:pt x="100041" y="333421"/>
                </a:lnTo>
                <a:lnTo>
                  <a:pt x="125949" y="292772"/>
                </a:lnTo>
                <a:lnTo>
                  <a:pt x="154656" y="254274"/>
                </a:lnTo>
                <a:lnTo>
                  <a:pt x="186018" y="218062"/>
                </a:lnTo>
                <a:lnTo>
                  <a:pt x="219894" y="184270"/>
                </a:lnTo>
                <a:lnTo>
                  <a:pt x="256137" y="153034"/>
                </a:lnTo>
                <a:lnTo>
                  <a:pt x="294606" y="124488"/>
                </a:lnTo>
                <a:lnTo>
                  <a:pt x="335157" y="98767"/>
                </a:lnTo>
                <a:lnTo>
                  <a:pt x="377645" y="76005"/>
                </a:lnTo>
                <a:lnTo>
                  <a:pt x="421927" y="56339"/>
                </a:lnTo>
                <a:lnTo>
                  <a:pt x="467860" y="39901"/>
                </a:lnTo>
                <a:lnTo>
                  <a:pt x="515300" y="26829"/>
                </a:lnTo>
                <a:lnTo>
                  <a:pt x="564103" y="17255"/>
                </a:lnTo>
                <a:lnTo>
                  <a:pt x="614126" y="11315"/>
                </a:lnTo>
                <a:lnTo>
                  <a:pt x="665226" y="9143"/>
                </a:lnTo>
                <a:lnTo>
                  <a:pt x="682752" y="9905"/>
                </a:lnTo>
                <a:lnTo>
                  <a:pt x="749263" y="15009"/>
                </a:lnTo>
                <a:lnTo>
                  <a:pt x="797874" y="23010"/>
                </a:lnTo>
                <a:lnTo>
                  <a:pt x="845211" y="34528"/>
                </a:lnTo>
                <a:lnTo>
                  <a:pt x="891135" y="49422"/>
                </a:lnTo>
                <a:lnTo>
                  <a:pt x="935506" y="67552"/>
                </a:lnTo>
                <a:lnTo>
                  <a:pt x="978187" y="88776"/>
                </a:lnTo>
                <a:lnTo>
                  <a:pt x="1019039" y="112952"/>
                </a:lnTo>
                <a:lnTo>
                  <a:pt x="1057923" y="139940"/>
                </a:lnTo>
                <a:lnTo>
                  <a:pt x="1094699" y="169599"/>
                </a:lnTo>
                <a:lnTo>
                  <a:pt x="1129231" y="201787"/>
                </a:lnTo>
                <a:lnTo>
                  <a:pt x="1161379" y="236362"/>
                </a:lnTo>
                <a:lnTo>
                  <a:pt x="1191004" y="273184"/>
                </a:lnTo>
                <a:lnTo>
                  <a:pt x="1217967" y="312112"/>
                </a:lnTo>
                <a:lnTo>
                  <a:pt x="1242131" y="353004"/>
                </a:lnTo>
                <a:lnTo>
                  <a:pt x="1263356" y="395719"/>
                </a:lnTo>
                <a:lnTo>
                  <a:pt x="1281503" y="440116"/>
                </a:lnTo>
                <a:lnTo>
                  <a:pt x="1296434" y="486054"/>
                </a:lnTo>
                <a:lnTo>
                  <a:pt x="1308011" y="533390"/>
                </a:lnTo>
                <a:lnTo>
                  <a:pt x="1316094" y="581985"/>
                </a:lnTo>
                <a:lnTo>
                  <a:pt x="1320546" y="631697"/>
                </a:lnTo>
                <a:lnTo>
                  <a:pt x="1320546" y="648461"/>
                </a:lnTo>
                <a:lnTo>
                  <a:pt x="1321308" y="665225"/>
                </a:lnTo>
                <a:lnTo>
                  <a:pt x="1321308" y="681989"/>
                </a:lnTo>
                <a:lnTo>
                  <a:pt x="1320546" y="698753"/>
                </a:lnTo>
                <a:lnTo>
                  <a:pt x="1315943" y="749518"/>
                </a:lnTo>
                <a:lnTo>
                  <a:pt x="1307582" y="799079"/>
                </a:lnTo>
                <a:lnTo>
                  <a:pt x="1295609" y="847290"/>
                </a:lnTo>
                <a:lnTo>
                  <a:pt x="1280173" y="894008"/>
                </a:lnTo>
                <a:lnTo>
                  <a:pt x="1261419" y="939089"/>
                </a:lnTo>
                <a:lnTo>
                  <a:pt x="1239495" y="982387"/>
                </a:lnTo>
                <a:lnTo>
                  <a:pt x="1214547" y="1023759"/>
                </a:lnTo>
                <a:lnTo>
                  <a:pt x="1186724" y="1063060"/>
                </a:lnTo>
                <a:lnTo>
                  <a:pt x="1156171" y="1100145"/>
                </a:lnTo>
                <a:lnTo>
                  <a:pt x="1123035" y="1134870"/>
                </a:lnTo>
                <a:lnTo>
                  <a:pt x="1087464" y="1167091"/>
                </a:lnTo>
                <a:lnTo>
                  <a:pt x="1049605" y="1196663"/>
                </a:lnTo>
                <a:lnTo>
                  <a:pt x="1009605" y="1223441"/>
                </a:lnTo>
                <a:lnTo>
                  <a:pt x="967610" y="1247282"/>
                </a:lnTo>
                <a:lnTo>
                  <a:pt x="923767" y="1268041"/>
                </a:lnTo>
                <a:lnTo>
                  <a:pt x="878225" y="1285573"/>
                </a:lnTo>
                <a:lnTo>
                  <a:pt x="831128" y="1299734"/>
                </a:lnTo>
                <a:lnTo>
                  <a:pt x="782626" y="1310379"/>
                </a:lnTo>
                <a:lnTo>
                  <a:pt x="732864" y="1317365"/>
                </a:lnTo>
                <a:lnTo>
                  <a:pt x="681990" y="1320545"/>
                </a:lnTo>
                <a:lnTo>
                  <a:pt x="648462" y="1320545"/>
                </a:lnTo>
                <a:lnTo>
                  <a:pt x="598505" y="1317429"/>
                </a:lnTo>
                <a:lnTo>
                  <a:pt x="549624" y="1310647"/>
                </a:lnTo>
                <a:lnTo>
                  <a:pt x="501957" y="1300333"/>
                </a:lnTo>
                <a:lnTo>
                  <a:pt x="455643" y="1286624"/>
                </a:lnTo>
                <a:lnTo>
                  <a:pt x="410819" y="1269653"/>
                </a:lnTo>
                <a:lnTo>
                  <a:pt x="367624" y="1249556"/>
                </a:lnTo>
                <a:lnTo>
                  <a:pt x="326196" y="1226467"/>
                </a:lnTo>
                <a:lnTo>
                  <a:pt x="286675" y="1200523"/>
                </a:lnTo>
                <a:lnTo>
                  <a:pt x="249197" y="1171856"/>
                </a:lnTo>
                <a:lnTo>
                  <a:pt x="213902" y="1140604"/>
                </a:lnTo>
                <a:lnTo>
                  <a:pt x="180928" y="1106900"/>
                </a:lnTo>
                <a:lnTo>
                  <a:pt x="150413" y="1070880"/>
                </a:lnTo>
                <a:lnTo>
                  <a:pt x="122496" y="1032678"/>
                </a:lnTo>
                <a:lnTo>
                  <a:pt x="97315" y="992429"/>
                </a:lnTo>
                <a:lnTo>
                  <a:pt x="75008" y="950269"/>
                </a:lnTo>
                <a:lnTo>
                  <a:pt x="55713" y="906332"/>
                </a:lnTo>
                <a:lnTo>
                  <a:pt x="39570" y="860754"/>
                </a:lnTo>
                <a:lnTo>
                  <a:pt x="26716" y="813668"/>
                </a:lnTo>
                <a:lnTo>
                  <a:pt x="17290" y="765211"/>
                </a:lnTo>
                <a:lnTo>
                  <a:pt x="11430" y="715517"/>
                </a:lnTo>
                <a:lnTo>
                  <a:pt x="9906" y="681989"/>
                </a:lnTo>
                <a:lnTo>
                  <a:pt x="8382" y="669035"/>
                </a:lnTo>
                <a:lnTo>
                  <a:pt x="9906" y="665225"/>
                </a:lnTo>
                <a:close/>
              </a:path>
              <a:path w="1330452" h="1330452">
                <a:moveTo>
                  <a:pt x="8382" y="669035"/>
                </a:moveTo>
                <a:lnTo>
                  <a:pt x="9906" y="681989"/>
                </a:lnTo>
                <a:lnTo>
                  <a:pt x="9906" y="665225"/>
                </a:lnTo>
                <a:lnTo>
                  <a:pt x="8382" y="669035"/>
                </a:lnTo>
                <a:close/>
              </a:path>
              <a:path w="1330452" h="1330452">
                <a:moveTo>
                  <a:pt x="4572" y="659891"/>
                </a:moveTo>
                <a:lnTo>
                  <a:pt x="1524" y="661415"/>
                </a:lnTo>
                <a:lnTo>
                  <a:pt x="0" y="665225"/>
                </a:lnTo>
                <a:lnTo>
                  <a:pt x="762" y="682751"/>
                </a:lnTo>
                <a:lnTo>
                  <a:pt x="5334" y="670559"/>
                </a:lnTo>
                <a:lnTo>
                  <a:pt x="1524" y="668273"/>
                </a:lnTo>
                <a:lnTo>
                  <a:pt x="9906" y="665225"/>
                </a:lnTo>
                <a:lnTo>
                  <a:pt x="9906" y="648461"/>
                </a:lnTo>
                <a:lnTo>
                  <a:pt x="1524" y="661415"/>
                </a:lnTo>
                <a:lnTo>
                  <a:pt x="4572" y="659891"/>
                </a:lnTo>
                <a:lnTo>
                  <a:pt x="8382" y="661415"/>
                </a:lnTo>
                <a:lnTo>
                  <a:pt x="8382" y="662177"/>
                </a:lnTo>
                <a:lnTo>
                  <a:pt x="8382" y="661415"/>
                </a:lnTo>
                <a:lnTo>
                  <a:pt x="4572" y="659891"/>
                </a:lnTo>
                <a:close/>
              </a:path>
            </a:pathLst>
          </a:custGeom>
          <a:solidFill>
            <a:srgbClr val="4984C4"/>
          </a:solidFill>
        </p:spPr>
        <p:txBody>
          <a:bodyPr wrap="square" lIns="0" tIns="0" rIns="0" bIns="0" rtlCol="0">
            <a:noAutofit/>
          </a:bodyPr>
          <a:lstStyle/>
          <a:p>
            <a:endParaRPr sz="3600">
              <a:solidFill>
                <a:schemeClr val="bg1"/>
              </a:solidFill>
            </a:endParaRPr>
          </a:p>
        </p:txBody>
      </p:sp>
      <p:sp>
        <p:nvSpPr>
          <p:cNvPr id="35" name="object 20"/>
          <p:cNvSpPr/>
          <p:nvPr/>
        </p:nvSpPr>
        <p:spPr>
          <a:xfrm>
            <a:off x="7105903" y="4077072"/>
            <a:ext cx="885305" cy="859267"/>
          </a:xfrm>
          <a:prstGeom prst="rect">
            <a:avLst/>
          </a:prstGeom>
          <a:blipFill>
            <a:blip r:embed="rId4" cstate="print"/>
            <a:stretch>
              <a:fillRect/>
            </a:stretch>
          </a:blipFill>
        </p:spPr>
        <p:txBody>
          <a:bodyPr wrap="square" lIns="0" tIns="0" rIns="0" bIns="0" rtlCol="0">
            <a:noAutofit/>
          </a:bodyPr>
          <a:lstStyle/>
          <a:p>
            <a:endParaRPr sz="3600">
              <a:solidFill>
                <a:schemeClr val="bg1"/>
              </a:solidFill>
            </a:endParaRPr>
          </a:p>
        </p:txBody>
      </p:sp>
      <p:sp>
        <p:nvSpPr>
          <p:cNvPr id="36" name="object 7"/>
          <p:cNvSpPr txBox="1"/>
          <p:nvPr/>
        </p:nvSpPr>
        <p:spPr>
          <a:xfrm>
            <a:off x="683568" y="2852936"/>
            <a:ext cx="2448272" cy="504056"/>
          </a:xfrm>
          <a:prstGeom prst="rect">
            <a:avLst/>
          </a:prstGeom>
        </p:spPr>
        <p:txBody>
          <a:bodyPr wrap="square" lIns="0" tIns="0" rIns="0" bIns="0" rtlCol="0">
            <a:noAutofit/>
          </a:bodyPr>
          <a:lstStyle/>
          <a:p>
            <a:pPr marL="11430">
              <a:lnSpc>
                <a:spcPts val="1735"/>
              </a:lnSpc>
              <a:spcBef>
                <a:spcPts val="85"/>
              </a:spcBef>
            </a:pPr>
            <a:endParaRPr lang="en-US" sz="3600" b="1" baseline="3000" dirty="0">
              <a:solidFill>
                <a:schemeClr val="bg1"/>
              </a:solidFill>
              <a:latin typeface="Calibri" panose="020F0502020204030204"/>
              <a:cs typeface="Calibri" panose="020F0502020204030204"/>
            </a:endParaRPr>
          </a:p>
          <a:p>
            <a:pPr marL="11430">
              <a:lnSpc>
                <a:spcPts val="1735"/>
              </a:lnSpc>
              <a:spcBef>
                <a:spcPts val="85"/>
              </a:spcBef>
            </a:pPr>
            <a:r>
              <a:rPr sz="3600" b="1" baseline="3000" dirty="0">
                <a:solidFill>
                  <a:schemeClr val="bg1"/>
                </a:solidFill>
                <a:latin typeface="Calibri" panose="020F0502020204030204"/>
                <a:cs typeface="Calibri" panose="020F0502020204030204"/>
              </a:rPr>
              <a:t>Au</a:t>
            </a:r>
            <a:r>
              <a:rPr sz="3600" b="1" spc="-17" baseline="3000" dirty="0">
                <a:solidFill>
                  <a:schemeClr val="bg1"/>
                </a:solidFill>
                <a:latin typeface="Calibri" panose="020F0502020204030204"/>
                <a:cs typeface="Calibri" panose="020F0502020204030204"/>
              </a:rPr>
              <a:t>t</a:t>
            </a:r>
            <a:r>
              <a:rPr sz="3600" b="1" baseline="3000" dirty="0">
                <a:solidFill>
                  <a:schemeClr val="bg1"/>
                </a:solidFill>
                <a:latin typeface="Calibri" panose="020F0502020204030204"/>
                <a:cs typeface="Calibri" panose="020F0502020204030204"/>
              </a:rPr>
              <a:t>om</a:t>
            </a:r>
            <a:r>
              <a:rPr sz="3600" b="1" spc="-13" baseline="3000" dirty="0">
                <a:solidFill>
                  <a:schemeClr val="bg1"/>
                </a:solidFill>
                <a:latin typeface="Calibri" panose="020F0502020204030204"/>
                <a:cs typeface="Calibri" panose="020F0502020204030204"/>
              </a:rPr>
              <a:t>a</a:t>
            </a:r>
            <a:r>
              <a:rPr sz="3600" b="1" baseline="3000" dirty="0">
                <a:solidFill>
                  <a:schemeClr val="bg1"/>
                </a:solidFill>
                <a:latin typeface="Calibri" panose="020F0502020204030204"/>
                <a:cs typeface="Calibri" panose="020F0502020204030204"/>
              </a:rPr>
              <a:t>tion &amp; AI</a:t>
            </a:r>
            <a:endParaRPr sz="3600" b="1" dirty="0">
              <a:solidFill>
                <a:schemeClr val="bg1"/>
              </a:solidFill>
              <a:latin typeface="Calibri" panose="020F0502020204030204"/>
              <a:cs typeface="Calibri" panose="020F0502020204030204"/>
            </a:endParaRPr>
          </a:p>
        </p:txBody>
      </p:sp>
      <p:sp>
        <p:nvSpPr>
          <p:cNvPr id="37" name="object 6"/>
          <p:cNvSpPr txBox="1"/>
          <p:nvPr/>
        </p:nvSpPr>
        <p:spPr>
          <a:xfrm>
            <a:off x="3984798" y="1412776"/>
            <a:ext cx="1667322" cy="288032"/>
          </a:xfrm>
          <a:prstGeom prst="rect">
            <a:avLst/>
          </a:prstGeom>
        </p:spPr>
        <p:txBody>
          <a:bodyPr wrap="square" lIns="0" tIns="0" rIns="0" bIns="0" rtlCol="0">
            <a:noAutofit/>
          </a:bodyPr>
          <a:lstStyle/>
          <a:p>
            <a:pPr marL="11430">
              <a:lnSpc>
                <a:spcPts val="1735"/>
              </a:lnSpc>
              <a:spcBef>
                <a:spcPts val="85"/>
              </a:spcBef>
            </a:pPr>
            <a:r>
              <a:rPr sz="3600" b="1" baseline="3000" dirty="0">
                <a:solidFill>
                  <a:schemeClr val="bg1"/>
                </a:solidFill>
                <a:latin typeface="Calibri" panose="020F0502020204030204"/>
                <a:cs typeface="Calibri" panose="020F0502020204030204"/>
              </a:rPr>
              <a:t>Connectivity</a:t>
            </a:r>
            <a:endParaRPr sz="3600" b="1" dirty="0">
              <a:solidFill>
                <a:schemeClr val="bg1"/>
              </a:solidFill>
              <a:latin typeface="Calibri" panose="020F0502020204030204"/>
              <a:cs typeface="Calibri" panose="020F0502020204030204"/>
            </a:endParaRPr>
          </a:p>
        </p:txBody>
      </p:sp>
      <p:sp>
        <p:nvSpPr>
          <p:cNvPr id="38" name="object 5"/>
          <p:cNvSpPr txBox="1"/>
          <p:nvPr/>
        </p:nvSpPr>
        <p:spPr>
          <a:xfrm>
            <a:off x="6122412" y="3140968"/>
            <a:ext cx="2698060" cy="466165"/>
          </a:xfrm>
          <a:prstGeom prst="rect">
            <a:avLst/>
          </a:prstGeom>
        </p:spPr>
        <p:txBody>
          <a:bodyPr wrap="square" lIns="0" tIns="0" rIns="0" bIns="0" rtlCol="0">
            <a:noAutofit/>
          </a:bodyPr>
          <a:lstStyle/>
          <a:p>
            <a:pPr algn="ctr">
              <a:lnSpc>
                <a:spcPts val="1735"/>
              </a:lnSpc>
              <a:spcBef>
                <a:spcPts val="85"/>
              </a:spcBef>
            </a:pPr>
            <a:r>
              <a:rPr sz="3600" b="1" baseline="3000" dirty="0">
                <a:solidFill>
                  <a:schemeClr val="bg1"/>
                </a:solidFill>
                <a:latin typeface="Calibri" panose="020F0502020204030204"/>
                <a:cs typeface="Calibri" panose="020F0502020204030204"/>
              </a:rPr>
              <a:t>D</a:t>
            </a:r>
            <a:r>
              <a:rPr sz="3600" b="1" spc="-13" baseline="3000" dirty="0">
                <a:solidFill>
                  <a:schemeClr val="bg1"/>
                </a:solidFill>
                <a:latin typeface="Calibri" panose="020F0502020204030204"/>
                <a:cs typeface="Calibri" panose="020F0502020204030204"/>
              </a:rPr>
              <a:t>a</a:t>
            </a:r>
            <a:r>
              <a:rPr sz="3600" b="1" spc="-22" baseline="3000" dirty="0">
                <a:solidFill>
                  <a:schemeClr val="bg1"/>
                </a:solidFill>
                <a:latin typeface="Calibri" panose="020F0502020204030204"/>
                <a:cs typeface="Calibri" panose="020F0502020204030204"/>
              </a:rPr>
              <a:t>t</a:t>
            </a:r>
            <a:r>
              <a:rPr sz="3600" b="1" baseline="3000" dirty="0">
                <a:solidFill>
                  <a:schemeClr val="bg1"/>
                </a:solidFill>
                <a:latin typeface="Calibri" panose="020F0502020204030204"/>
                <a:cs typeface="Calibri" panose="020F0502020204030204"/>
              </a:rPr>
              <a:t>a</a:t>
            </a:r>
            <a:r>
              <a:rPr sz="3600" b="1" spc="4" baseline="3000" dirty="0">
                <a:solidFill>
                  <a:schemeClr val="bg1"/>
                </a:solidFill>
                <a:latin typeface="Calibri" panose="020F0502020204030204"/>
                <a:cs typeface="Calibri" panose="020F0502020204030204"/>
              </a:rPr>
              <a:t> </a:t>
            </a:r>
            <a:r>
              <a:rPr sz="3600" b="1" baseline="3000" dirty="0">
                <a:solidFill>
                  <a:schemeClr val="bg1"/>
                </a:solidFill>
                <a:latin typeface="Calibri" panose="020F0502020204030204"/>
                <a:cs typeface="Calibri" panose="020F0502020204030204"/>
              </a:rPr>
              <a:t>sharing</a:t>
            </a:r>
            <a:r>
              <a:rPr sz="3600" b="1" spc="4" baseline="3000" dirty="0">
                <a:solidFill>
                  <a:schemeClr val="bg1"/>
                </a:solidFill>
                <a:latin typeface="Calibri" panose="020F0502020204030204"/>
                <a:cs typeface="Calibri" panose="020F0502020204030204"/>
              </a:rPr>
              <a:t> </a:t>
            </a:r>
            <a:r>
              <a:rPr sz="3600" b="1" baseline="3000" dirty="0">
                <a:solidFill>
                  <a:schemeClr val="bg1"/>
                </a:solidFill>
                <a:latin typeface="Calibri" panose="020F0502020204030204"/>
                <a:cs typeface="Calibri" panose="020F0502020204030204"/>
              </a:rPr>
              <a:t>&amp;</a:t>
            </a:r>
            <a:endParaRPr sz="3600" b="1" dirty="0">
              <a:solidFill>
                <a:schemeClr val="bg1"/>
              </a:solidFill>
              <a:latin typeface="Calibri" panose="020F0502020204030204"/>
              <a:cs typeface="Calibri" panose="020F0502020204030204"/>
            </a:endParaRPr>
          </a:p>
          <a:p>
            <a:pPr marL="59690" marR="74930" algn="ctr">
              <a:lnSpc>
                <a:spcPts val="1940"/>
              </a:lnSpc>
              <a:spcBef>
                <a:spcPts val="10"/>
              </a:spcBef>
            </a:pPr>
            <a:r>
              <a:rPr sz="3600" b="1" baseline="2000" dirty="0">
                <a:solidFill>
                  <a:schemeClr val="bg1"/>
                </a:solidFill>
                <a:latin typeface="Calibri" panose="020F0502020204030204"/>
                <a:cs typeface="Calibri" panose="020F0502020204030204"/>
              </a:rPr>
              <a:t>d</a:t>
            </a:r>
            <a:r>
              <a:rPr sz="3600" b="1" spc="-13" baseline="2000" dirty="0">
                <a:solidFill>
                  <a:schemeClr val="bg1"/>
                </a:solidFill>
                <a:latin typeface="Calibri" panose="020F0502020204030204"/>
                <a:cs typeface="Calibri" panose="020F0502020204030204"/>
              </a:rPr>
              <a:t>a</a:t>
            </a:r>
            <a:r>
              <a:rPr sz="3600" b="1" spc="-22" baseline="2000" dirty="0">
                <a:solidFill>
                  <a:schemeClr val="bg1"/>
                </a:solidFill>
                <a:latin typeface="Calibri" panose="020F0502020204030204"/>
                <a:cs typeface="Calibri" panose="020F0502020204030204"/>
              </a:rPr>
              <a:t>t</a:t>
            </a:r>
            <a:r>
              <a:rPr sz="3600" b="1" baseline="2000" dirty="0">
                <a:solidFill>
                  <a:schemeClr val="bg1"/>
                </a:solidFill>
                <a:latin typeface="Calibri" panose="020F0502020204030204"/>
                <a:cs typeface="Calibri" panose="020F0502020204030204"/>
              </a:rPr>
              <a:t>a se</a:t>
            </a:r>
            <a:r>
              <a:rPr sz="3600" b="1" spc="17" baseline="2000" dirty="0">
                <a:solidFill>
                  <a:schemeClr val="bg1"/>
                </a:solidFill>
                <a:latin typeface="Calibri" panose="020F0502020204030204"/>
                <a:cs typeface="Calibri" panose="020F0502020204030204"/>
              </a:rPr>
              <a:t>r</a:t>
            </a:r>
            <a:r>
              <a:rPr sz="3600" b="1" baseline="2000" dirty="0">
                <a:solidFill>
                  <a:schemeClr val="bg1"/>
                </a:solidFill>
                <a:latin typeface="Calibri" panose="020F0502020204030204"/>
                <a:cs typeface="Calibri" panose="020F0502020204030204"/>
              </a:rPr>
              <a:t>vices</a:t>
            </a:r>
            <a:endParaRPr sz="3600" b="1" dirty="0">
              <a:solidFill>
                <a:schemeClr val="bg1"/>
              </a:solidFill>
              <a:latin typeface="Calibri" panose="020F0502020204030204"/>
              <a:cs typeface="Calibri" panose="020F0502020204030204"/>
            </a:endParaRPr>
          </a:p>
        </p:txBody>
      </p:sp>
      <p:sp>
        <p:nvSpPr>
          <p:cNvPr id="39" name="object 4"/>
          <p:cNvSpPr txBox="1"/>
          <p:nvPr/>
        </p:nvSpPr>
        <p:spPr>
          <a:xfrm>
            <a:off x="179512" y="5085184"/>
            <a:ext cx="2565387" cy="648072"/>
          </a:xfrm>
          <a:prstGeom prst="rect">
            <a:avLst/>
          </a:prstGeom>
        </p:spPr>
        <p:txBody>
          <a:bodyPr wrap="square" lIns="0" tIns="0" rIns="0" bIns="0" rtlCol="0">
            <a:noAutofit/>
          </a:bodyPr>
          <a:lstStyle/>
          <a:p>
            <a:pPr algn="ctr">
              <a:lnSpc>
                <a:spcPts val="1735"/>
              </a:lnSpc>
              <a:spcBef>
                <a:spcPts val="85"/>
              </a:spcBef>
            </a:pPr>
            <a:endParaRPr lang="en-US" sz="3600" b="1" baseline="3000" dirty="0">
              <a:solidFill>
                <a:schemeClr val="bg1"/>
              </a:solidFill>
              <a:latin typeface="Calibri" panose="020F0502020204030204"/>
              <a:cs typeface="Calibri" panose="020F0502020204030204"/>
            </a:endParaRPr>
          </a:p>
          <a:p>
            <a:pPr algn="ctr">
              <a:lnSpc>
                <a:spcPts val="1735"/>
              </a:lnSpc>
              <a:spcBef>
                <a:spcPts val="85"/>
              </a:spcBef>
            </a:pPr>
            <a:r>
              <a:rPr sz="3600" b="1" baseline="3000" dirty="0">
                <a:solidFill>
                  <a:schemeClr val="bg1"/>
                </a:solidFill>
                <a:latin typeface="Calibri" panose="020F0502020204030204"/>
                <a:cs typeface="Calibri" panose="020F0502020204030204"/>
              </a:rPr>
              <a:t>Cybe</a:t>
            </a:r>
            <a:r>
              <a:rPr sz="3600" b="1" spc="-26" baseline="3000" dirty="0">
                <a:solidFill>
                  <a:schemeClr val="bg1"/>
                </a:solidFill>
                <a:latin typeface="Calibri" panose="020F0502020204030204"/>
                <a:cs typeface="Calibri" panose="020F0502020204030204"/>
              </a:rPr>
              <a:t>r</a:t>
            </a:r>
            <a:r>
              <a:rPr sz="3600" b="1" baseline="3000" dirty="0">
                <a:solidFill>
                  <a:schemeClr val="bg1"/>
                </a:solidFill>
                <a:latin typeface="Calibri" panose="020F0502020204030204"/>
                <a:cs typeface="Calibri" panose="020F0502020204030204"/>
              </a:rPr>
              <a:t>security</a:t>
            </a:r>
            <a:r>
              <a:rPr lang="en-US" sz="3600" b="1" baseline="3000" dirty="0">
                <a:solidFill>
                  <a:schemeClr val="bg1"/>
                </a:solidFill>
                <a:latin typeface="Calibri" panose="020F0502020204030204"/>
                <a:cs typeface="Calibri" panose="020F0502020204030204"/>
              </a:rPr>
              <a:t> </a:t>
            </a:r>
            <a:endParaRPr lang="en-US" sz="3600" b="1" baseline="3000" dirty="0">
              <a:solidFill>
                <a:schemeClr val="bg1"/>
              </a:solidFill>
              <a:latin typeface="Calibri" panose="020F0502020204030204"/>
              <a:cs typeface="Calibri" panose="020F0502020204030204"/>
            </a:endParaRPr>
          </a:p>
          <a:p>
            <a:pPr algn="ctr">
              <a:lnSpc>
                <a:spcPts val="1735"/>
              </a:lnSpc>
              <a:spcBef>
                <a:spcPts val="85"/>
              </a:spcBef>
            </a:pPr>
            <a:r>
              <a:rPr sz="3600" b="1" baseline="2000" dirty="0">
                <a:solidFill>
                  <a:schemeClr val="bg1"/>
                </a:solidFill>
                <a:latin typeface="Calibri" panose="020F0502020204030204"/>
                <a:cs typeface="Calibri" panose="020F0502020204030204"/>
              </a:rPr>
              <a:t>&amp; s</a:t>
            </a:r>
            <a:r>
              <a:rPr sz="3600" b="1" spc="-8" baseline="2000" dirty="0">
                <a:solidFill>
                  <a:schemeClr val="bg1"/>
                </a:solidFill>
                <a:latin typeface="Calibri" panose="020F0502020204030204"/>
                <a:cs typeface="Calibri" panose="020F0502020204030204"/>
              </a:rPr>
              <a:t>a</a:t>
            </a:r>
            <a:r>
              <a:rPr sz="3600" b="1" spc="-39" baseline="2000" dirty="0">
                <a:solidFill>
                  <a:schemeClr val="bg1"/>
                </a:solidFill>
                <a:latin typeface="Calibri" panose="020F0502020204030204"/>
                <a:cs typeface="Calibri" panose="020F0502020204030204"/>
              </a:rPr>
              <a:t>f</a:t>
            </a:r>
            <a:r>
              <a:rPr sz="3600" b="1" spc="-13" baseline="2000" dirty="0">
                <a:solidFill>
                  <a:schemeClr val="bg1"/>
                </a:solidFill>
                <a:latin typeface="Calibri" panose="020F0502020204030204"/>
                <a:cs typeface="Calibri" panose="020F0502020204030204"/>
              </a:rPr>
              <a:t>e</a:t>
            </a:r>
            <a:r>
              <a:rPr sz="3600" b="1" baseline="2000" dirty="0">
                <a:solidFill>
                  <a:schemeClr val="bg1"/>
                </a:solidFill>
                <a:latin typeface="Calibri" panose="020F0502020204030204"/>
                <a:cs typeface="Calibri" panose="020F0502020204030204"/>
              </a:rPr>
              <a:t>ty</a:t>
            </a:r>
            <a:endParaRPr sz="3600" b="1" dirty="0">
              <a:solidFill>
                <a:schemeClr val="bg1"/>
              </a:solidFill>
              <a:latin typeface="Calibri" panose="020F0502020204030204"/>
              <a:cs typeface="Calibri" panose="020F0502020204030204"/>
            </a:endParaRPr>
          </a:p>
        </p:txBody>
      </p:sp>
      <p:sp>
        <p:nvSpPr>
          <p:cNvPr id="40" name="object 3"/>
          <p:cNvSpPr txBox="1"/>
          <p:nvPr/>
        </p:nvSpPr>
        <p:spPr>
          <a:xfrm>
            <a:off x="6443197" y="5085184"/>
            <a:ext cx="2305267" cy="523576"/>
          </a:xfrm>
          <a:prstGeom prst="rect">
            <a:avLst/>
          </a:prstGeom>
        </p:spPr>
        <p:txBody>
          <a:bodyPr wrap="square" lIns="0" tIns="0" rIns="0" bIns="0" rtlCol="0">
            <a:noAutofit/>
          </a:bodyPr>
          <a:lstStyle/>
          <a:p>
            <a:pPr marL="11430">
              <a:lnSpc>
                <a:spcPts val="1735"/>
              </a:lnSpc>
              <a:spcBef>
                <a:spcPts val="85"/>
              </a:spcBef>
            </a:pPr>
            <a:endParaRPr lang="en-US" sz="3600" b="1" baseline="3000" dirty="0">
              <a:solidFill>
                <a:schemeClr val="bg1"/>
              </a:solidFill>
              <a:latin typeface="Calibri" panose="020F0502020204030204"/>
              <a:cs typeface="Calibri" panose="020F0502020204030204"/>
            </a:endParaRPr>
          </a:p>
          <a:p>
            <a:pPr marL="11430">
              <a:lnSpc>
                <a:spcPts val="1735"/>
              </a:lnSpc>
              <a:spcBef>
                <a:spcPts val="85"/>
              </a:spcBef>
            </a:pPr>
            <a:r>
              <a:rPr lang="en-US" sz="3600" b="1" baseline="3000" dirty="0">
                <a:solidFill>
                  <a:schemeClr val="bg1"/>
                </a:solidFill>
                <a:latin typeface="Calibri" panose="020F0502020204030204"/>
                <a:cs typeface="Calibri" panose="020F0502020204030204"/>
              </a:rPr>
              <a:t>    </a:t>
            </a:r>
            <a:r>
              <a:rPr sz="3600" b="1" baseline="3000" dirty="0">
                <a:solidFill>
                  <a:schemeClr val="bg1"/>
                </a:solidFill>
                <a:latin typeface="Calibri" panose="020F0502020204030204"/>
                <a:cs typeface="Calibri" panose="020F0502020204030204"/>
              </a:rPr>
              <a:t>Virtuali</a:t>
            </a:r>
            <a:r>
              <a:rPr sz="3600" b="1" spc="-22" baseline="3000" dirty="0">
                <a:solidFill>
                  <a:schemeClr val="bg1"/>
                </a:solidFill>
                <a:latin typeface="Calibri" panose="020F0502020204030204"/>
                <a:cs typeface="Calibri" panose="020F0502020204030204"/>
              </a:rPr>
              <a:t>z</a:t>
            </a:r>
            <a:r>
              <a:rPr sz="3600" b="1" spc="-13" baseline="3000" dirty="0">
                <a:solidFill>
                  <a:schemeClr val="bg1"/>
                </a:solidFill>
                <a:latin typeface="Calibri" panose="020F0502020204030204"/>
                <a:cs typeface="Calibri" panose="020F0502020204030204"/>
              </a:rPr>
              <a:t>a</a:t>
            </a:r>
            <a:r>
              <a:rPr sz="3600" b="1" spc="-4" baseline="3000" dirty="0">
                <a:solidFill>
                  <a:schemeClr val="bg1"/>
                </a:solidFill>
                <a:latin typeface="Calibri" panose="020F0502020204030204"/>
                <a:cs typeface="Calibri" panose="020F0502020204030204"/>
              </a:rPr>
              <a:t>t</a:t>
            </a:r>
            <a:r>
              <a:rPr sz="3600" b="1" baseline="3000" dirty="0">
                <a:solidFill>
                  <a:schemeClr val="bg1"/>
                </a:solidFill>
                <a:latin typeface="Calibri" panose="020F0502020204030204"/>
                <a:cs typeface="Calibri" panose="020F0502020204030204"/>
              </a:rPr>
              <a:t>ion</a:t>
            </a:r>
            <a:endParaRPr sz="3600" b="1" dirty="0">
              <a:solidFill>
                <a:schemeClr val="bg1"/>
              </a:solidFill>
              <a:latin typeface="Calibri" panose="020F0502020204030204"/>
              <a:cs typeface="Calibri" panose="020F0502020204030204"/>
            </a:endParaRPr>
          </a:p>
        </p:txBody>
      </p:sp>
      <p:sp>
        <p:nvSpPr>
          <p:cNvPr id="41" name="object 12"/>
          <p:cNvSpPr txBox="1"/>
          <p:nvPr/>
        </p:nvSpPr>
        <p:spPr>
          <a:xfrm>
            <a:off x="1619672" y="0"/>
            <a:ext cx="7524328" cy="908719"/>
          </a:xfrm>
          <a:prstGeom prst="rect">
            <a:avLst/>
          </a:prstGeom>
        </p:spPr>
        <p:txBody>
          <a:bodyPr wrap="square" lIns="0" tIns="0" rIns="0" bIns="0" rtlCol="0">
            <a:noAutofit/>
          </a:bodyPr>
          <a:lstStyle/>
          <a:p>
            <a:pPr marL="12700">
              <a:lnSpc>
                <a:spcPts val="3360"/>
              </a:lnSpc>
              <a:spcBef>
                <a:spcPts val="170"/>
              </a:spcBef>
            </a:pPr>
            <a:endParaRPr lang="en-US" sz="4400" b="1" spc="0" baseline="3000" dirty="0">
              <a:solidFill>
                <a:schemeClr val="bg1"/>
              </a:solidFill>
              <a:latin typeface="Calibri" panose="020F0502020204030204"/>
              <a:cs typeface="Calibri" panose="020F0502020204030204"/>
            </a:endParaRPr>
          </a:p>
          <a:p>
            <a:pPr marL="12700">
              <a:lnSpc>
                <a:spcPts val="3360"/>
              </a:lnSpc>
              <a:spcBef>
                <a:spcPts val="170"/>
              </a:spcBef>
            </a:pPr>
            <a:r>
              <a:rPr sz="4400" b="1" spc="0" baseline="3000" dirty="0">
                <a:solidFill>
                  <a:schemeClr val="bg1"/>
                </a:solidFill>
                <a:latin typeface="Calibri" panose="020F0502020204030204"/>
                <a:cs typeface="Calibri" panose="020F0502020204030204"/>
              </a:rPr>
              <a:t>A major t</a:t>
            </a:r>
            <a:r>
              <a:rPr sz="4400" b="1" spc="-75" baseline="3000" dirty="0">
                <a:solidFill>
                  <a:schemeClr val="bg1"/>
                </a:solidFill>
                <a:latin typeface="Calibri" panose="020F0502020204030204"/>
                <a:cs typeface="Calibri" panose="020F0502020204030204"/>
              </a:rPr>
              <a:t>r</a:t>
            </a:r>
            <a:r>
              <a:rPr sz="4400" b="1" spc="0" baseline="3000" dirty="0">
                <a:solidFill>
                  <a:schemeClr val="bg1"/>
                </a:solidFill>
                <a:latin typeface="Calibri" panose="020F0502020204030204"/>
                <a:cs typeface="Calibri" panose="020F0502020204030204"/>
              </a:rPr>
              <a:t>an</a:t>
            </a:r>
            <a:r>
              <a:rPr sz="4400" b="1" spc="-19" baseline="3000" dirty="0">
                <a:solidFill>
                  <a:schemeClr val="bg1"/>
                </a:solidFill>
                <a:latin typeface="Calibri" panose="020F0502020204030204"/>
                <a:cs typeface="Calibri" panose="020F0502020204030204"/>
              </a:rPr>
              <a:t>s</a:t>
            </a:r>
            <a:r>
              <a:rPr sz="4400" b="1" spc="-44" baseline="3000" dirty="0">
                <a:solidFill>
                  <a:schemeClr val="bg1"/>
                </a:solidFill>
                <a:latin typeface="Calibri" panose="020F0502020204030204"/>
                <a:cs typeface="Calibri" panose="020F0502020204030204"/>
              </a:rPr>
              <a:t>f</a:t>
            </a:r>
            <a:r>
              <a:rPr sz="4400" b="1" spc="4" baseline="3000" dirty="0">
                <a:solidFill>
                  <a:schemeClr val="bg1"/>
                </a:solidFill>
                <a:latin typeface="Calibri" panose="020F0502020204030204"/>
                <a:cs typeface="Calibri" panose="020F0502020204030204"/>
              </a:rPr>
              <a:t>o</a:t>
            </a:r>
            <a:r>
              <a:rPr sz="4400" b="1" spc="0" baseline="3000" dirty="0">
                <a:solidFill>
                  <a:schemeClr val="bg1"/>
                </a:solidFill>
                <a:latin typeface="Calibri" panose="020F0502020204030204"/>
                <a:cs typeface="Calibri" panose="020F0502020204030204"/>
              </a:rPr>
              <a:t>rm</a:t>
            </a:r>
            <a:r>
              <a:rPr sz="4400" b="1" spc="-29" baseline="3000" dirty="0">
                <a:solidFill>
                  <a:schemeClr val="bg1"/>
                </a:solidFill>
                <a:latin typeface="Calibri" panose="020F0502020204030204"/>
                <a:cs typeface="Calibri" panose="020F0502020204030204"/>
              </a:rPr>
              <a:t>a</a:t>
            </a:r>
            <a:r>
              <a:rPr sz="4400" b="1" spc="0" baseline="3000" dirty="0">
                <a:solidFill>
                  <a:schemeClr val="bg1"/>
                </a:solidFill>
                <a:latin typeface="Calibri" panose="020F0502020204030204"/>
                <a:cs typeface="Calibri" panose="020F0502020204030204"/>
              </a:rPr>
              <a:t>tion</a:t>
            </a:r>
            <a:r>
              <a:rPr sz="4400" b="1" spc="-63" baseline="3000" dirty="0">
                <a:solidFill>
                  <a:schemeClr val="bg1"/>
                </a:solidFill>
                <a:latin typeface="Calibri" panose="020F0502020204030204"/>
                <a:cs typeface="Calibri" panose="020F0502020204030204"/>
              </a:rPr>
              <a:t> </a:t>
            </a:r>
            <a:r>
              <a:rPr sz="4400" b="1" spc="0" baseline="3000" dirty="0">
                <a:solidFill>
                  <a:schemeClr val="bg1"/>
                </a:solidFill>
                <a:latin typeface="Calibri" panose="020F0502020204030204"/>
                <a:cs typeface="Calibri" panose="020F0502020204030204"/>
              </a:rPr>
              <a:t>of the whole</a:t>
            </a:r>
            <a:r>
              <a:rPr lang="en-US" sz="4400" b="1" spc="0" baseline="3000" dirty="0">
                <a:solidFill>
                  <a:schemeClr val="bg1"/>
                </a:solidFill>
                <a:latin typeface="Calibri" panose="020F0502020204030204"/>
                <a:cs typeface="Calibri" panose="020F0502020204030204"/>
              </a:rPr>
              <a:t> </a:t>
            </a:r>
            <a:r>
              <a:rPr sz="4400" b="1" spc="0" baseline="2000" dirty="0">
                <a:solidFill>
                  <a:schemeClr val="bg1"/>
                </a:solidFill>
                <a:latin typeface="Calibri" panose="020F0502020204030204"/>
                <a:cs typeface="Calibri" panose="020F0502020204030204"/>
              </a:rPr>
              <a:t>e</a:t>
            </a:r>
            <a:r>
              <a:rPr sz="4400" b="1" spc="-19" baseline="2000" dirty="0">
                <a:solidFill>
                  <a:schemeClr val="bg1"/>
                </a:solidFill>
                <a:latin typeface="Calibri" panose="020F0502020204030204"/>
                <a:cs typeface="Calibri" panose="020F0502020204030204"/>
              </a:rPr>
              <a:t>c</a:t>
            </a:r>
            <a:r>
              <a:rPr sz="4400" b="1" spc="0" baseline="2000" dirty="0">
                <a:solidFill>
                  <a:schemeClr val="bg1"/>
                </a:solidFill>
                <a:latin typeface="Calibri" panose="020F0502020204030204"/>
                <a:cs typeface="Calibri" panose="020F0502020204030204"/>
              </a:rPr>
              <a:t>o</a:t>
            </a:r>
            <a:r>
              <a:rPr sz="4400" b="1" spc="-44" baseline="2000" dirty="0">
                <a:solidFill>
                  <a:schemeClr val="bg1"/>
                </a:solidFill>
                <a:latin typeface="Calibri" panose="020F0502020204030204"/>
                <a:cs typeface="Calibri" panose="020F0502020204030204"/>
              </a:rPr>
              <a:t>s</a:t>
            </a:r>
            <a:r>
              <a:rPr sz="4400" b="1" spc="-19" baseline="2000" dirty="0">
                <a:solidFill>
                  <a:schemeClr val="bg1"/>
                </a:solidFill>
                <a:latin typeface="Calibri" panose="020F0502020204030204"/>
                <a:cs typeface="Calibri" panose="020F0502020204030204"/>
              </a:rPr>
              <a:t>y</a:t>
            </a:r>
            <a:r>
              <a:rPr sz="4400" b="1" spc="-34" baseline="2000" dirty="0">
                <a:solidFill>
                  <a:schemeClr val="bg1"/>
                </a:solidFill>
                <a:latin typeface="Calibri" panose="020F0502020204030204"/>
                <a:cs typeface="Calibri" panose="020F0502020204030204"/>
              </a:rPr>
              <a:t>s</a:t>
            </a:r>
            <a:r>
              <a:rPr sz="4400" b="1" spc="-39" baseline="2000" dirty="0">
                <a:solidFill>
                  <a:schemeClr val="bg1"/>
                </a:solidFill>
                <a:latin typeface="Calibri" panose="020F0502020204030204"/>
                <a:cs typeface="Calibri" panose="020F0502020204030204"/>
              </a:rPr>
              <a:t>t</a:t>
            </a:r>
            <a:r>
              <a:rPr sz="4400" b="1" spc="0" baseline="2000" dirty="0">
                <a:solidFill>
                  <a:schemeClr val="bg1"/>
                </a:solidFill>
                <a:latin typeface="Calibri" panose="020F0502020204030204"/>
                <a:cs typeface="Calibri" panose="020F0502020204030204"/>
              </a:rPr>
              <a:t>em</a:t>
            </a:r>
            <a:endParaRPr sz="4400" dirty="0">
              <a:solidFill>
                <a:schemeClr val="bg1"/>
              </a:solidFill>
              <a:latin typeface="Calibri" panose="020F0502020204030204"/>
              <a:cs typeface="Calibri" panose="020F0502020204030204"/>
            </a:endParaRPr>
          </a:p>
        </p:txBody>
      </p:sp>
      <p:sp>
        <p:nvSpPr>
          <p:cNvPr id="44" name="object 19"/>
          <p:cNvSpPr/>
          <p:nvPr/>
        </p:nvSpPr>
        <p:spPr>
          <a:xfrm>
            <a:off x="6961887" y="3933056"/>
            <a:ext cx="1209502" cy="1173928"/>
          </a:xfrm>
          <a:custGeom>
            <a:avLst/>
            <a:gdLst/>
            <a:ahLst/>
            <a:cxnLst/>
            <a:rect l="l" t="t" r="r" b="b"/>
            <a:pathLst>
              <a:path w="1330452" h="1330452">
                <a:moveTo>
                  <a:pt x="9906" y="665225"/>
                </a:moveTo>
                <a:lnTo>
                  <a:pt x="1524" y="668273"/>
                </a:lnTo>
                <a:lnTo>
                  <a:pt x="5334" y="670559"/>
                </a:lnTo>
                <a:lnTo>
                  <a:pt x="762" y="682751"/>
                </a:lnTo>
                <a:lnTo>
                  <a:pt x="8202" y="767553"/>
                </a:lnTo>
                <a:lnTo>
                  <a:pt x="17907" y="817525"/>
                </a:lnTo>
                <a:lnTo>
                  <a:pt x="31245" y="866051"/>
                </a:lnTo>
                <a:lnTo>
                  <a:pt x="48064" y="912988"/>
                </a:lnTo>
                <a:lnTo>
                  <a:pt x="68210" y="958191"/>
                </a:lnTo>
                <a:lnTo>
                  <a:pt x="91529" y="1001517"/>
                </a:lnTo>
                <a:lnTo>
                  <a:pt x="117868" y="1042821"/>
                </a:lnTo>
                <a:lnTo>
                  <a:pt x="147073" y="1081961"/>
                </a:lnTo>
                <a:lnTo>
                  <a:pt x="178992" y="1118793"/>
                </a:lnTo>
                <a:lnTo>
                  <a:pt x="213469" y="1153172"/>
                </a:lnTo>
                <a:lnTo>
                  <a:pt x="250352" y="1184955"/>
                </a:lnTo>
                <a:lnTo>
                  <a:pt x="289488" y="1213998"/>
                </a:lnTo>
                <a:lnTo>
                  <a:pt x="330722" y="1240158"/>
                </a:lnTo>
                <a:lnTo>
                  <a:pt x="373901" y="1263290"/>
                </a:lnTo>
                <a:lnTo>
                  <a:pt x="418871" y="1283250"/>
                </a:lnTo>
                <a:lnTo>
                  <a:pt x="465480" y="1299896"/>
                </a:lnTo>
                <a:lnTo>
                  <a:pt x="513574" y="1313083"/>
                </a:lnTo>
                <a:lnTo>
                  <a:pt x="562998" y="1322667"/>
                </a:lnTo>
                <a:lnTo>
                  <a:pt x="613600" y="1328504"/>
                </a:lnTo>
                <a:lnTo>
                  <a:pt x="665226" y="1330452"/>
                </a:lnTo>
                <a:lnTo>
                  <a:pt x="682752" y="1330452"/>
                </a:lnTo>
                <a:lnTo>
                  <a:pt x="750044" y="1325159"/>
                </a:lnTo>
                <a:lnTo>
                  <a:pt x="799416" y="1316949"/>
                </a:lnTo>
                <a:lnTo>
                  <a:pt x="847490" y="1305199"/>
                </a:lnTo>
                <a:lnTo>
                  <a:pt x="894125" y="1290050"/>
                </a:lnTo>
                <a:lnTo>
                  <a:pt x="939182" y="1271641"/>
                </a:lnTo>
                <a:lnTo>
                  <a:pt x="982518" y="1250112"/>
                </a:lnTo>
                <a:lnTo>
                  <a:pt x="1023993" y="1225603"/>
                </a:lnTo>
                <a:lnTo>
                  <a:pt x="1063466" y="1198255"/>
                </a:lnTo>
                <a:lnTo>
                  <a:pt x="1100795" y="1168207"/>
                </a:lnTo>
                <a:lnTo>
                  <a:pt x="1135841" y="1135599"/>
                </a:lnTo>
                <a:lnTo>
                  <a:pt x="1168463" y="1100571"/>
                </a:lnTo>
                <a:lnTo>
                  <a:pt x="1198518" y="1063263"/>
                </a:lnTo>
                <a:lnTo>
                  <a:pt x="1225867" y="1023815"/>
                </a:lnTo>
                <a:lnTo>
                  <a:pt x="1250369" y="982367"/>
                </a:lnTo>
                <a:lnTo>
                  <a:pt x="1271882" y="939059"/>
                </a:lnTo>
                <a:lnTo>
                  <a:pt x="1290265" y="894030"/>
                </a:lnTo>
                <a:lnTo>
                  <a:pt x="1305379" y="847422"/>
                </a:lnTo>
                <a:lnTo>
                  <a:pt x="1317081" y="799373"/>
                </a:lnTo>
                <a:lnTo>
                  <a:pt x="1325232" y="750025"/>
                </a:lnTo>
                <a:lnTo>
                  <a:pt x="1329690" y="699515"/>
                </a:lnTo>
                <a:lnTo>
                  <a:pt x="1330452" y="681989"/>
                </a:lnTo>
                <a:lnTo>
                  <a:pt x="1330452" y="647699"/>
                </a:lnTo>
                <a:lnTo>
                  <a:pt x="1325077" y="579421"/>
                </a:lnTo>
                <a:lnTo>
                  <a:pt x="1316652" y="529153"/>
                </a:lnTo>
                <a:lnTo>
                  <a:pt x="1304564" y="480274"/>
                </a:lnTo>
                <a:lnTo>
                  <a:pt x="1288962" y="432926"/>
                </a:lnTo>
                <a:lnTo>
                  <a:pt x="1269995" y="387253"/>
                </a:lnTo>
                <a:lnTo>
                  <a:pt x="1247810" y="343397"/>
                </a:lnTo>
                <a:lnTo>
                  <a:pt x="1222558" y="301500"/>
                </a:lnTo>
                <a:lnTo>
                  <a:pt x="1194386" y="261704"/>
                </a:lnTo>
                <a:lnTo>
                  <a:pt x="1163443" y="224154"/>
                </a:lnTo>
                <a:lnTo>
                  <a:pt x="1129879" y="188990"/>
                </a:lnTo>
                <a:lnTo>
                  <a:pt x="1093841" y="156356"/>
                </a:lnTo>
                <a:lnTo>
                  <a:pt x="1055479" y="126393"/>
                </a:lnTo>
                <a:lnTo>
                  <a:pt x="1014942" y="99246"/>
                </a:lnTo>
                <a:lnTo>
                  <a:pt x="972377" y="75056"/>
                </a:lnTo>
                <a:lnTo>
                  <a:pt x="927934" y="53965"/>
                </a:lnTo>
                <a:lnTo>
                  <a:pt x="881762" y="36117"/>
                </a:lnTo>
                <a:lnTo>
                  <a:pt x="834008" y="21654"/>
                </a:lnTo>
                <a:lnTo>
                  <a:pt x="784823" y="10718"/>
                </a:lnTo>
                <a:lnTo>
                  <a:pt x="734355" y="3453"/>
                </a:lnTo>
                <a:lnTo>
                  <a:pt x="682752" y="0"/>
                </a:lnTo>
                <a:lnTo>
                  <a:pt x="648462" y="0"/>
                </a:lnTo>
                <a:lnTo>
                  <a:pt x="597787" y="3288"/>
                </a:lnTo>
                <a:lnTo>
                  <a:pt x="548192" y="10273"/>
                </a:lnTo>
                <a:lnTo>
                  <a:pt x="499817" y="20818"/>
                </a:lnTo>
                <a:lnTo>
                  <a:pt x="452807" y="34788"/>
                </a:lnTo>
                <a:lnTo>
                  <a:pt x="407302" y="52049"/>
                </a:lnTo>
                <a:lnTo>
                  <a:pt x="363446" y="72467"/>
                </a:lnTo>
                <a:lnTo>
                  <a:pt x="321381" y="95905"/>
                </a:lnTo>
                <a:lnTo>
                  <a:pt x="281249" y="122230"/>
                </a:lnTo>
                <a:lnTo>
                  <a:pt x="243192" y="151306"/>
                </a:lnTo>
                <a:lnTo>
                  <a:pt x="207354" y="182999"/>
                </a:lnTo>
                <a:lnTo>
                  <a:pt x="173876" y="217173"/>
                </a:lnTo>
                <a:lnTo>
                  <a:pt x="142901" y="253694"/>
                </a:lnTo>
                <a:lnTo>
                  <a:pt x="114571" y="292428"/>
                </a:lnTo>
                <a:lnTo>
                  <a:pt x="89028" y="333238"/>
                </a:lnTo>
                <a:lnTo>
                  <a:pt x="66416" y="375991"/>
                </a:lnTo>
                <a:lnTo>
                  <a:pt x="46875" y="420552"/>
                </a:lnTo>
                <a:lnTo>
                  <a:pt x="30550" y="466785"/>
                </a:lnTo>
                <a:lnTo>
                  <a:pt x="17581" y="514556"/>
                </a:lnTo>
                <a:lnTo>
                  <a:pt x="8112" y="563729"/>
                </a:lnTo>
                <a:lnTo>
                  <a:pt x="2286" y="614171"/>
                </a:lnTo>
                <a:lnTo>
                  <a:pt x="762" y="648461"/>
                </a:lnTo>
                <a:lnTo>
                  <a:pt x="0" y="665225"/>
                </a:lnTo>
                <a:lnTo>
                  <a:pt x="1524" y="661415"/>
                </a:lnTo>
                <a:lnTo>
                  <a:pt x="9906" y="648461"/>
                </a:lnTo>
                <a:lnTo>
                  <a:pt x="11430" y="614933"/>
                </a:lnTo>
                <a:lnTo>
                  <a:pt x="17524" y="564210"/>
                </a:lnTo>
                <a:lnTo>
                  <a:pt x="27279" y="514829"/>
                </a:lnTo>
                <a:lnTo>
                  <a:pt x="40552" y="466925"/>
                </a:lnTo>
                <a:lnTo>
                  <a:pt x="57199" y="420632"/>
                </a:lnTo>
                <a:lnTo>
                  <a:pt x="77077" y="376086"/>
                </a:lnTo>
                <a:lnTo>
                  <a:pt x="100041" y="333421"/>
                </a:lnTo>
                <a:lnTo>
                  <a:pt x="125949" y="292772"/>
                </a:lnTo>
                <a:lnTo>
                  <a:pt x="154656" y="254274"/>
                </a:lnTo>
                <a:lnTo>
                  <a:pt x="186018" y="218062"/>
                </a:lnTo>
                <a:lnTo>
                  <a:pt x="219894" y="184270"/>
                </a:lnTo>
                <a:lnTo>
                  <a:pt x="256137" y="153034"/>
                </a:lnTo>
                <a:lnTo>
                  <a:pt x="294606" y="124488"/>
                </a:lnTo>
                <a:lnTo>
                  <a:pt x="335157" y="98767"/>
                </a:lnTo>
                <a:lnTo>
                  <a:pt x="377645" y="76005"/>
                </a:lnTo>
                <a:lnTo>
                  <a:pt x="421927" y="56339"/>
                </a:lnTo>
                <a:lnTo>
                  <a:pt x="467860" y="39901"/>
                </a:lnTo>
                <a:lnTo>
                  <a:pt x="515300" y="26829"/>
                </a:lnTo>
                <a:lnTo>
                  <a:pt x="564103" y="17255"/>
                </a:lnTo>
                <a:lnTo>
                  <a:pt x="614126" y="11315"/>
                </a:lnTo>
                <a:lnTo>
                  <a:pt x="665226" y="9143"/>
                </a:lnTo>
                <a:lnTo>
                  <a:pt x="682752" y="9905"/>
                </a:lnTo>
                <a:lnTo>
                  <a:pt x="749263" y="15009"/>
                </a:lnTo>
                <a:lnTo>
                  <a:pt x="797874" y="23010"/>
                </a:lnTo>
                <a:lnTo>
                  <a:pt x="845211" y="34528"/>
                </a:lnTo>
                <a:lnTo>
                  <a:pt x="891135" y="49422"/>
                </a:lnTo>
                <a:lnTo>
                  <a:pt x="935506" y="67552"/>
                </a:lnTo>
                <a:lnTo>
                  <a:pt x="978187" y="88776"/>
                </a:lnTo>
                <a:lnTo>
                  <a:pt x="1019039" y="112952"/>
                </a:lnTo>
                <a:lnTo>
                  <a:pt x="1057923" y="139940"/>
                </a:lnTo>
                <a:lnTo>
                  <a:pt x="1094699" y="169599"/>
                </a:lnTo>
                <a:lnTo>
                  <a:pt x="1129231" y="201787"/>
                </a:lnTo>
                <a:lnTo>
                  <a:pt x="1161379" y="236362"/>
                </a:lnTo>
                <a:lnTo>
                  <a:pt x="1191004" y="273184"/>
                </a:lnTo>
                <a:lnTo>
                  <a:pt x="1217967" y="312112"/>
                </a:lnTo>
                <a:lnTo>
                  <a:pt x="1242131" y="353004"/>
                </a:lnTo>
                <a:lnTo>
                  <a:pt x="1263356" y="395719"/>
                </a:lnTo>
                <a:lnTo>
                  <a:pt x="1281503" y="440116"/>
                </a:lnTo>
                <a:lnTo>
                  <a:pt x="1296434" y="486054"/>
                </a:lnTo>
                <a:lnTo>
                  <a:pt x="1308011" y="533390"/>
                </a:lnTo>
                <a:lnTo>
                  <a:pt x="1316094" y="581985"/>
                </a:lnTo>
                <a:lnTo>
                  <a:pt x="1320546" y="631697"/>
                </a:lnTo>
                <a:lnTo>
                  <a:pt x="1320546" y="648461"/>
                </a:lnTo>
                <a:lnTo>
                  <a:pt x="1321308" y="665225"/>
                </a:lnTo>
                <a:lnTo>
                  <a:pt x="1321308" y="681989"/>
                </a:lnTo>
                <a:lnTo>
                  <a:pt x="1320546" y="698753"/>
                </a:lnTo>
                <a:lnTo>
                  <a:pt x="1315943" y="749518"/>
                </a:lnTo>
                <a:lnTo>
                  <a:pt x="1307582" y="799079"/>
                </a:lnTo>
                <a:lnTo>
                  <a:pt x="1295609" y="847290"/>
                </a:lnTo>
                <a:lnTo>
                  <a:pt x="1280173" y="894008"/>
                </a:lnTo>
                <a:lnTo>
                  <a:pt x="1261419" y="939089"/>
                </a:lnTo>
                <a:lnTo>
                  <a:pt x="1239495" y="982387"/>
                </a:lnTo>
                <a:lnTo>
                  <a:pt x="1214547" y="1023759"/>
                </a:lnTo>
                <a:lnTo>
                  <a:pt x="1186724" y="1063060"/>
                </a:lnTo>
                <a:lnTo>
                  <a:pt x="1156171" y="1100145"/>
                </a:lnTo>
                <a:lnTo>
                  <a:pt x="1123035" y="1134870"/>
                </a:lnTo>
                <a:lnTo>
                  <a:pt x="1087464" y="1167091"/>
                </a:lnTo>
                <a:lnTo>
                  <a:pt x="1049605" y="1196663"/>
                </a:lnTo>
                <a:lnTo>
                  <a:pt x="1009605" y="1223441"/>
                </a:lnTo>
                <a:lnTo>
                  <a:pt x="967610" y="1247282"/>
                </a:lnTo>
                <a:lnTo>
                  <a:pt x="923767" y="1268041"/>
                </a:lnTo>
                <a:lnTo>
                  <a:pt x="878225" y="1285573"/>
                </a:lnTo>
                <a:lnTo>
                  <a:pt x="831128" y="1299734"/>
                </a:lnTo>
                <a:lnTo>
                  <a:pt x="782626" y="1310379"/>
                </a:lnTo>
                <a:lnTo>
                  <a:pt x="732864" y="1317365"/>
                </a:lnTo>
                <a:lnTo>
                  <a:pt x="681990" y="1320545"/>
                </a:lnTo>
                <a:lnTo>
                  <a:pt x="648462" y="1320545"/>
                </a:lnTo>
                <a:lnTo>
                  <a:pt x="598505" y="1317429"/>
                </a:lnTo>
                <a:lnTo>
                  <a:pt x="549624" y="1310647"/>
                </a:lnTo>
                <a:lnTo>
                  <a:pt x="501957" y="1300333"/>
                </a:lnTo>
                <a:lnTo>
                  <a:pt x="455643" y="1286624"/>
                </a:lnTo>
                <a:lnTo>
                  <a:pt x="410819" y="1269653"/>
                </a:lnTo>
                <a:lnTo>
                  <a:pt x="367624" y="1249556"/>
                </a:lnTo>
                <a:lnTo>
                  <a:pt x="326196" y="1226467"/>
                </a:lnTo>
                <a:lnTo>
                  <a:pt x="286675" y="1200523"/>
                </a:lnTo>
                <a:lnTo>
                  <a:pt x="249197" y="1171856"/>
                </a:lnTo>
                <a:lnTo>
                  <a:pt x="213902" y="1140604"/>
                </a:lnTo>
                <a:lnTo>
                  <a:pt x="180928" y="1106900"/>
                </a:lnTo>
                <a:lnTo>
                  <a:pt x="150413" y="1070880"/>
                </a:lnTo>
                <a:lnTo>
                  <a:pt x="122496" y="1032678"/>
                </a:lnTo>
                <a:lnTo>
                  <a:pt x="97315" y="992429"/>
                </a:lnTo>
                <a:lnTo>
                  <a:pt x="75008" y="950269"/>
                </a:lnTo>
                <a:lnTo>
                  <a:pt x="55713" y="906332"/>
                </a:lnTo>
                <a:lnTo>
                  <a:pt x="39570" y="860754"/>
                </a:lnTo>
                <a:lnTo>
                  <a:pt x="26716" y="813668"/>
                </a:lnTo>
                <a:lnTo>
                  <a:pt x="17290" y="765211"/>
                </a:lnTo>
                <a:lnTo>
                  <a:pt x="11430" y="715517"/>
                </a:lnTo>
                <a:lnTo>
                  <a:pt x="9906" y="681989"/>
                </a:lnTo>
                <a:lnTo>
                  <a:pt x="8382" y="669035"/>
                </a:lnTo>
                <a:lnTo>
                  <a:pt x="9906" y="665225"/>
                </a:lnTo>
                <a:close/>
              </a:path>
              <a:path w="1330452" h="1330452">
                <a:moveTo>
                  <a:pt x="8382" y="669035"/>
                </a:moveTo>
                <a:lnTo>
                  <a:pt x="9906" y="681989"/>
                </a:lnTo>
                <a:lnTo>
                  <a:pt x="9906" y="665225"/>
                </a:lnTo>
                <a:lnTo>
                  <a:pt x="8382" y="669035"/>
                </a:lnTo>
                <a:close/>
              </a:path>
              <a:path w="1330452" h="1330452">
                <a:moveTo>
                  <a:pt x="4572" y="659891"/>
                </a:moveTo>
                <a:lnTo>
                  <a:pt x="1524" y="661415"/>
                </a:lnTo>
                <a:lnTo>
                  <a:pt x="0" y="665225"/>
                </a:lnTo>
                <a:lnTo>
                  <a:pt x="762" y="682751"/>
                </a:lnTo>
                <a:lnTo>
                  <a:pt x="5334" y="670559"/>
                </a:lnTo>
                <a:lnTo>
                  <a:pt x="1524" y="668273"/>
                </a:lnTo>
                <a:lnTo>
                  <a:pt x="9906" y="665225"/>
                </a:lnTo>
                <a:lnTo>
                  <a:pt x="9906" y="648461"/>
                </a:lnTo>
                <a:lnTo>
                  <a:pt x="1524" y="661415"/>
                </a:lnTo>
                <a:lnTo>
                  <a:pt x="4572" y="659891"/>
                </a:lnTo>
                <a:lnTo>
                  <a:pt x="8382" y="661415"/>
                </a:lnTo>
                <a:lnTo>
                  <a:pt x="8382" y="662177"/>
                </a:lnTo>
                <a:lnTo>
                  <a:pt x="8382" y="661415"/>
                </a:lnTo>
                <a:lnTo>
                  <a:pt x="4572" y="659891"/>
                </a:lnTo>
                <a:close/>
              </a:path>
            </a:pathLst>
          </a:custGeom>
          <a:solidFill>
            <a:srgbClr val="4984C4"/>
          </a:solidFill>
        </p:spPr>
        <p:txBody>
          <a:bodyPr wrap="square" lIns="0" tIns="0" rIns="0" bIns="0" rtlCol="0">
            <a:noAutofit/>
          </a:bodyPr>
          <a:lstStyle/>
          <a:p>
            <a:endParaRPr sz="3600">
              <a:solidFill>
                <a:schemeClr val="bg1"/>
              </a:solidFill>
            </a:endParaRPr>
          </a:p>
        </p:txBody>
      </p:sp>
      <p:sp>
        <p:nvSpPr>
          <p:cNvPr id="47" name="object 3"/>
          <p:cNvSpPr txBox="1"/>
          <p:nvPr/>
        </p:nvSpPr>
        <p:spPr>
          <a:xfrm>
            <a:off x="3131840" y="6044990"/>
            <a:ext cx="3528392" cy="523576"/>
          </a:xfrm>
          <a:prstGeom prst="rect">
            <a:avLst/>
          </a:prstGeom>
        </p:spPr>
        <p:txBody>
          <a:bodyPr wrap="square" lIns="0" tIns="0" rIns="0" bIns="0" rtlCol="0">
            <a:noAutofit/>
          </a:bodyPr>
          <a:lstStyle/>
          <a:p>
            <a:pPr marL="11430">
              <a:lnSpc>
                <a:spcPts val="1735"/>
              </a:lnSpc>
              <a:spcBef>
                <a:spcPts val="85"/>
              </a:spcBef>
            </a:pPr>
            <a:endParaRPr lang="en-US" sz="4800" b="1" baseline="3000" dirty="0">
              <a:solidFill>
                <a:schemeClr val="bg1"/>
              </a:solidFill>
              <a:latin typeface="Calibri" panose="020F0502020204030204"/>
              <a:cs typeface="Calibri" panose="020F0502020204030204"/>
            </a:endParaRPr>
          </a:p>
          <a:p>
            <a:pPr marL="11430">
              <a:lnSpc>
                <a:spcPts val="1735"/>
              </a:lnSpc>
              <a:spcBef>
                <a:spcPts val="85"/>
              </a:spcBef>
            </a:pPr>
            <a:r>
              <a:rPr lang="en-US" sz="4800" b="1" baseline="3000" dirty="0">
                <a:solidFill>
                  <a:schemeClr val="bg1"/>
                </a:solidFill>
                <a:latin typeface="Calibri" panose="020F0502020204030204"/>
                <a:cs typeface="Calibri" panose="020F0502020204030204"/>
              </a:rPr>
              <a:t>    HUMAN PILAR </a:t>
            </a:r>
            <a:endParaRPr sz="4800" b="1" dirty="0">
              <a:solidFill>
                <a:schemeClr val="bg1"/>
              </a:solidFill>
              <a:latin typeface="Calibri" panose="020F0502020204030204"/>
              <a:cs typeface="Calibri" panose="020F0502020204030204"/>
            </a:endParaRPr>
          </a:p>
        </p:txBody>
      </p:sp>
      <p:sp>
        <p:nvSpPr>
          <p:cNvPr id="48" name="object 33"/>
          <p:cNvSpPr/>
          <p:nvPr/>
        </p:nvSpPr>
        <p:spPr>
          <a:xfrm>
            <a:off x="6804248" y="1772816"/>
            <a:ext cx="1152128" cy="1152128"/>
          </a:xfrm>
          <a:custGeom>
            <a:avLst/>
            <a:gdLst/>
            <a:ahLst/>
            <a:cxnLst/>
            <a:rect l="l" t="t" r="r" b="b"/>
            <a:pathLst>
              <a:path w="1315974" h="1315974">
                <a:moveTo>
                  <a:pt x="0" y="658367"/>
                </a:moveTo>
                <a:lnTo>
                  <a:pt x="2177" y="712340"/>
                </a:lnTo>
                <a:lnTo>
                  <a:pt x="8599" y="765105"/>
                </a:lnTo>
                <a:lnTo>
                  <a:pt x="19095" y="816492"/>
                </a:lnTo>
                <a:lnTo>
                  <a:pt x="33497" y="866333"/>
                </a:lnTo>
                <a:lnTo>
                  <a:pt x="51637" y="914459"/>
                </a:lnTo>
                <a:lnTo>
                  <a:pt x="73346" y="960702"/>
                </a:lnTo>
                <a:lnTo>
                  <a:pt x="98455" y="1004894"/>
                </a:lnTo>
                <a:lnTo>
                  <a:pt x="126796" y="1046866"/>
                </a:lnTo>
                <a:lnTo>
                  <a:pt x="158201" y="1086448"/>
                </a:lnTo>
                <a:lnTo>
                  <a:pt x="192500" y="1123473"/>
                </a:lnTo>
                <a:lnTo>
                  <a:pt x="229525" y="1157772"/>
                </a:lnTo>
                <a:lnTo>
                  <a:pt x="269107" y="1189177"/>
                </a:lnTo>
                <a:lnTo>
                  <a:pt x="311079" y="1217518"/>
                </a:lnTo>
                <a:lnTo>
                  <a:pt x="355271" y="1242627"/>
                </a:lnTo>
                <a:lnTo>
                  <a:pt x="401514" y="1264336"/>
                </a:lnTo>
                <a:lnTo>
                  <a:pt x="449640" y="1282476"/>
                </a:lnTo>
                <a:lnTo>
                  <a:pt x="499481" y="1296878"/>
                </a:lnTo>
                <a:lnTo>
                  <a:pt x="550868" y="1307374"/>
                </a:lnTo>
                <a:lnTo>
                  <a:pt x="603633" y="1313796"/>
                </a:lnTo>
                <a:lnTo>
                  <a:pt x="657606" y="1315973"/>
                </a:lnTo>
                <a:lnTo>
                  <a:pt x="711584" y="1313796"/>
                </a:lnTo>
                <a:lnTo>
                  <a:pt x="764364" y="1307374"/>
                </a:lnTo>
                <a:lnTo>
                  <a:pt x="815776" y="1296878"/>
                </a:lnTo>
                <a:lnTo>
                  <a:pt x="865650" y="1282476"/>
                </a:lnTo>
                <a:lnTo>
                  <a:pt x="913816" y="1264336"/>
                </a:lnTo>
                <a:lnTo>
                  <a:pt x="960105" y="1242627"/>
                </a:lnTo>
                <a:lnTo>
                  <a:pt x="1004347" y="1217518"/>
                </a:lnTo>
                <a:lnTo>
                  <a:pt x="1046372" y="1189177"/>
                </a:lnTo>
                <a:lnTo>
                  <a:pt x="1086010" y="1157772"/>
                </a:lnTo>
                <a:lnTo>
                  <a:pt x="1123092" y="1123473"/>
                </a:lnTo>
                <a:lnTo>
                  <a:pt x="1157448" y="1086448"/>
                </a:lnTo>
                <a:lnTo>
                  <a:pt x="1188908" y="1046866"/>
                </a:lnTo>
                <a:lnTo>
                  <a:pt x="1217303" y="1004894"/>
                </a:lnTo>
                <a:lnTo>
                  <a:pt x="1242463" y="960702"/>
                </a:lnTo>
                <a:lnTo>
                  <a:pt x="1264217" y="914459"/>
                </a:lnTo>
                <a:lnTo>
                  <a:pt x="1282397" y="866333"/>
                </a:lnTo>
                <a:lnTo>
                  <a:pt x="1296832" y="816492"/>
                </a:lnTo>
                <a:lnTo>
                  <a:pt x="1307353" y="765105"/>
                </a:lnTo>
                <a:lnTo>
                  <a:pt x="1313790" y="712340"/>
                </a:lnTo>
                <a:lnTo>
                  <a:pt x="1315974" y="658367"/>
                </a:lnTo>
                <a:lnTo>
                  <a:pt x="1313790" y="604389"/>
                </a:lnTo>
                <a:lnTo>
                  <a:pt x="1307353" y="551609"/>
                </a:lnTo>
                <a:lnTo>
                  <a:pt x="1296832" y="500197"/>
                </a:lnTo>
                <a:lnTo>
                  <a:pt x="1282397" y="450323"/>
                </a:lnTo>
                <a:lnTo>
                  <a:pt x="1264217" y="402157"/>
                </a:lnTo>
                <a:lnTo>
                  <a:pt x="1242463" y="355868"/>
                </a:lnTo>
                <a:lnTo>
                  <a:pt x="1217303" y="311626"/>
                </a:lnTo>
                <a:lnTo>
                  <a:pt x="1188908" y="269601"/>
                </a:lnTo>
                <a:lnTo>
                  <a:pt x="1157448" y="229963"/>
                </a:lnTo>
                <a:lnTo>
                  <a:pt x="1123092" y="192881"/>
                </a:lnTo>
                <a:lnTo>
                  <a:pt x="1086010" y="158525"/>
                </a:lnTo>
                <a:lnTo>
                  <a:pt x="1046372" y="127065"/>
                </a:lnTo>
                <a:lnTo>
                  <a:pt x="1004347" y="98670"/>
                </a:lnTo>
                <a:lnTo>
                  <a:pt x="960105" y="73510"/>
                </a:lnTo>
                <a:lnTo>
                  <a:pt x="913816" y="51756"/>
                </a:lnTo>
                <a:lnTo>
                  <a:pt x="865650" y="33576"/>
                </a:lnTo>
                <a:lnTo>
                  <a:pt x="815776" y="19141"/>
                </a:lnTo>
                <a:lnTo>
                  <a:pt x="764364" y="8620"/>
                </a:lnTo>
                <a:lnTo>
                  <a:pt x="711584" y="2183"/>
                </a:lnTo>
                <a:lnTo>
                  <a:pt x="657606" y="0"/>
                </a:lnTo>
                <a:lnTo>
                  <a:pt x="603633" y="2183"/>
                </a:lnTo>
                <a:lnTo>
                  <a:pt x="550868" y="8620"/>
                </a:lnTo>
                <a:lnTo>
                  <a:pt x="499481" y="19141"/>
                </a:lnTo>
                <a:lnTo>
                  <a:pt x="449640" y="33576"/>
                </a:lnTo>
                <a:lnTo>
                  <a:pt x="401514" y="51756"/>
                </a:lnTo>
                <a:lnTo>
                  <a:pt x="355271" y="73510"/>
                </a:lnTo>
                <a:lnTo>
                  <a:pt x="311079" y="98670"/>
                </a:lnTo>
                <a:lnTo>
                  <a:pt x="269107" y="127065"/>
                </a:lnTo>
                <a:lnTo>
                  <a:pt x="229525" y="158525"/>
                </a:lnTo>
                <a:lnTo>
                  <a:pt x="192500" y="192881"/>
                </a:lnTo>
                <a:lnTo>
                  <a:pt x="158201" y="229963"/>
                </a:lnTo>
                <a:lnTo>
                  <a:pt x="126796" y="269601"/>
                </a:lnTo>
                <a:lnTo>
                  <a:pt x="98455" y="311626"/>
                </a:lnTo>
                <a:lnTo>
                  <a:pt x="73346" y="355868"/>
                </a:lnTo>
                <a:lnTo>
                  <a:pt x="51637" y="402157"/>
                </a:lnTo>
                <a:lnTo>
                  <a:pt x="33497" y="450323"/>
                </a:lnTo>
                <a:lnTo>
                  <a:pt x="19095" y="500197"/>
                </a:lnTo>
                <a:lnTo>
                  <a:pt x="8599" y="551609"/>
                </a:lnTo>
                <a:lnTo>
                  <a:pt x="2177" y="604389"/>
                </a:lnTo>
                <a:lnTo>
                  <a:pt x="0" y="658367"/>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25" name="object 30"/>
          <p:cNvSpPr/>
          <p:nvPr/>
        </p:nvSpPr>
        <p:spPr>
          <a:xfrm>
            <a:off x="7058516" y="1988840"/>
            <a:ext cx="786937" cy="767154"/>
          </a:xfrm>
          <a:prstGeom prst="rect">
            <a:avLst/>
          </a:prstGeom>
          <a:blipFill>
            <a:blip r:embed="rId5" cstate="print"/>
            <a:stretch>
              <a:fillRect/>
            </a:stretch>
          </a:blipFill>
        </p:spPr>
        <p:txBody>
          <a:bodyPr wrap="square" lIns="0" tIns="0" rIns="0" bIns="0" rtlCol="0">
            <a:noAutofit/>
          </a:bodyPr>
          <a:lstStyle/>
          <a:p>
            <a:endParaRPr sz="3600">
              <a:solidFill>
                <a:schemeClr val="bg1"/>
              </a:solidFill>
            </a:endParaRPr>
          </a:p>
        </p:txBody>
      </p:sp>
      <p:grpSp>
        <p:nvGrpSpPr>
          <p:cNvPr id="4" name="Groep 3"/>
          <p:cNvGrpSpPr/>
          <p:nvPr/>
        </p:nvGrpSpPr>
        <p:grpSpPr>
          <a:xfrm>
            <a:off x="4211960" y="1628800"/>
            <a:ext cx="1152128" cy="1152128"/>
            <a:chOff x="3995936" y="2060848"/>
            <a:chExt cx="1152128" cy="1152128"/>
          </a:xfrm>
        </p:grpSpPr>
        <p:sp>
          <p:nvSpPr>
            <p:cNvPr id="49" name="object 33"/>
            <p:cNvSpPr/>
            <p:nvPr/>
          </p:nvSpPr>
          <p:spPr>
            <a:xfrm>
              <a:off x="3995936" y="2060848"/>
              <a:ext cx="1152128" cy="1152128"/>
            </a:xfrm>
            <a:custGeom>
              <a:avLst/>
              <a:gdLst/>
              <a:ahLst/>
              <a:cxnLst/>
              <a:rect l="l" t="t" r="r" b="b"/>
              <a:pathLst>
                <a:path w="1315974" h="1315974">
                  <a:moveTo>
                    <a:pt x="0" y="658367"/>
                  </a:moveTo>
                  <a:lnTo>
                    <a:pt x="2177" y="712340"/>
                  </a:lnTo>
                  <a:lnTo>
                    <a:pt x="8599" y="765105"/>
                  </a:lnTo>
                  <a:lnTo>
                    <a:pt x="19095" y="816492"/>
                  </a:lnTo>
                  <a:lnTo>
                    <a:pt x="33497" y="866333"/>
                  </a:lnTo>
                  <a:lnTo>
                    <a:pt x="51637" y="914459"/>
                  </a:lnTo>
                  <a:lnTo>
                    <a:pt x="73346" y="960702"/>
                  </a:lnTo>
                  <a:lnTo>
                    <a:pt x="98455" y="1004894"/>
                  </a:lnTo>
                  <a:lnTo>
                    <a:pt x="126796" y="1046866"/>
                  </a:lnTo>
                  <a:lnTo>
                    <a:pt x="158201" y="1086448"/>
                  </a:lnTo>
                  <a:lnTo>
                    <a:pt x="192500" y="1123473"/>
                  </a:lnTo>
                  <a:lnTo>
                    <a:pt x="229525" y="1157772"/>
                  </a:lnTo>
                  <a:lnTo>
                    <a:pt x="269107" y="1189177"/>
                  </a:lnTo>
                  <a:lnTo>
                    <a:pt x="311079" y="1217518"/>
                  </a:lnTo>
                  <a:lnTo>
                    <a:pt x="355271" y="1242627"/>
                  </a:lnTo>
                  <a:lnTo>
                    <a:pt x="401514" y="1264336"/>
                  </a:lnTo>
                  <a:lnTo>
                    <a:pt x="449640" y="1282476"/>
                  </a:lnTo>
                  <a:lnTo>
                    <a:pt x="499481" y="1296878"/>
                  </a:lnTo>
                  <a:lnTo>
                    <a:pt x="550868" y="1307374"/>
                  </a:lnTo>
                  <a:lnTo>
                    <a:pt x="603633" y="1313796"/>
                  </a:lnTo>
                  <a:lnTo>
                    <a:pt x="657606" y="1315973"/>
                  </a:lnTo>
                  <a:lnTo>
                    <a:pt x="711584" y="1313796"/>
                  </a:lnTo>
                  <a:lnTo>
                    <a:pt x="764364" y="1307374"/>
                  </a:lnTo>
                  <a:lnTo>
                    <a:pt x="815776" y="1296878"/>
                  </a:lnTo>
                  <a:lnTo>
                    <a:pt x="865650" y="1282476"/>
                  </a:lnTo>
                  <a:lnTo>
                    <a:pt x="913816" y="1264336"/>
                  </a:lnTo>
                  <a:lnTo>
                    <a:pt x="960105" y="1242627"/>
                  </a:lnTo>
                  <a:lnTo>
                    <a:pt x="1004347" y="1217518"/>
                  </a:lnTo>
                  <a:lnTo>
                    <a:pt x="1046372" y="1189177"/>
                  </a:lnTo>
                  <a:lnTo>
                    <a:pt x="1086010" y="1157772"/>
                  </a:lnTo>
                  <a:lnTo>
                    <a:pt x="1123092" y="1123473"/>
                  </a:lnTo>
                  <a:lnTo>
                    <a:pt x="1157448" y="1086448"/>
                  </a:lnTo>
                  <a:lnTo>
                    <a:pt x="1188908" y="1046866"/>
                  </a:lnTo>
                  <a:lnTo>
                    <a:pt x="1217303" y="1004894"/>
                  </a:lnTo>
                  <a:lnTo>
                    <a:pt x="1242463" y="960702"/>
                  </a:lnTo>
                  <a:lnTo>
                    <a:pt x="1264217" y="914459"/>
                  </a:lnTo>
                  <a:lnTo>
                    <a:pt x="1282397" y="866333"/>
                  </a:lnTo>
                  <a:lnTo>
                    <a:pt x="1296832" y="816492"/>
                  </a:lnTo>
                  <a:lnTo>
                    <a:pt x="1307353" y="765105"/>
                  </a:lnTo>
                  <a:lnTo>
                    <a:pt x="1313790" y="712340"/>
                  </a:lnTo>
                  <a:lnTo>
                    <a:pt x="1315974" y="658367"/>
                  </a:lnTo>
                  <a:lnTo>
                    <a:pt x="1313790" y="604389"/>
                  </a:lnTo>
                  <a:lnTo>
                    <a:pt x="1307353" y="551609"/>
                  </a:lnTo>
                  <a:lnTo>
                    <a:pt x="1296832" y="500197"/>
                  </a:lnTo>
                  <a:lnTo>
                    <a:pt x="1282397" y="450323"/>
                  </a:lnTo>
                  <a:lnTo>
                    <a:pt x="1264217" y="402157"/>
                  </a:lnTo>
                  <a:lnTo>
                    <a:pt x="1242463" y="355868"/>
                  </a:lnTo>
                  <a:lnTo>
                    <a:pt x="1217303" y="311626"/>
                  </a:lnTo>
                  <a:lnTo>
                    <a:pt x="1188908" y="269601"/>
                  </a:lnTo>
                  <a:lnTo>
                    <a:pt x="1157448" y="229963"/>
                  </a:lnTo>
                  <a:lnTo>
                    <a:pt x="1123092" y="192881"/>
                  </a:lnTo>
                  <a:lnTo>
                    <a:pt x="1086010" y="158525"/>
                  </a:lnTo>
                  <a:lnTo>
                    <a:pt x="1046372" y="127065"/>
                  </a:lnTo>
                  <a:lnTo>
                    <a:pt x="1004347" y="98670"/>
                  </a:lnTo>
                  <a:lnTo>
                    <a:pt x="960105" y="73510"/>
                  </a:lnTo>
                  <a:lnTo>
                    <a:pt x="913816" y="51756"/>
                  </a:lnTo>
                  <a:lnTo>
                    <a:pt x="865650" y="33576"/>
                  </a:lnTo>
                  <a:lnTo>
                    <a:pt x="815776" y="19141"/>
                  </a:lnTo>
                  <a:lnTo>
                    <a:pt x="764364" y="8620"/>
                  </a:lnTo>
                  <a:lnTo>
                    <a:pt x="711584" y="2183"/>
                  </a:lnTo>
                  <a:lnTo>
                    <a:pt x="657606" y="0"/>
                  </a:lnTo>
                  <a:lnTo>
                    <a:pt x="603633" y="2183"/>
                  </a:lnTo>
                  <a:lnTo>
                    <a:pt x="550868" y="8620"/>
                  </a:lnTo>
                  <a:lnTo>
                    <a:pt x="499481" y="19141"/>
                  </a:lnTo>
                  <a:lnTo>
                    <a:pt x="449640" y="33576"/>
                  </a:lnTo>
                  <a:lnTo>
                    <a:pt x="401514" y="51756"/>
                  </a:lnTo>
                  <a:lnTo>
                    <a:pt x="355271" y="73510"/>
                  </a:lnTo>
                  <a:lnTo>
                    <a:pt x="311079" y="98670"/>
                  </a:lnTo>
                  <a:lnTo>
                    <a:pt x="269107" y="127065"/>
                  </a:lnTo>
                  <a:lnTo>
                    <a:pt x="229525" y="158525"/>
                  </a:lnTo>
                  <a:lnTo>
                    <a:pt x="192500" y="192881"/>
                  </a:lnTo>
                  <a:lnTo>
                    <a:pt x="158201" y="229963"/>
                  </a:lnTo>
                  <a:lnTo>
                    <a:pt x="126796" y="269601"/>
                  </a:lnTo>
                  <a:lnTo>
                    <a:pt x="98455" y="311626"/>
                  </a:lnTo>
                  <a:lnTo>
                    <a:pt x="73346" y="355868"/>
                  </a:lnTo>
                  <a:lnTo>
                    <a:pt x="51637" y="402157"/>
                  </a:lnTo>
                  <a:lnTo>
                    <a:pt x="33497" y="450323"/>
                  </a:lnTo>
                  <a:lnTo>
                    <a:pt x="19095" y="500197"/>
                  </a:lnTo>
                  <a:lnTo>
                    <a:pt x="8599" y="551609"/>
                  </a:lnTo>
                  <a:lnTo>
                    <a:pt x="2177" y="604389"/>
                  </a:lnTo>
                  <a:lnTo>
                    <a:pt x="0" y="658367"/>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20" name="object 35"/>
            <p:cNvSpPr/>
            <p:nvPr/>
          </p:nvSpPr>
          <p:spPr>
            <a:xfrm>
              <a:off x="4211960" y="2276872"/>
              <a:ext cx="720080" cy="648072"/>
            </a:xfrm>
            <a:prstGeom prst="rect">
              <a:avLst/>
            </a:prstGeom>
            <a:blipFill>
              <a:blip r:embed="rId6" cstate="print"/>
              <a:stretch>
                <a:fillRect/>
              </a:stretch>
            </a:blipFill>
          </p:spPr>
          <p:txBody>
            <a:bodyPr wrap="square" lIns="0" tIns="0" rIns="0" bIns="0" rtlCol="0">
              <a:noAutofit/>
            </a:bodyPr>
            <a:lstStyle/>
            <a:p>
              <a:endParaRPr sz="3600">
                <a:solidFill>
                  <a:schemeClr val="bg1"/>
                </a:solidFill>
              </a:endParaRPr>
            </a:p>
          </p:txBody>
        </p:sp>
      </p:grpSp>
      <p:cxnSp>
        <p:nvCxnSpPr>
          <p:cNvPr id="8" name="Rechte verbindingslijn 7"/>
          <p:cNvCxnSpPr/>
          <p:nvPr/>
        </p:nvCxnSpPr>
        <p:spPr>
          <a:xfrm>
            <a:off x="2411760" y="2492896"/>
            <a:ext cx="1778951" cy="118473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a:endCxn id="42" idx="3"/>
          </p:cNvCxnSpPr>
          <p:nvPr/>
        </p:nvCxnSpPr>
        <p:spPr>
          <a:xfrm flipH="1">
            <a:off x="5508104" y="2636912"/>
            <a:ext cx="1340619" cy="100144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p:nvCxnSpPr>
        <p:spPr>
          <a:xfrm flipH="1" flipV="1">
            <a:off x="5498334" y="3815392"/>
            <a:ext cx="1454548" cy="7242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flipV="1">
            <a:off x="2132323" y="3886201"/>
            <a:ext cx="2074165" cy="53120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Rechte verbindingslijn 51"/>
          <p:cNvCxnSpPr/>
          <p:nvPr/>
        </p:nvCxnSpPr>
        <p:spPr>
          <a:xfrm>
            <a:off x="4772608" y="2780928"/>
            <a:ext cx="15416" cy="43204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2" name="Afbeelding 4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2374" y="3067874"/>
            <a:ext cx="1715730" cy="1140961"/>
          </a:xfrm>
          <a:prstGeom prst="rect">
            <a:avLst/>
          </a:prstGeom>
        </p:spPr>
      </p:pic>
      <p:cxnSp>
        <p:nvCxnSpPr>
          <p:cNvPr id="60" name="Rechte verbindingslijn 59"/>
          <p:cNvCxnSpPr/>
          <p:nvPr/>
        </p:nvCxnSpPr>
        <p:spPr>
          <a:xfrm>
            <a:off x="4774573" y="4208835"/>
            <a:ext cx="0" cy="33083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46" name="Picture 6" descr="Αποτέλεσμα εικόνας για SESAR Digital transformation"/>
          <p:cNvPicPr>
            <a:picLocks noChangeAspect="1" noChangeArrowheads="1"/>
          </p:cNvPicPr>
          <p:nvPr/>
        </p:nvPicPr>
        <p:blipFill>
          <a:blip r:embed="rId8" cstate="print"/>
          <a:srcRect/>
          <a:stretch>
            <a:fillRect/>
          </a:stretch>
        </p:blipFill>
        <p:spPr bwMode="auto">
          <a:xfrm>
            <a:off x="3491880" y="4417407"/>
            <a:ext cx="2565387" cy="1538443"/>
          </a:xfrm>
          <a:prstGeom prst="rect">
            <a:avLst/>
          </a:prstGeom>
          <a:noFill/>
        </p:spPr>
      </p:pic>
      <p:grpSp>
        <p:nvGrpSpPr>
          <p:cNvPr id="6" name="Groep 5"/>
          <p:cNvGrpSpPr/>
          <p:nvPr/>
        </p:nvGrpSpPr>
        <p:grpSpPr>
          <a:xfrm>
            <a:off x="1331640" y="1700808"/>
            <a:ext cx="1201189" cy="1165188"/>
            <a:chOff x="1403648" y="1988840"/>
            <a:chExt cx="1201189" cy="1165188"/>
          </a:xfrm>
        </p:grpSpPr>
        <p:sp>
          <p:nvSpPr>
            <p:cNvPr id="13" name="object 38"/>
            <p:cNvSpPr/>
            <p:nvPr/>
          </p:nvSpPr>
          <p:spPr>
            <a:xfrm>
              <a:off x="1403648" y="1988840"/>
              <a:ext cx="1201189" cy="1165188"/>
            </a:xfrm>
            <a:custGeom>
              <a:avLst/>
              <a:gdLst/>
              <a:ahLst/>
              <a:cxnLst/>
              <a:rect l="l" t="t" r="r" b="b"/>
              <a:pathLst>
                <a:path w="1321308" h="1320546">
                  <a:moveTo>
                    <a:pt x="0" y="660653"/>
                  </a:moveTo>
                  <a:lnTo>
                    <a:pt x="2189" y="714746"/>
                  </a:lnTo>
                  <a:lnTo>
                    <a:pt x="8643" y="767640"/>
                  </a:lnTo>
                  <a:lnTo>
                    <a:pt x="19192" y="819164"/>
                  </a:lnTo>
                  <a:lnTo>
                    <a:pt x="33668" y="869149"/>
                  </a:lnTo>
                  <a:lnTo>
                    <a:pt x="51899" y="917424"/>
                  </a:lnTo>
                  <a:lnTo>
                    <a:pt x="73716" y="963818"/>
                  </a:lnTo>
                  <a:lnTo>
                    <a:pt x="98950" y="1008162"/>
                  </a:lnTo>
                  <a:lnTo>
                    <a:pt x="127430" y="1050285"/>
                  </a:lnTo>
                  <a:lnTo>
                    <a:pt x="158988" y="1090017"/>
                  </a:lnTo>
                  <a:lnTo>
                    <a:pt x="193452" y="1127188"/>
                  </a:lnTo>
                  <a:lnTo>
                    <a:pt x="230654" y="1161627"/>
                  </a:lnTo>
                  <a:lnTo>
                    <a:pt x="270424" y="1193163"/>
                  </a:lnTo>
                  <a:lnTo>
                    <a:pt x="312592" y="1221628"/>
                  </a:lnTo>
                  <a:lnTo>
                    <a:pt x="356988" y="1246849"/>
                  </a:lnTo>
                  <a:lnTo>
                    <a:pt x="403443" y="1268658"/>
                  </a:lnTo>
                  <a:lnTo>
                    <a:pt x="451786" y="1286883"/>
                  </a:lnTo>
                  <a:lnTo>
                    <a:pt x="501849" y="1301355"/>
                  </a:lnTo>
                  <a:lnTo>
                    <a:pt x="553461" y="1311903"/>
                  </a:lnTo>
                  <a:lnTo>
                    <a:pt x="606452" y="1318356"/>
                  </a:lnTo>
                  <a:lnTo>
                    <a:pt x="660654" y="1320545"/>
                  </a:lnTo>
                  <a:lnTo>
                    <a:pt x="714855" y="1318356"/>
                  </a:lnTo>
                  <a:lnTo>
                    <a:pt x="767846" y="1311903"/>
                  </a:lnTo>
                  <a:lnTo>
                    <a:pt x="819458" y="1301355"/>
                  </a:lnTo>
                  <a:lnTo>
                    <a:pt x="869521" y="1286883"/>
                  </a:lnTo>
                  <a:lnTo>
                    <a:pt x="917864" y="1268658"/>
                  </a:lnTo>
                  <a:lnTo>
                    <a:pt x="964319" y="1246849"/>
                  </a:lnTo>
                  <a:lnTo>
                    <a:pt x="1008715" y="1221628"/>
                  </a:lnTo>
                  <a:lnTo>
                    <a:pt x="1050883" y="1193163"/>
                  </a:lnTo>
                  <a:lnTo>
                    <a:pt x="1090653" y="1161627"/>
                  </a:lnTo>
                  <a:lnTo>
                    <a:pt x="1127855" y="1127188"/>
                  </a:lnTo>
                  <a:lnTo>
                    <a:pt x="1162319" y="1090017"/>
                  </a:lnTo>
                  <a:lnTo>
                    <a:pt x="1193877" y="1050285"/>
                  </a:lnTo>
                  <a:lnTo>
                    <a:pt x="1222357" y="1008162"/>
                  </a:lnTo>
                  <a:lnTo>
                    <a:pt x="1247591" y="963818"/>
                  </a:lnTo>
                  <a:lnTo>
                    <a:pt x="1269408" y="917424"/>
                  </a:lnTo>
                  <a:lnTo>
                    <a:pt x="1287639" y="869149"/>
                  </a:lnTo>
                  <a:lnTo>
                    <a:pt x="1302115" y="819164"/>
                  </a:lnTo>
                  <a:lnTo>
                    <a:pt x="1312664" y="767640"/>
                  </a:lnTo>
                  <a:lnTo>
                    <a:pt x="1319118" y="714746"/>
                  </a:lnTo>
                  <a:lnTo>
                    <a:pt x="1321308" y="660653"/>
                  </a:lnTo>
                  <a:lnTo>
                    <a:pt x="1319118" y="606452"/>
                  </a:lnTo>
                  <a:lnTo>
                    <a:pt x="1312664" y="553461"/>
                  </a:lnTo>
                  <a:lnTo>
                    <a:pt x="1302115" y="501849"/>
                  </a:lnTo>
                  <a:lnTo>
                    <a:pt x="1287639" y="451786"/>
                  </a:lnTo>
                  <a:lnTo>
                    <a:pt x="1269408" y="403443"/>
                  </a:lnTo>
                  <a:lnTo>
                    <a:pt x="1247591" y="356988"/>
                  </a:lnTo>
                  <a:lnTo>
                    <a:pt x="1222357" y="312592"/>
                  </a:lnTo>
                  <a:lnTo>
                    <a:pt x="1193877" y="270424"/>
                  </a:lnTo>
                  <a:lnTo>
                    <a:pt x="1162319" y="230654"/>
                  </a:lnTo>
                  <a:lnTo>
                    <a:pt x="1127855" y="193452"/>
                  </a:lnTo>
                  <a:lnTo>
                    <a:pt x="1090653" y="158988"/>
                  </a:lnTo>
                  <a:lnTo>
                    <a:pt x="1050883" y="127430"/>
                  </a:lnTo>
                  <a:lnTo>
                    <a:pt x="1008715" y="98950"/>
                  </a:lnTo>
                  <a:lnTo>
                    <a:pt x="964319" y="73716"/>
                  </a:lnTo>
                  <a:lnTo>
                    <a:pt x="917864" y="51899"/>
                  </a:lnTo>
                  <a:lnTo>
                    <a:pt x="869521" y="33668"/>
                  </a:lnTo>
                  <a:lnTo>
                    <a:pt x="819458" y="19192"/>
                  </a:lnTo>
                  <a:lnTo>
                    <a:pt x="767846" y="8643"/>
                  </a:lnTo>
                  <a:lnTo>
                    <a:pt x="714855" y="2189"/>
                  </a:lnTo>
                  <a:lnTo>
                    <a:pt x="660654" y="0"/>
                  </a:lnTo>
                  <a:lnTo>
                    <a:pt x="606452" y="2189"/>
                  </a:lnTo>
                  <a:lnTo>
                    <a:pt x="553461" y="8643"/>
                  </a:lnTo>
                  <a:lnTo>
                    <a:pt x="501849" y="19192"/>
                  </a:lnTo>
                  <a:lnTo>
                    <a:pt x="451786" y="33668"/>
                  </a:lnTo>
                  <a:lnTo>
                    <a:pt x="403443" y="51899"/>
                  </a:lnTo>
                  <a:lnTo>
                    <a:pt x="356988" y="73716"/>
                  </a:lnTo>
                  <a:lnTo>
                    <a:pt x="312592" y="98950"/>
                  </a:lnTo>
                  <a:lnTo>
                    <a:pt x="270424" y="127430"/>
                  </a:lnTo>
                  <a:lnTo>
                    <a:pt x="230654" y="158988"/>
                  </a:lnTo>
                  <a:lnTo>
                    <a:pt x="193452" y="193452"/>
                  </a:lnTo>
                  <a:lnTo>
                    <a:pt x="158988" y="230654"/>
                  </a:lnTo>
                  <a:lnTo>
                    <a:pt x="127430" y="270424"/>
                  </a:lnTo>
                  <a:lnTo>
                    <a:pt x="98950" y="312592"/>
                  </a:lnTo>
                  <a:lnTo>
                    <a:pt x="73716" y="356988"/>
                  </a:lnTo>
                  <a:lnTo>
                    <a:pt x="51899" y="403443"/>
                  </a:lnTo>
                  <a:lnTo>
                    <a:pt x="33668" y="451786"/>
                  </a:lnTo>
                  <a:lnTo>
                    <a:pt x="19192" y="501849"/>
                  </a:lnTo>
                  <a:lnTo>
                    <a:pt x="8643" y="553461"/>
                  </a:lnTo>
                  <a:lnTo>
                    <a:pt x="2189" y="606452"/>
                  </a:lnTo>
                  <a:lnTo>
                    <a:pt x="0" y="660653"/>
                  </a:lnTo>
                  <a:close/>
                </a:path>
              </a:pathLst>
            </a:custGeom>
            <a:solidFill>
              <a:srgbClr val="00418E"/>
            </a:solidFill>
          </p:spPr>
          <p:txBody>
            <a:bodyPr wrap="square" lIns="0" tIns="0" rIns="0" bIns="0" rtlCol="0">
              <a:noAutofit/>
            </a:bodyPr>
            <a:lstStyle/>
            <a:p>
              <a:endParaRPr sz="3600">
                <a:solidFill>
                  <a:schemeClr val="bg1"/>
                </a:solidFill>
              </a:endParaRPr>
            </a:p>
          </p:txBody>
        </p:sp>
        <p:sp>
          <p:nvSpPr>
            <p:cNvPr id="15" name="object 40"/>
            <p:cNvSpPr/>
            <p:nvPr/>
          </p:nvSpPr>
          <p:spPr>
            <a:xfrm>
              <a:off x="1583952" y="2204864"/>
              <a:ext cx="827808" cy="807496"/>
            </a:xfrm>
            <a:prstGeom prst="rect">
              <a:avLst/>
            </a:prstGeom>
            <a:blipFill>
              <a:blip r:embed="rId9" cstate="print"/>
              <a:stretch>
                <a:fillRect/>
              </a:stretch>
            </a:blipFill>
          </p:spPr>
          <p:txBody>
            <a:bodyPr wrap="square" lIns="0" tIns="0" rIns="0" bIns="0" rtlCol="0">
              <a:noAutofit/>
            </a:bodyPr>
            <a:lstStyle/>
            <a:p>
              <a:endParaRPr sz="3600">
                <a:solidFill>
                  <a:schemeClr val="bg1"/>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108585" y="-60325"/>
            <a:ext cx="9336405" cy="697865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15" y="304165"/>
            <a:ext cx="772795" cy="74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7" name="Text Box 6"/>
          <p:cNvSpPr txBox="1"/>
          <p:nvPr/>
        </p:nvSpPr>
        <p:spPr>
          <a:xfrm>
            <a:off x="755650" y="2420620"/>
            <a:ext cx="7066280" cy="2799715"/>
          </a:xfrm>
          <a:prstGeom prst="rect">
            <a:avLst/>
          </a:prstGeom>
          <a:noFill/>
        </p:spPr>
        <p:txBody>
          <a:bodyPr wrap="square" rtlCol="0">
            <a:spAutoFit/>
          </a:bodyPr>
          <a:p>
            <a:pPr algn="ctr"/>
            <a:r>
              <a:rPr lang="en-US" sz="4400">
                <a:solidFill>
                  <a:schemeClr val="bg1"/>
                </a:solidFill>
              </a:rPr>
              <a:t>the human in the ANS system needs to evolve to address the  new paradigm shift and associated challenges!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dirty="0"/>
          </a:p>
        </p:txBody>
      </p:sp>
      <p:sp>
        <p:nvSpPr>
          <p:cNvPr id="3" name="Subtitle 2"/>
          <p:cNvSpPr>
            <a:spLocks noGrp="1"/>
          </p:cNvSpPr>
          <p:nvPr>
            <p:ph type="subTitle" idx="1"/>
          </p:nvPr>
        </p:nvSpPr>
        <p:spPr/>
        <p:txBody>
          <a:bodyPr/>
          <a:lstStyle/>
          <a:p>
            <a:endParaRPr lang="el-GR" dirty="0"/>
          </a:p>
        </p:txBody>
      </p:sp>
      <p:pic>
        <p:nvPicPr>
          <p:cNvPr id="1026" name="Picture 2" descr="Αποτέλεσμα εικόνας για The best presentation background AVIATION"/>
          <p:cNvPicPr>
            <a:picLocks noChangeAspect="1" noChangeArrowheads="1"/>
          </p:cNvPicPr>
          <p:nvPr/>
        </p:nvPicPr>
        <p:blipFill>
          <a:blip r:embed="rId1" cstate="print"/>
          <a:srcRect/>
          <a:stretch>
            <a:fillRect/>
          </a:stretch>
        </p:blipFill>
        <p:spPr bwMode="auto">
          <a:xfrm>
            <a:off x="-125730" y="-76200"/>
            <a:ext cx="9336405" cy="6978650"/>
          </a:xfrm>
          <a:prstGeom prst="rect">
            <a:avLst/>
          </a:prstGeom>
          <a:noFill/>
        </p:spPr>
      </p:pic>
      <p:pic>
        <p:nvPicPr>
          <p:cNvPr id="5" name="5 - Εικόνα" descr="IFATSEA Logo Hires ROUND small.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0155" y="4076700"/>
            <a:ext cx="893445" cy="8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2"/>
          </p:nvPr>
        </p:nvSpPr>
        <p:spPr>
          <a:xfrm>
            <a:off x="6516216" y="6381328"/>
            <a:ext cx="2133600" cy="365125"/>
          </a:xfrm>
        </p:spPr>
        <p:txBody>
          <a:bodyPr/>
          <a:lstStyle/>
          <a:p>
            <a:fld id="{55CA9338-18AF-4AFB-8959-71F393E3F309}" type="slidenum">
              <a:rPr lang="el-GR" smtClean="0">
                <a:solidFill>
                  <a:schemeClr val="bg1"/>
                </a:solidFill>
              </a:rPr>
            </a:fld>
            <a:endParaRPr lang="el-GR" dirty="0">
              <a:solidFill>
                <a:schemeClr val="bg1"/>
              </a:solidFill>
            </a:endParaRPr>
          </a:p>
        </p:txBody>
      </p:sp>
      <p:sp>
        <p:nvSpPr>
          <p:cNvPr id="7" name="Text Box 6"/>
          <p:cNvSpPr txBox="1"/>
          <p:nvPr/>
        </p:nvSpPr>
        <p:spPr>
          <a:xfrm>
            <a:off x="2843530" y="2832100"/>
            <a:ext cx="4183380" cy="768350"/>
          </a:xfrm>
          <a:prstGeom prst="rect">
            <a:avLst/>
          </a:prstGeom>
          <a:noFill/>
        </p:spPr>
        <p:txBody>
          <a:bodyPr wrap="square" rtlCol="0">
            <a:spAutoFit/>
          </a:bodyPr>
          <a:p>
            <a:r>
              <a:rPr lang="en-US" sz="4400">
                <a:solidFill>
                  <a:schemeClr val="bg1"/>
                </a:solidFill>
              </a:rPr>
              <a:t>THANK YOU!</a:t>
            </a:r>
            <a:r>
              <a:rPr lang="en-US"/>
              <a:t> </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3635</Words>
  <Application>WPS Presentation</Application>
  <PresentationFormat>Προβολή στην οθόνη (4:3)</PresentationFormat>
  <Paragraphs>107</Paragraphs>
  <Slides>8</Slides>
  <Notes>16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SimSun</vt:lpstr>
      <vt:lpstr>Wingdings</vt:lpstr>
      <vt:lpstr>Calibri</vt:lpstr>
      <vt:lpstr>Verdana</vt:lpstr>
      <vt:lpstr>Times New Roman</vt:lpstr>
      <vt:lpstr>Microsoft YaHei</vt:lpstr>
      <vt:lpstr>Arial Unicode MS</vt:lpstr>
      <vt:lpstr>Calibri</vt:lpstr>
      <vt:lpstr>Arial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Berts-pc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CCHRISTOFOROU</dc:creator>
  <cp:lastModifiedBy>theodore_kiritsis</cp:lastModifiedBy>
  <cp:revision>143</cp:revision>
  <dcterms:created xsi:type="dcterms:W3CDTF">2019-03-19T19:46:00Z</dcterms:created>
  <dcterms:modified xsi:type="dcterms:W3CDTF">2022-09-13T18:49:11Z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9440f2c-29a3-4ee8-8d15-811b883e6dc2_Enabled">
    <vt:lpwstr>True</vt:lpwstr>
  </property>
  <property fmtid="{D5CDD505-2E9C-101B-9397-08002B2CF9AE}" pid="3" name="MSIP_Label_29440f2c-29a3-4ee8-8d15-811b883e6dc2_SiteId">
    <vt:lpwstr>32f52d5d-ec4b-4178-a8a5-4d28127a83fc</vt:lpwstr>
  </property>
  <property fmtid="{D5CDD505-2E9C-101B-9397-08002B2CF9AE}" pid="4" name="MSIP_Label_29440f2c-29a3-4ee8-8d15-811b883e6dc2_Owner">
    <vt:lpwstr>costas.christoforou@cyta.com.cy</vt:lpwstr>
  </property>
  <property fmtid="{D5CDD505-2E9C-101B-9397-08002B2CF9AE}" pid="5" name="MSIP_Label_29440f2c-29a3-4ee8-8d15-811b883e6dc2_SetDate">
    <vt:lpwstr>2019-04-23T13:47:45.3327351Z</vt:lpwstr>
  </property>
  <property fmtid="{D5CDD505-2E9C-101B-9397-08002B2CF9AE}" pid="6" name="MSIP_Label_29440f2c-29a3-4ee8-8d15-811b883e6dc2_Name">
    <vt:lpwstr>Εμπιστευτικό</vt:lpwstr>
  </property>
  <property fmtid="{D5CDD505-2E9C-101B-9397-08002B2CF9AE}" pid="7" name="MSIP_Label_29440f2c-29a3-4ee8-8d15-811b883e6dc2_Application">
    <vt:lpwstr>Microsoft Azure Information Protection</vt:lpwstr>
  </property>
  <property fmtid="{D5CDD505-2E9C-101B-9397-08002B2CF9AE}" pid="8" name="MSIP_Label_29440f2c-29a3-4ee8-8d15-811b883e6dc2_Extended_MSFT_Method">
    <vt:lpwstr>Automatic</vt:lpwstr>
  </property>
  <property fmtid="{D5CDD505-2E9C-101B-9397-08002B2CF9AE}" pid="9" name="MSIP_Label_0eb4de4b-8bf4-4b8d-84e9-db5f6970b153_Enabled">
    <vt:lpwstr>True</vt:lpwstr>
  </property>
  <property fmtid="{D5CDD505-2E9C-101B-9397-08002B2CF9AE}" pid="10" name="MSIP_Label_0eb4de4b-8bf4-4b8d-84e9-db5f6970b153_SiteId">
    <vt:lpwstr>32f52d5d-ec4b-4178-a8a5-4d28127a83fc</vt:lpwstr>
  </property>
  <property fmtid="{D5CDD505-2E9C-101B-9397-08002B2CF9AE}" pid="11" name="MSIP_Label_0eb4de4b-8bf4-4b8d-84e9-db5f6970b153_Owner">
    <vt:lpwstr>costas.christoforou@cyta.com.cy</vt:lpwstr>
  </property>
  <property fmtid="{D5CDD505-2E9C-101B-9397-08002B2CF9AE}" pid="12" name="MSIP_Label_0eb4de4b-8bf4-4b8d-84e9-db5f6970b153_SetDate">
    <vt:lpwstr>2019-04-23T13:47:45.3327351Z</vt:lpwstr>
  </property>
  <property fmtid="{D5CDD505-2E9C-101B-9397-08002B2CF9AE}" pid="13" name="MSIP_Label_0eb4de4b-8bf4-4b8d-84e9-db5f6970b153_Name">
    <vt:lpwstr>Anyone (not protected)</vt:lpwstr>
  </property>
  <property fmtid="{D5CDD505-2E9C-101B-9397-08002B2CF9AE}" pid="14" name="MSIP_Label_0eb4de4b-8bf4-4b8d-84e9-db5f6970b153_Application">
    <vt:lpwstr>Microsoft Azure Information Protection</vt:lpwstr>
  </property>
  <property fmtid="{D5CDD505-2E9C-101B-9397-08002B2CF9AE}" pid="15" name="MSIP_Label_0eb4de4b-8bf4-4b8d-84e9-db5f6970b153_Parent">
    <vt:lpwstr>29440f2c-29a3-4ee8-8d15-811b883e6dc2</vt:lpwstr>
  </property>
  <property fmtid="{D5CDD505-2E9C-101B-9397-08002B2CF9AE}" pid="16" name="MSIP_Label_0eb4de4b-8bf4-4b8d-84e9-db5f6970b153_Extended_MSFT_Method">
    <vt:lpwstr>Automatic</vt:lpwstr>
  </property>
  <property fmtid="{D5CDD505-2E9C-101B-9397-08002B2CF9AE}" pid="17" name="Sensitivity">
    <vt:lpwstr>Εμπιστευτικό Anyone (not protected)</vt:lpwstr>
  </property>
  <property fmtid="{D5CDD505-2E9C-101B-9397-08002B2CF9AE}" pid="18" name="ICV">
    <vt:lpwstr>9F3702D576194E4491564ED7D517A64D</vt:lpwstr>
  </property>
  <property fmtid="{D5CDD505-2E9C-101B-9397-08002B2CF9AE}" pid="19" name="KSOProductBuildVer">
    <vt:lpwstr>1033-11.2.0.11306</vt:lpwstr>
  </property>
</Properties>
</file>