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539" r:id="rId2"/>
    <p:sldId id="506" r:id="rId3"/>
    <p:sldId id="467" r:id="rId4"/>
    <p:sldId id="549" r:id="rId5"/>
    <p:sldId id="261" r:id="rId6"/>
    <p:sldId id="573" r:id="rId7"/>
    <p:sldId id="473" r:id="rId8"/>
    <p:sldId id="514" r:id="rId9"/>
    <p:sldId id="551" r:id="rId10"/>
    <p:sldId id="552" r:id="rId11"/>
    <p:sldId id="491" r:id="rId12"/>
    <p:sldId id="562" r:id="rId13"/>
    <p:sldId id="472" r:id="rId14"/>
    <p:sldId id="554" r:id="rId15"/>
    <p:sldId id="560" r:id="rId16"/>
    <p:sldId id="561" r:id="rId17"/>
    <p:sldId id="563" r:id="rId18"/>
    <p:sldId id="490" r:id="rId19"/>
    <p:sldId id="564" r:id="rId20"/>
    <p:sldId id="566" r:id="rId21"/>
    <p:sldId id="567" r:id="rId22"/>
    <p:sldId id="574" r:id="rId23"/>
    <p:sldId id="569" r:id="rId24"/>
    <p:sldId id="570" r:id="rId25"/>
    <p:sldId id="571" r:id="rId26"/>
    <p:sldId id="565" r:id="rId27"/>
    <p:sldId id="572" r:id="rId28"/>
  </p:sldIdLst>
  <p:sldSz cx="12190413" cy="6858000"/>
  <p:notesSz cx="6858000" cy="9144000"/>
  <p:embeddedFontLst>
    <p:embeddedFont>
      <p:font typeface="News Gothic Std" panose="020B0506020203020204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tement Folie" id="{62E111D5-D5BF-4B25-810A-2C575C390FF5}">
          <p14:sldIdLst>
            <p14:sldId id="539"/>
          </p14:sldIdLst>
        </p14:section>
        <p14:section name="Titel Folien" id="{1B091699-D37C-465D-BB6C-080C13E0CD28}">
          <p14:sldIdLst>
            <p14:sldId id="506"/>
          </p14:sldIdLst>
        </p14:section>
        <p14:section name="Zwischen Folien" id="{DB0F0B62-45B9-4B59-9060-51C518C86C55}">
          <p14:sldIdLst>
            <p14:sldId id="467"/>
            <p14:sldId id="549"/>
            <p14:sldId id="261"/>
            <p14:sldId id="573"/>
            <p14:sldId id="473"/>
            <p14:sldId id="514"/>
            <p14:sldId id="551"/>
            <p14:sldId id="552"/>
            <p14:sldId id="491"/>
            <p14:sldId id="562"/>
            <p14:sldId id="472"/>
            <p14:sldId id="554"/>
            <p14:sldId id="560"/>
            <p14:sldId id="561"/>
            <p14:sldId id="563"/>
            <p14:sldId id="490"/>
            <p14:sldId id="564"/>
            <p14:sldId id="566"/>
            <p14:sldId id="567"/>
            <p14:sldId id="574"/>
            <p14:sldId id="569"/>
            <p14:sldId id="570"/>
            <p14:sldId id="571"/>
            <p14:sldId id="565"/>
            <p14:sldId id="572"/>
          </p14:sldIdLst>
        </p14:section>
        <p14:section name="Agenda Folie" id="{11F5F8D5-5645-4FBC-B73D-202864E7384F}">
          <p14:sldIdLst/>
        </p14:section>
        <p14:section name="Text Folien" id="{25B6B8FC-0590-4642-B07A-735C2F17B81C}">
          <p14:sldIdLst/>
        </p14:section>
        <p14:section name="Inhalt &amp; Text Folien" id="{B8DD888B-4659-4B94-A4C5-951A624EAAE5}">
          <p14:sldIdLst/>
        </p14:section>
        <p14:section name="Inhalts Folien" id="{024F5F79-EF55-4B42-9157-6C7ED243434C}">
          <p14:sldIdLst/>
        </p14:section>
        <p14:section name="Timeline Folien" id="{8265C97F-2D2B-4C5A-BB1C-AE8A5C3F40FD}">
          <p14:sldIdLst/>
        </p14:section>
        <p14:section name="Diagramm Folien" id="{87414744-4D05-4C4C-BC76-796F7D75CB76}">
          <p14:sldIdLst/>
        </p14:section>
        <p14:section name="Tabellen Folie" id="{8C143EDD-7A30-4ADE-A7E1-2A78EDA2913F}">
          <p14:sldIdLst/>
        </p14:section>
        <p14:section name="Karten Folien" id="{9F3CD20B-0056-43BE-B223-98E907E5C5F7}">
          <p14:sldIdLst/>
        </p14:section>
        <p14:section name="Kontakt Folien" id="{5D954CBB-6ED8-4B70-A76D-AA3B1CA5832D}">
          <p14:sldIdLst/>
        </p14:section>
        <p14:section name="Referenz Folien" id="{82F4E3BF-951E-4628-BBBA-77D2D11A1856}">
          <p14:sldIdLst/>
        </p14:section>
        <p14:section name="Social Media Folie" id="{D68FC4F7-9F20-49C8-90B1-F1155B83187B}">
          <p14:sldIdLst/>
        </p14:section>
        <p14:section name="Icons" id="{2AE54378-D3B9-4C7E-B62F-30E716327A0A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72"/>
    <a:srgbClr val="DE82AC"/>
    <a:srgbClr val="164181"/>
    <a:srgbClr val="4075A6"/>
    <a:srgbClr val="236CA4"/>
    <a:srgbClr val="022F75"/>
    <a:srgbClr val="A0D200"/>
    <a:srgbClr val="002776"/>
    <a:srgbClr val="000000"/>
    <a:srgbClr val="009F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59" autoAdjust="0"/>
    <p:restoredTop sz="96196" autoAdjust="0"/>
  </p:normalViewPr>
  <p:slideViewPr>
    <p:cSldViewPr snapToGrid="0" snapToObjects="1" showGuides="1">
      <p:cViewPr varScale="1">
        <p:scale>
          <a:sx n="84" d="100"/>
          <a:sy n="84" d="100"/>
        </p:scale>
        <p:origin x="696" y="67"/>
      </p:cViewPr>
      <p:guideLst/>
    </p:cSldViewPr>
  </p:slideViewPr>
  <p:outlineViewPr>
    <p:cViewPr>
      <p:scale>
        <a:sx n="33" d="100"/>
        <a:sy n="33" d="100"/>
      </p:scale>
      <p:origin x="0" y="-2047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-5028"/>
    </p:cViewPr>
  </p:sorterViewPr>
  <p:notesViewPr>
    <p:cSldViewPr snapToGrid="0" snapToObjects="1" showGuides="1">
      <p:cViewPr varScale="1">
        <p:scale>
          <a:sx n="81" d="100"/>
          <a:sy n="81" d="100"/>
        </p:scale>
        <p:origin x="3120" y="10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"/>
          <p:cNvSpPr>
            <a:spLocks noGrp="1"/>
          </p:cNvSpPr>
          <p:nvPr>
            <p:ph type="ftr" sz="quarter" idx="2"/>
          </p:nvPr>
        </p:nvSpPr>
        <p:spPr>
          <a:xfrm>
            <a:off x="0" y="8604000"/>
            <a:ext cx="5040000" cy="540000"/>
          </a:xfrm>
          <a:prstGeom prst="rect">
            <a:avLst/>
          </a:prstGeom>
        </p:spPr>
        <p:txBody>
          <a:bodyPr vert="horz" lIns="360000" tIns="0" rIns="0" bIns="18000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"/>
          <p:cNvSpPr>
            <a:spLocks noGrp="1"/>
          </p:cNvSpPr>
          <p:nvPr>
            <p:ph type="sldNum" sz="quarter" idx="3"/>
          </p:nvPr>
        </p:nvSpPr>
        <p:spPr>
          <a:xfrm>
            <a:off x="5418000" y="8604000"/>
            <a:ext cx="1440000" cy="540000"/>
          </a:xfrm>
          <a:prstGeom prst="rect">
            <a:avLst/>
          </a:prstGeom>
        </p:spPr>
        <p:txBody>
          <a:bodyPr vert="horz" lIns="0" tIns="0" rIns="360000" bIns="180000" rtlCol="0" anchor="b"/>
          <a:lstStyle>
            <a:lvl1pPr algn="r">
              <a:defRPr sz="1200"/>
            </a:lvl1pPr>
          </a:lstStyle>
          <a:p>
            <a:fld id="{CD9C266D-9BF6-45DD-93F4-23D3D4380AFF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7939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"/>
          <p:cNvSpPr>
            <a:spLocks noGrp="1" noRot="1" noChangeAspect="1"/>
          </p:cNvSpPr>
          <p:nvPr>
            <p:ph type="sldImg" idx="2"/>
          </p:nvPr>
        </p:nvSpPr>
        <p:spPr>
          <a:xfrm>
            <a:off x="360000" y="432000"/>
            <a:ext cx="6138000" cy="3454424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  <p:txBody>
          <a:bodyPr vert="horz" lIns="0" tIns="0" rIns="0" bIns="0" rtlCol="0" anchor="ctr"/>
          <a:lstStyle/>
          <a:p>
            <a:endParaRPr lang="de-DE" noProof="0" dirty="0"/>
          </a:p>
        </p:txBody>
      </p:sp>
      <p:sp>
        <p:nvSpPr>
          <p:cNvPr id="5" name="Notizen"/>
          <p:cNvSpPr>
            <a:spLocks noGrp="1"/>
          </p:cNvSpPr>
          <p:nvPr>
            <p:ph type="body" sz="quarter" idx="3"/>
          </p:nvPr>
        </p:nvSpPr>
        <p:spPr>
          <a:xfrm>
            <a:off x="359999" y="4248000"/>
            <a:ext cx="6138000" cy="40680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6" name="Fußzeile"/>
          <p:cNvSpPr>
            <a:spLocks noGrp="1"/>
          </p:cNvSpPr>
          <p:nvPr>
            <p:ph type="ftr" sz="quarter" idx="4"/>
          </p:nvPr>
        </p:nvSpPr>
        <p:spPr>
          <a:xfrm>
            <a:off x="0" y="8604000"/>
            <a:ext cx="5040000" cy="540000"/>
          </a:xfrm>
          <a:prstGeom prst="rect">
            <a:avLst/>
          </a:prstGeom>
        </p:spPr>
        <p:txBody>
          <a:bodyPr vert="horz" lIns="360000" tIns="0" rIns="0" bIns="180000" rtlCol="0" anchor="b"/>
          <a:lstStyle>
            <a:lvl1pPr algn="l">
              <a:defRPr sz="1200"/>
            </a:lvl1pPr>
          </a:lstStyle>
          <a:p>
            <a:endParaRPr lang="de-DE" noProof="0" dirty="0"/>
          </a:p>
        </p:txBody>
      </p:sp>
      <p:sp>
        <p:nvSpPr>
          <p:cNvPr id="7" name="Foliennummer"/>
          <p:cNvSpPr>
            <a:spLocks noGrp="1"/>
          </p:cNvSpPr>
          <p:nvPr>
            <p:ph type="sldNum" sz="quarter" idx="5"/>
          </p:nvPr>
        </p:nvSpPr>
        <p:spPr>
          <a:xfrm>
            <a:off x="5418000" y="8604000"/>
            <a:ext cx="1440000" cy="540000"/>
          </a:xfrm>
          <a:prstGeom prst="rect">
            <a:avLst/>
          </a:prstGeom>
        </p:spPr>
        <p:txBody>
          <a:bodyPr vert="horz" lIns="0" tIns="0" rIns="360000" bIns="180000" rtlCol="0" anchor="b"/>
          <a:lstStyle>
            <a:lvl1pPr algn="r">
              <a:defRPr sz="1200"/>
            </a:lvl1pPr>
          </a:lstStyle>
          <a:p>
            <a:fld id="{92DA5471-CC57-402A-9527-36A1D012F698}" type="slidenum">
              <a:rPr lang="de-DE" noProof="0" smtClean="0"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28653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TITEL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5">
            <a:extLst>
              <a:ext uri="{FF2B5EF4-FFF2-40B4-BE49-F238E27FC236}">
                <a16:creationId xmlns:a16="http://schemas.microsoft.com/office/drawing/2014/main" id="{B07F3FE2-58F2-4FFC-9C73-21BB0624B26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8606" y="88200"/>
            <a:ext cx="12013200" cy="6681600"/>
          </a:xfrm>
          <a:solidFill>
            <a:schemeClr val="bg1">
              <a:lumMod val="95000"/>
            </a:schemeClr>
          </a:solidFill>
        </p:spPr>
        <p:txBody>
          <a:bodyPr lIns="108000" tIns="108000" rIns="108000" bIns="108000"/>
          <a:lstStyle>
            <a:lvl1pPr algn="r">
              <a:defRPr sz="1200"/>
            </a:lvl1pPr>
          </a:lstStyle>
          <a:p>
            <a:r>
              <a:rPr lang="de-DE" dirty="0"/>
              <a:t>Bild</a:t>
            </a: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B084F7E0-D3D3-4016-91E0-4420F51E2E0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532128" y="6228000"/>
            <a:ext cx="2320671" cy="360000"/>
            <a:chOff x="922011" y="-1136795"/>
            <a:chExt cx="2768825" cy="429521"/>
          </a:xfrm>
        </p:grpSpPr>
        <p:grpSp>
          <p:nvGrpSpPr>
            <p:cNvPr id="20" name="Grafik 2">
              <a:extLst>
                <a:ext uri="{FF2B5EF4-FFF2-40B4-BE49-F238E27FC236}">
                  <a16:creationId xmlns:a16="http://schemas.microsoft.com/office/drawing/2014/main" id="{3F7465BC-51D6-4C81-9A33-2ED9A8696D46}"/>
                </a:ext>
              </a:extLst>
            </p:cNvPr>
            <p:cNvGrpSpPr/>
            <p:nvPr/>
          </p:nvGrpSpPr>
          <p:grpSpPr>
            <a:xfrm>
              <a:off x="3001848" y="-1136795"/>
              <a:ext cx="688988" cy="429521"/>
              <a:chOff x="3001849" y="-1136795"/>
              <a:chExt cx="389763" cy="242982"/>
            </a:xfrm>
            <a:solidFill>
              <a:srgbClr val="00468E"/>
            </a:solidFill>
          </p:grpSpPr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D79702E2-2DD1-49E8-9260-5353B354370D}"/>
                  </a:ext>
                </a:extLst>
              </p:cNvPr>
              <p:cNvSpPr/>
              <p:nvPr/>
            </p:nvSpPr>
            <p:spPr>
              <a:xfrm>
                <a:off x="3075484" y="-1136795"/>
                <a:ext cx="316127" cy="161925"/>
              </a:xfrm>
              <a:custGeom>
                <a:avLst/>
                <a:gdLst>
                  <a:gd name="connsiteX0" fmla="*/ 121233 w 316127"/>
                  <a:gd name="connsiteY0" fmla="*/ -13 h 161925"/>
                  <a:gd name="connsiteX1" fmla="*/ -13 w 316127"/>
                  <a:gd name="connsiteY1" fmla="*/ 121629 h 161925"/>
                  <a:gd name="connsiteX2" fmla="*/ 6933 w 316127"/>
                  <a:gd name="connsiteY2" fmla="*/ 161912 h 161925"/>
                  <a:gd name="connsiteX3" fmla="*/ 154094 w 316127"/>
                  <a:gd name="connsiteY3" fmla="*/ 161912 h 161925"/>
                  <a:gd name="connsiteX4" fmla="*/ 189527 w 316127"/>
                  <a:gd name="connsiteY4" fmla="*/ 126098 h 161925"/>
                  <a:gd name="connsiteX5" fmla="*/ 42937 w 316127"/>
                  <a:gd name="connsiteY5" fmla="*/ 126098 h 161925"/>
                  <a:gd name="connsiteX6" fmla="*/ 14934 w 316127"/>
                  <a:gd name="connsiteY6" fmla="*/ 154673 h 161925"/>
                  <a:gd name="connsiteX7" fmla="*/ 9886 w 316127"/>
                  <a:gd name="connsiteY7" fmla="*/ 121812 h 161925"/>
                  <a:gd name="connsiteX8" fmla="*/ 119137 w 316127"/>
                  <a:gd name="connsiteY8" fmla="*/ 10084 h 161925"/>
                  <a:gd name="connsiteX9" fmla="*/ 306018 w 316127"/>
                  <a:gd name="connsiteY9" fmla="*/ 10084 h 161925"/>
                  <a:gd name="connsiteX10" fmla="*/ 316114 w 316127"/>
                  <a:gd name="connsiteY10" fmla="*/ -13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6127" h="161925">
                    <a:moveTo>
                      <a:pt x="121233" y="-13"/>
                    </a:moveTo>
                    <a:cubicBezTo>
                      <a:pt x="54161" y="97"/>
                      <a:pt x="-122" y="54558"/>
                      <a:pt x="-13" y="121629"/>
                    </a:cubicBezTo>
                    <a:cubicBezTo>
                      <a:pt x="10" y="135353"/>
                      <a:pt x="2358" y="148973"/>
                      <a:pt x="6933" y="161912"/>
                    </a:cubicBezTo>
                    <a:lnTo>
                      <a:pt x="154094" y="161912"/>
                    </a:lnTo>
                    <a:lnTo>
                      <a:pt x="189527" y="126098"/>
                    </a:lnTo>
                    <a:lnTo>
                      <a:pt x="42937" y="126098"/>
                    </a:lnTo>
                    <a:lnTo>
                      <a:pt x="14934" y="154673"/>
                    </a:lnTo>
                    <a:cubicBezTo>
                      <a:pt x="11600" y="144037"/>
                      <a:pt x="9898" y="132958"/>
                      <a:pt x="9886" y="121812"/>
                    </a:cubicBezTo>
                    <a:cubicBezTo>
                      <a:pt x="9820" y="61040"/>
                      <a:pt x="58379" y="11380"/>
                      <a:pt x="119137" y="10084"/>
                    </a:cubicBezTo>
                    <a:lnTo>
                      <a:pt x="306018" y="10084"/>
                    </a:lnTo>
                    <a:lnTo>
                      <a:pt x="316114" y="-13"/>
                    </a:lnTo>
                    <a:close/>
                  </a:path>
                </a:pathLst>
              </a:custGeom>
              <a:solidFill>
                <a:srgbClr val="00468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DF8D7A62-8413-428B-B34E-212B01A5E50A}"/>
                  </a:ext>
                </a:extLst>
              </p:cNvPr>
              <p:cNvSpPr/>
              <p:nvPr/>
            </p:nvSpPr>
            <p:spPr>
              <a:xfrm>
                <a:off x="3001849" y="-1055738"/>
                <a:ext cx="316375" cy="161925"/>
              </a:xfrm>
              <a:custGeom>
                <a:avLst/>
                <a:gdLst>
                  <a:gd name="connsiteX0" fmla="*/ 199917 w 316375"/>
                  <a:gd name="connsiteY0" fmla="*/ 161912 h 161925"/>
                  <a:gd name="connsiteX1" fmla="*/ 316250 w 316375"/>
                  <a:gd name="connsiteY1" fmla="*/ 35198 h 161925"/>
                  <a:gd name="connsiteX2" fmla="*/ 309455 w 316375"/>
                  <a:gd name="connsiteY2" fmla="*/ -13 h 161925"/>
                  <a:gd name="connsiteX3" fmla="*/ 161912 w 316375"/>
                  <a:gd name="connsiteY3" fmla="*/ -13 h 161925"/>
                  <a:gd name="connsiteX4" fmla="*/ 131527 w 316375"/>
                  <a:gd name="connsiteY4" fmla="*/ 30372 h 161925"/>
                  <a:gd name="connsiteX5" fmla="*/ 278498 w 316375"/>
                  <a:gd name="connsiteY5" fmla="*/ 30372 h 161925"/>
                  <a:gd name="connsiteX6" fmla="*/ 301358 w 316375"/>
                  <a:gd name="connsiteY6" fmla="*/ 7607 h 161925"/>
                  <a:gd name="connsiteX7" fmla="*/ 227741 w 316375"/>
                  <a:gd name="connsiteY7" fmla="*/ 146808 h 161925"/>
                  <a:gd name="connsiteX8" fmla="*/ 197345 w 316375"/>
                  <a:gd name="connsiteY8" fmla="*/ 151721 h 161925"/>
                  <a:gd name="connsiteX9" fmla="*/ 156864 w 316375"/>
                  <a:gd name="connsiteY9" fmla="*/ 151721 h 161925"/>
                  <a:gd name="connsiteX10" fmla="*/ 210014 w 316375"/>
                  <a:gd name="connsiteY10" fmla="*/ 98571 h 161925"/>
                  <a:gd name="connsiteX11" fmla="*/ 63233 w 316375"/>
                  <a:gd name="connsiteY11" fmla="*/ 98571 h 161925"/>
                  <a:gd name="connsiteX12" fmla="*/ -13 w 316375"/>
                  <a:gd name="connsiteY12" fmla="*/ 161912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6375" h="161925">
                    <a:moveTo>
                      <a:pt x="199917" y="161912"/>
                    </a:moveTo>
                    <a:cubicBezTo>
                      <a:pt x="267033" y="159045"/>
                      <a:pt x="319116" y="102313"/>
                      <a:pt x="316250" y="35198"/>
                    </a:cubicBezTo>
                    <a:cubicBezTo>
                      <a:pt x="315737" y="23190"/>
                      <a:pt x="313447" y="11324"/>
                      <a:pt x="309455" y="-13"/>
                    </a:cubicBezTo>
                    <a:lnTo>
                      <a:pt x="161912" y="-13"/>
                    </a:lnTo>
                    <a:lnTo>
                      <a:pt x="131527" y="30372"/>
                    </a:lnTo>
                    <a:lnTo>
                      <a:pt x="278498" y="30372"/>
                    </a:lnTo>
                    <a:lnTo>
                      <a:pt x="301358" y="7607"/>
                    </a:lnTo>
                    <a:cubicBezTo>
                      <a:pt x="319469" y="66375"/>
                      <a:pt x="286509" y="128698"/>
                      <a:pt x="227741" y="146808"/>
                    </a:cubicBezTo>
                    <a:cubicBezTo>
                      <a:pt x="217885" y="149845"/>
                      <a:pt x="207656" y="151499"/>
                      <a:pt x="197345" y="151721"/>
                    </a:cubicBezTo>
                    <a:lnTo>
                      <a:pt x="156864" y="151721"/>
                    </a:lnTo>
                    <a:lnTo>
                      <a:pt x="210014" y="98571"/>
                    </a:lnTo>
                    <a:lnTo>
                      <a:pt x="63233" y="98571"/>
                    </a:lnTo>
                    <a:lnTo>
                      <a:pt x="-13" y="161912"/>
                    </a:lnTo>
                    <a:close/>
                  </a:path>
                </a:pathLst>
              </a:custGeom>
              <a:solidFill>
                <a:srgbClr val="00468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45" name="Freihandform: Form 44">
                <a:extLst>
                  <a:ext uri="{FF2B5EF4-FFF2-40B4-BE49-F238E27FC236}">
                    <a16:creationId xmlns:a16="http://schemas.microsoft.com/office/drawing/2014/main" id="{285AD56F-06E3-415A-ABEC-BFEAE626BD74}"/>
                  </a:ext>
                </a:extLst>
              </p:cNvPr>
              <p:cNvSpPr/>
              <p:nvPr/>
            </p:nvSpPr>
            <p:spPr>
              <a:xfrm>
                <a:off x="3176537" y="-1091171"/>
                <a:ext cx="169544" cy="22669"/>
              </a:xfrm>
              <a:custGeom>
                <a:avLst/>
                <a:gdLst>
                  <a:gd name="connsiteX0" fmla="*/ 0 w 169544"/>
                  <a:gd name="connsiteY0" fmla="*/ 22670 h 22669"/>
                  <a:gd name="connsiteX1" fmla="*/ 146780 w 169544"/>
                  <a:gd name="connsiteY1" fmla="*/ 22670 h 22669"/>
                  <a:gd name="connsiteX2" fmla="*/ 169545 w 169544"/>
                  <a:gd name="connsiteY2" fmla="*/ 0 h 22669"/>
                  <a:gd name="connsiteX3" fmla="*/ 22765 w 169544"/>
                  <a:gd name="connsiteY3" fmla="*/ 0 h 22669"/>
                  <a:gd name="connsiteX4" fmla="*/ 0 w 169544"/>
                  <a:gd name="connsiteY4" fmla="*/ 22670 h 22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544" h="22669">
                    <a:moveTo>
                      <a:pt x="0" y="22670"/>
                    </a:moveTo>
                    <a:lnTo>
                      <a:pt x="146780" y="22670"/>
                    </a:lnTo>
                    <a:lnTo>
                      <a:pt x="169545" y="0"/>
                    </a:lnTo>
                    <a:lnTo>
                      <a:pt x="22765" y="0"/>
                    </a:lnTo>
                    <a:lnTo>
                      <a:pt x="0" y="22670"/>
                    </a:lnTo>
                    <a:close/>
                  </a:path>
                </a:pathLst>
              </a:custGeom>
              <a:solidFill>
                <a:srgbClr val="00468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46" name="Freihandform: Form 45">
                <a:extLst>
                  <a:ext uri="{FF2B5EF4-FFF2-40B4-BE49-F238E27FC236}">
                    <a16:creationId xmlns:a16="http://schemas.microsoft.com/office/drawing/2014/main" id="{15988C7E-0FC5-4779-A8F5-DE99E35A95A5}"/>
                  </a:ext>
                </a:extLst>
              </p:cNvPr>
              <p:cNvSpPr/>
              <p:nvPr/>
            </p:nvSpPr>
            <p:spPr>
              <a:xfrm>
                <a:off x="3209398" y="-1116507"/>
                <a:ext cx="162020" cy="15144"/>
              </a:xfrm>
              <a:custGeom>
                <a:avLst/>
                <a:gdLst>
                  <a:gd name="connsiteX0" fmla="*/ 0 w 162020"/>
                  <a:gd name="connsiteY0" fmla="*/ 15145 h 15144"/>
                  <a:gd name="connsiteX1" fmla="*/ 146780 w 162020"/>
                  <a:gd name="connsiteY1" fmla="*/ 15145 h 15144"/>
                  <a:gd name="connsiteX2" fmla="*/ 162020 w 162020"/>
                  <a:gd name="connsiteY2" fmla="*/ 0 h 15144"/>
                  <a:gd name="connsiteX3" fmla="*/ 15240 w 162020"/>
                  <a:gd name="connsiteY3" fmla="*/ 0 h 15144"/>
                  <a:gd name="connsiteX4" fmla="*/ 0 w 162020"/>
                  <a:gd name="connsiteY4" fmla="*/ 15145 h 15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020" h="15144">
                    <a:moveTo>
                      <a:pt x="0" y="15145"/>
                    </a:moveTo>
                    <a:lnTo>
                      <a:pt x="146780" y="15145"/>
                    </a:lnTo>
                    <a:lnTo>
                      <a:pt x="162020" y="0"/>
                    </a:lnTo>
                    <a:lnTo>
                      <a:pt x="15240" y="0"/>
                    </a:lnTo>
                    <a:lnTo>
                      <a:pt x="0" y="15145"/>
                    </a:lnTo>
                    <a:close/>
                  </a:path>
                </a:pathLst>
              </a:custGeom>
              <a:solidFill>
                <a:srgbClr val="00468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</p:grpSp>
        <p:grpSp>
          <p:nvGrpSpPr>
            <p:cNvPr id="21" name="Grafik 2">
              <a:extLst>
                <a:ext uri="{FF2B5EF4-FFF2-40B4-BE49-F238E27FC236}">
                  <a16:creationId xmlns:a16="http://schemas.microsoft.com/office/drawing/2014/main" id="{BD3BB50F-515F-4207-BD49-D5F42DA52BDA}"/>
                </a:ext>
              </a:extLst>
            </p:cNvPr>
            <p:cNvGrpSpPr/>
            <p:nvPr/>
          </p:nvGrpSpPr>
          <p:grpSpPr>
            <a:xfrm>
              <a:off x="922011" y="-999571"/>
              <a:ext cx="2000622" cy="152233"/>
              <a:chOff x="3472669" y="-1059167"/>
              <a:chExt cx="1131760" cy="86119"/>
            </a:xfrm>
            <a:solidFill>
              <a:srgbClr val="00468E"/>
            </a:solidFill>
          </p:grpSpPr>
          <p:sp>
            <p:nvSpPr>
              <p:cNvPr id="22" name="Freihandform: Form 21">
                <a:extLst>
                  <a:ext uri="{FF2B5EF4-FFF2-40B4-BE49-F238E27FC236}">
                    <a16:creationId xmlns:a16="http://schemas.microsoft.com/office/drawing/2014/main" id="{C3F3FCB1-BD6C-4753-8258-F1E31B5BE274}"/>
                  </a:ext>
                </a:extLst>
              </p:cNvPr>
              <p:cNvSpPr/>
              <p:nvPr/>
            </p:nvSpPr>
            <p:spPr>
              <a:xfrm>
                <a:off x="3472669" y="-1055927"/>
                <a:ext cx="73848" cy="81428"/>
              </a:xfrm>
              <a:custGeom>
                <a:avLst/>
                <a:gdLst>
                  <a:gd name="connsiteX0" fmla="*/ 73806 w 73848"/>
                  <a:gd name="connsiteY0" fmla="*/ 40372 h 81428"/>
                  <a:gd name="connsiteX1" fmla="*/ 73806 w 73848"/>
                  <a:gd name="connsiteY1" fmla="*/ 40848 h 81428"/>
                  <a:gd name="connsiteX2" fmla="*/ 36298 w 73848"/>
                  <a:gd name="connsiteY2" fmla="*/ 81387 h 81428"/>
                  <a:gd name="connsiteX3" fmla="*/ 32182 w 73848"/>
                  <a:gd name="connsiteY3" fmla="*/ 81329 h 81428"/>
                  <a:gd name="connsiteX4" fmla="*/ -13 w 73848"/>
                  <a:gd name="connsiteY4" fmla="*/ 81329 h 81428"/>
                  <a:gd name="connsiteX5" fmla="*/ -13 w 73848"/>
                  <a:gd name="connsiteY5" fmla="*/ 81 h 81428"/>
                  <a:gd name="connsiteX6" fmla="*/ 31991 w 73848"/>
                  <a:gd name="connsiteY6" fmla="*/ 81 h 81428"/>
                  <a:gd name="connsiteX7" fmla="*/ 73733 w 73848"/>
                  <a:gd name="connsiteY7" fmla="*/ 36450 h 81428"/>
                  <a:gd name="connsiteX8" fmla="*/ 73806 w 73848"/>
                  <a:gd name="connsiteY8" fmla="*/ 40372 h 81428"/>
                  <a:gd name="connsiteX9" fmla="*/ 45803 w 73848"/>
                  <a:gd name="connsiteY9" fmla="*/ 40467 h 81428"/>
                  <a:gd name="connsiteX10" fmla="*/ 31515 w 73848"/>
                  <a:gd name="connsiteY10" fmla="*/ 19798 h 81428"/>
                  <a:gd name="connsiteX11" fmla="*/ 26753 w 73848"/>
                  <a:gd name="connsiteY11" fmla="*/ 19798 h 81428"/>
                  <a:gd name="connsiteX12" fmla="*/ 26753 w 73848"/>
                  <a:gd name="connsiteY12" fmla="*/ 61613 h 81428"/>
                  <a:gd name="connsiteX13" fmla="*/ 31705 w 73848"/>
                  <a:gd name="connsiteY13" fmla="*/ 61613 h 81428"/>
                  <a:gd name="connsiteX14" fmla="*/ 45803 w 73848"/>
                  <a:gd name="connsiteY14" fmla="*/ 40943 h 81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3848" h="81428">
                    <a:moveTo>
                      <a:pt x="73806" y="40372"/>
                    </a:moveTo>
                    <a:lnTo>
                      <a:pt x="73806" y="40848"/>
                    </a:lnTo>
                    <a:cubicBezTo>
                      <a:pt x="74643" y="62400"/>
                      <a:pt x="57850" y="80550"/>
                      <a:pt x="36298" y="81387"/>
                    </a:cubicBezTo>
                    <a:cubicBezTo>
                      <a:pt x="34926" y="81440"/>
                      <a:pt x="33552" y="81421"/>
                      <a:pt x="32182" y="81329"/>
                    </a:cubicBezTo>
                    <a:lnTo>
                      <a:pt x="-13" y="81329"/>
                    </a:lnTo>
                    <a:lnTo>
                      <a:pt x="-13" y="81"/>
                    </a:lnTo>
                    <a:lnTo>
                      <a:pt x="31991" y="81"/>
                    </a:lnTo>
                    <a:cubicBezTo>
                      <a:pt x="53561" y="-1403"/>
                      <a:pt x="72250" y="14880"/>
                      <a:pt x="73733" y="36450"/>
                    </a:cubicBezTo>
                    <a:cubicBezTo>
                      <a:pt x="73823" y="37755"/>
                      <a:pt x="73847" y="39064"/>
                      <a:pt x="73806" y="40372"/>
                    </a:cubicBezTo>
                    <a:close/>
                    <a:moveTo>
                      <a:pt x="45803" y="40467"/>
                    </a:moveTo>
                    <a:cubicBezTo>
                      <a:pt x="45803" y="26370"/>
                      <a:pt x="40278" y="19798"/>
                      <a:pt x="31515" y="19798"/>
                    </a:cubicBezTo>
                    <a:lnTo>
                      <a:pt x="26753" y="19798"/>
                    </a:lnTo>
                    <a:lnTo>
                      <a:pt x="26753" y="61613"/>
                    </a:lnTo>
                    <a:lnTo>
                      <a:pt x="31705" y="61613"/>
                    </a:lnTo>
                    <a:cubicBezTo>
                      <a:pt x="40278" y="61613"/>
                      <a:pt x="45803" y="54850"/>
                      <a:pt x="45803" y="40943"/>
                    </a:cubicBezTo>
                    <a:close/>
                  </a:path>
                </a:pathLst>
              </a:custGeom>
              <a:solidFill>
                <a:srgbClr val="00468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E3E6D1AB-3D05-4958-9E43-C7B4866BFD77}"/>
                  </a:ext>
                </a:extLst>
              </p:cNvPr>
              <p:cNvSpPr/>
              <p:nvPr/>
            </p:nvSpPr>
            <p:spPr>
              <a:xfrm>
                <a:off x="3553537" y="-1055833"/>
                <a:ext cx="60197" cy="81248"/>
              </a:xfrm>
              <a:custGeom>
                <a:avLst/>
                <a:gdLst>
                  <a:gd name="connsiteX0" fmla="*/ 60185 w 60197"/>
                  <a:gd name="connsiteY0" fmla="*/ 19704 h 81248"/>
                  <a:gd name="connsiteX1" fmla="*/ 26943 w 60197"/>
                  <a:gd name="connsiteY1" fmla="*/ 19704 h 81248"/>
                  <a:gd name="connsiteX2" fmla="*/ 26943 w 60197"/>
                  <a:gd name="connsiteY2" fmla="*/ 35611 h 81248"/>
                  <a:gd name="connsiteX3" fmla="*/ 57899 w 60197"/>
                  <a:gd name="connsiteY3" fmla="*/ 35611 h 81248"/>
                  <a:gd name="connsiteX4" fmla="*/ 57899 w 60197"/>
                  <a:gd name="connsiteY4" fmla="*/ 55327 h 81248"/>
                  <a:gd name="connsiteX5" fmla="*/ 26943 w 60197"/>
                  <a:gd name="connsiteY5" fmla="*/ 55327 h 81248"/>
                  <a:gd name="connsiteX6" fmla="*/ 26943 w 60197"/>
                  <a:gd name="connsiteY6" fmla="*/ 81236 h 81248"/>
                  <a:gd name="connsiteX7" fmla="*/ -13 w 60197"/>
                  <a:gd name="connsiteY7" fmla="*/ 81236 h 81248"/>
                  <a:gd name="connsiteX8" fmla="*/ -13 w 60197"/>
                  <a:gd name="connsiteY8" fmla="*/ -13 h 81248"/>
                  <a:gd name="connsiteX9" fmla="*/ 60185 w 60197"/>
                  <a:gd name="connsiteY9" fmla="*/ -13 h 81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0197" h="81248">
                    <a:moveTo>
                      <a:pt x="60185" y="19704"/>
                    </a:moveTo>
                    <a:lnTo>
                      <a:pt x="26943" y="19704"/>
                    </a:lnTo>
                    <a:lnTo>
                      <a:pt x="26943" y="35611"/>
                    </a:lnTo>
                    <a:lnTo>
                      <a:pt x="57899" y="35611"/>
                    </a:lnTo>
                    <a:lnTo>
                      <a:pt x="57899" y="55327"/>
                    </a:lnTo>
                    <a:lnTo>
                      <a:pt x="26943" y="55327"/>
                    </a:lnTo>
                    <a:lnTo>
                      <a:pt x="26943" y="81236"/>
                    </a:lnTo>
                    <a:lnTo>
                      <a:pt x="-13" y="81236"/>
                    </a:lnTo>
                    <a:lnTo>
                      <a:pt x="-13" y="-13"/>
                    </a:lnTo>
                    <a:lnTo>
                      <a:pt x="60185" y="-13"/>
                    </a:lnTo>
                    <a:close/>
                  </a:path>
                </a:pathLst>
              </a:custGeom>
              <a:solidFill>
                <a:srgbClr val="00468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25" name="Freihandform: Form 24">
                <a:extLst>
                  <a:ext uri="{FF2B5EF4-FFF2-40B4-BE49-F238E27FC236}">
                    <a16:creationId xmlns:a16="http://schemas.microsoft.com/office/drawing/2014/main" id="{40534AD5-1D9A-4196-A9DC-5F8D073DC042}"/>
                  </a:ext>
                </a:extLst>
              </p:cNvPr>
              <p:cNvSpPr/>
              <p:nvPr/>
            </p:nvSpPr>
            <p:spPr>
              <a:xfrm>
                <a:off x="3617068" y="-1056710"/>
                <a:ext cx="72866" cy="83109"/>
              </a:xfrm>
              <a:custGeom>
                <a:avLst/>
                <a:gdLst>
                  <a:gd name="connsiteX0" fmla="*/ -13 w 72866"/>
                  <a:gd name="connsiteY0" fmla="*/ 71159 h 83109"/>
                  <a:gd name="connsiteX1" fmla="*/ 11798 w 72866"/>
                  <a:gd name="connsiteY1" fmla="*/ 54300 h 83109"/>
                  <a:gd name="connsiteX2" fmla="*/ 35992 w 72866"/>
                  <a:gd name="connsiteY2" fmla="*/ 63349 h 83109"/>
                  <a:gd name="connsiteX3" fmla="*/ 44945 w 72866"/>
                  <a:gd name="connsiteY3" fmla="*/ 58491 h 83109"/>
                  <a:gd name="connsiteX4" fmla="*/ 27419 w 72866"/>
                  <a:gd name="connsiteY4" fmla="*/ 48966 h 83109"/>
                  <a:gd name="connsiteX5" fmla="*/ 4369 w 72866"/>
                  <a:gd name="connsiteY5" fmla="*/ 25820 h 83109"/>
                  <a:gd name="connsiteX6" fmla="*/ 39135 w 72866"/>
                  <a:gd name="connsiteY6" fmla="*/ 7 h 83109"/>
                  <a:gd name="connsiteX7" fmla="*/ 72854 w 72866"/>
                  <a:gd name="connsiteY7" fmla="*/ 12104 h 83109"/>
                  <a:gd name="connsiteX8" fmla="*/ 60090 w 72866"/>
                  <a:gd name="connsiteY8" fmla="*/ 26963 h 83109"/>
                  <a:gd name="connsiteX9" fmla="*/ 40469 w 72866"/>
                  <a:gd name="connsiteY9" fmla="*/ 19343 h 83109"/>
                  <a:gd name="connsiteX10" fmla="*/ 31515 w 72866"/>
                  <a:gd name="connsiteY10" fmla="*/ 24296 h 83109"/>
                  <a:gd name="connsiteX11" fmla="*/ 46279 w 72866"/>
                  <a:gd name="connsiteY11" fmla="*/ 32202 h 83109"/>
                  <a:gd name="connsiteX12" fmla="*/ 72091 w 72866"/>
                  <a:gd name="connsiteY12" fmla="*/ 58396 h 83109"/>
                  <a:gd name="connsiteX13" fmla="*/ 37325 w 72866"/>
                  <a:gd name="connsiteY13" fmla="*/ 83065 h 83109"/>
                  <a:gd name="connsiteX14" fmla="*/ -13 w 72866"/>
                  <a:gd name="connsiteY14" fmla="*/ 71159 h 83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2866" h="83109">
                    <a:moveTo>
                      <a:pt x="-13" y="71159"/>
                    </a:moveTo>
                    <a:lnTo>
                      <a:pt x="11798" y="54300"/>
                    </a:lnTo>
                    <a:cubicBezTo>
                      <a:pt x="18644" y="59902"/>
                      <a:pt x="27150" y="63083"/>
                      <a:pt x="35992" y="63349"/>
                    </a:cubicBezTo>
                    <a:cubicBezTo>
                      <a:pt x="42088" y="63349"/>
                      <a:pt x="44945" y="61634"/>
                      <a:pt x="44945" y="58491"/>
                    </a:cubicBezTo>
                    <a:cubicBezTo>
                      <a:pt x="44945" y="53824"/>
                      <a:pt x="38754" y="52014"/>
                      <a:pt x="27419" y="48966"/>
                    </a:cubicBezTo>
                    <a:cubicBezTo>
                      <a:pt x="13513" y="44775"/>
                      <a:pt x="4369" y="38488"/>
                      <a:pt x="4369" y="25820"/>
                    </a:cubicBezTo>
                    <a:cubicBezTo>
                      <a:pt x="4369" y="9818"/>
                      <a:pt x="19037" y="7"/>
                      <a:pt x="39135" y="7"/>
                    </a:cubicBezTo>
                    <a:cubicBezTo>
                      <a:pt x="51496" y="-346"/>
                      <a:pt x="63536" y="3974"/>
                      <a:pt x="72854" y="12104"/>
                    </a:cubicBezTo>
                    <a:lnTo>
                      <a:pt x="60090" y="26963"/>
                    </a:lnTo>
                    <a:cubicBezTo>
                      <a:pt x="54600" y="22277"/>
                      <a:pt x="47683" y="19591"/>
                      <a:pt x="40469" y="19343"/>
                    </a:cubicBezTo>
                    <a:cubicBezTo>
                      <a:pt x="34849" y="19343"/>
                      <a:pt x="31515" y="21248"/>
                      <a:pt x="31515" y="24296"/>
                    </a:cubicBezTo>
                    <a:cubicBezTo>
                      <a:pt x="31515" y="27344"/>
                      <a:pt x="36278" y="29344"/>
                      <a:pt x="46279" y="32202"/>
                    </a:cubicBezTo>
                    <a:cubicBezTo>
                      <a:pt x="60852" y="36393"/>
                      <a:pt x="72091" y="42489"/>
                      <a:pt x="72091" y="58396"/>
                    </a:cubicBezTo>
                    <a:cubicBezTo>
                      <a:pt x="72091" y="74302"/>
                      <a:pt x="58756" y="83065"/>
                      <a:pt x="37325" y="83065"/>
                    </a:cubicBezTo>
                    <a:cubicBezTo>
                      <a:pt x="23880" y="83509"/>
                      <a:pt x="10693" y="79304"/>
                      <a:pt x="-13" y="71159"/>
                    </a:cubicBezTo>
                    <a:close/>
                  </a:path>
                </a:pathLst>
              </a:custGeom>
              <a:solidFill>
                <a:srgbClr val="00468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B688DAF5-9308-4FDC-9F37-5281F4187259}"/>
                  </a:ext>
                </a:extLst>
              </p:cNvPr>
              <p:cNvSpPr/>
              <p:nvPr/>
            </p:nvSpPr>
            <p:spPr>
              <a:xfrm>
                <a:off x="3725749" y="-1055833"/>
                <a:ext cx="71532" cy="81248"/>
              </a:xfrm>
              <a:custGeom>
                <a:avLst/>
                <a:gdLst>
                  <a:gd name="connsiteX0" fmla="*/ 60376 w 71532"/>
                  <a:gd name="connsiteY0" fmla="*/ 81236 h 81248"/>
                  <a:gd name="connsiteX1" fmla="*/ 52851 w 71532"/>
                  <a:gd name="connsiteY1" fmla="*/ 60280 h 81248"/>
                  <a:gd name="connsiteX2" fmla="*/ 19513 w 71532"/>
                  <a:gd name="connsiteY2" fmla="*/ 60280 h 81248"/>
                  <a:gd name="connsiteX3" fmla="*/ 11893 w 71532"/>
                  <a:gd name="connsiteY3" fmla="*/ 81236 h 81248"/>
                  <a:gd name="connsiteX4" fmla="*/ -13 w 71532"/>
                  <a:gd name="connsiteY4" fmla="*/ 81236 h 81248"/>
                  <a:gd name="connsiteX5" fmla="*/ 30848 w 71532"/>
                  <a:gd name="connsiteY5" fmla="*/ -13 h 81248"/>
                  <a:gd name="connsiteX6" fmla="*/ 40373 w 71532"/>
                  <a:gd name="connsiteY6" fmla="*/ -13 h 81248"/>
                  <a:gd name="connsiteX7" fmla="*/ 71520 w 71532"/>
                  <a:gd name="connsiteY7" fmla="*/ 81236 h 81248"/>
                  <a:gd name="connsiteX8" fmla="*/ 22847 w 71532"/>
                  <a:gd name="connsiteY8" fmla="*/ 50946 h 81248"/>
                  <a:gd name="connsiteX9" fmla="*/ 49898 w 71532"/>
                  <a:gd name="connsiteY9" fmla="*/ 50946 h 81248"/>
                  <a:gd name="connsiteX10" fmla="*/ 36563 w 71532"/>
                  <a:gd name="connsiteY10" fmla="*/ 14179 h 81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532" h="81248">
                    <a:moveTo>
                      <a:pt x="60376" y="81236"/>
                    </a:moveTo>
                    <a:lnTo>
                      <a:pt x="52851" y="60280"/>
                    </a:lnTo>
                    <a:lnTo>
                      <a:pt x="19513" y="60280"/>
                    </a:lnTo>
                    <a:lnTo>
                      <a:pt x="11893" y="81236"/>
                    </a:lnTo>
                    <a:lnTo>
                      <a:pt x="-13" y="81236"/>
                    </a:lnTo>
                    <a:lnTo>
                      <a:pt x="30848" y="-13"/>
                    </a:lnTo>
                    <a:lnTo>
                      <a:pt x="40373" y="-13"/>
                    </a:lnTo>
                    <a:lnTo>
                      <a:pt x="71520" y="81236"/>
                    </a:lnTo>
                    <a:close/>
                    <a:moveTo>
                      <a:pt x="22847" y="50946"/>
                    </a:moveTo>
                    <a:lnTo>
                      <a:pt x="49898" y="50946"/>
                    </a:lnTo>
                    <a:lnTo>
                      <a:pt x="36563" y="14179"/>
                    </a:lnTo>
                    <a:close/>
                  </a:path>
                </a:pathLst>
              </a:custGeom>
              <a:solidFill>
                <a:srgbClr val="00468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959C75F3-037E-4523-8ED0-982D697097B6}"/>
                  </a:ext>
                </a:extLst>
              </p:cNvPr>
              <p:cNvSpPr/>
              <p:nvPr/>
            </p:nvSpPr>
            <p:spPr>
              <a:xfrm>
                <a:off x="3799662" y="-1034973"/>
                <a:ext cx="51625" cy="60388"/>
              </a:xfrm>
              <a:custGeom>
                <a:avLst/>
                <a:gdLst>
                  <a:gd name="connsiteX0" fmla="*/ 40183 w 51625"/>
                  <a:gd name="connsiteY0" fmla="*/ -13 h 60388"/>
                  <a:gd name="connsiteX1" fmla="*/ 51613 w 51625"/>
                  <a:gd name="connsiteY1" fmla="*/ -13 h 60388"/>
                  <a:gd name="connsiteX2" fmla="*/ 30086 w 51625"/>
                  <a:gd name="connsiteY2" fmla="*/ 60376 h 60388"/>
                  <a:gd name="connsiteX3" fmla="*/ 21704 w 51625"/>
                  <a:gd name="connsiteY3" fmla="*/ 60376 h 60388"/>
                  <a:gd name="connsiteX4" fmla="*/ -13 w 51625"/>
                  <a:gd name="connsiteY4" fmla="*/ -13 h 60388"/>
                  <a:gd name="connsiteX5" fmla="*/ 11322 w 51625"/>
                  <a:gd name="connsiteY5" fmla="*/ -13 h 60388"/>
                  <a:gd name="connsiteX6" fmla="*/ 25991 w 51625"/>
                  <a:gd name="connsiteY6" fmla="*/ 45231 h 60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25" h="60388">
                    <a:moveTo>
                      <a:pt x="40183" y="-13"/>
                    </a:moveTo>
                    <a:lnTo>
                      <a:pt x="51613" y="-13"/>
                    </a:lnTo>
                    <a:lnTo>
                      <a:pt x="30086" y="60376"/>
                    </a:lnTo>
                    <a:lnTo>
                      <a:pt x="21704" y="60376"/>
                    </a:lnTo>
                    <a:lnTo>
                      <a:pt x="-13" y="-13"/>
                    </a:lnTo>
                    <a:lnTo>
                      <a:pt x="11322" y="-13"/>
                    </a:lnTo>
                    <a:lnTo>
                      <a:pt x="25991" y="45231"/>
                    </a:lnTo>
                    <a:close/>
                  </a:path>
                </a:pathLst>
              </a:custGeom>
              <a:solidFill>
                <a:srgbClr val="00468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29" name="Freihandform: Form 28">
                <a:extLst>
                  <a:ext uri="{FF2B5EF4-FFF2-40B4-BE49-F238E27FC236}">
                    <a16:creationId xmlns:a16="http://schemas.microsoft.com/office/drawing/2014/main" id="{4DCAE786-4326-44E2-88D0-FF6782099139}"/>
                  </a:ext>
                </a:extLst>
              </p:cNvPr>
              <p:cNvSpPr/>
              <p:nvPr/>
            </p:nvSpPr>
            <p:spPr>
              <a:xfrm>
                <a:off x="3862143" y="-1059167"/>
                <a:ext cx="13146" cy="84582"/>
              </a:xfrm>
              <a:custGeom>
                <a:avLst/>
                <a:gdLst>
                  <a:gd name="connsiteX0" fmla="*/ -10 w 13146"/>
                  <a:gd name="connsiteY0" fmla="*/ 6655 h 84582"/>
                  <a:gd name="connsiteX1" fmla="*/ 6467 w 13146"/>
                  <a:gd name="connsiteY1" fmla="*/ -12 h 84582"/>
                  <a:gd name="connsiteX2" fmla="*/ 13133 w 13146"/>
                  <a:gd name="connsiteY2" fmla="*/ 6464 h 84582"/>
                  <a:gd name="connsiteX3" fmla="*/ 6657 w 13146"/>
                  <a:gd name="connsiteY3" fmla="*/ 13131 h 84582"/>
                  <a:gd name="connsiteX4" fmla="*/ 6563 w 13146"/>
                  <a:gd name="connsiteY4" fmla="*/ 13132 h 84582"/>
                  <a:gd name="connsiteX5" fmla="*/ -6 w 13146"/>
                  <a:gd name="connsiteY5" fmla="*/ 7141 h 84582"/>
                  <a:gd name="connsiteX6" fmla="*/ -10 w 13146"/>
                  <a:gd name="connsiteY6" fmla="*/ 6655 h 84582"/>
                  <a:gd name="connsiteX7" fmla="*/ 11992 w 13146"/>
                  <a:gd name="connsiteY7" fmla="*/ 24181 h 84582"/>
                  <a:gd name="connsiteX8" fmla="*/ 11992 w 13146"/>
                  <a:gd name="connsiteY8" fmla="*/ 84569 h 84582"/>
                  <a:gd name="connsiteX9" fmla="*/ 848 w 13146"/>
                  <a:gd name="connsiteY9" fmla="*/ 84569 h 84582"/>
                  <a:gd name="connsiteX10" fmla="*/ 848 w 13146"/>
                  <a:gd name="connsiteY10" fmla="*/ 24181 h 84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46" h="84582">
                    <a:moveTo>
                      <a:pt x="-10" y="6655"/>
                    </a:moveTo>
                    <a:cubicBezTo>
                      <a:pt x="-62" y="3025"/>
                      <a:pt x="2837" y="41"/>
                      <a:pt x="6467" y="-12"/>
                    </a:cubicBezTo>
                    <a:cubicBezTo>
                      <a:pt x="10096" y="-65"/>
                      <a:pt x="13081" y="2835"/>
                      <a:pt x="13133" y="6464"/>
                    </a:cubicBezTo>
                    <a:cubicBezTo>
                      <a:pt x="13186" y="10094"/>
                      <a:pt x="10286" y="13078"/>
                      <a:pt x="6657" y="13131"/>
                    </a:cubicBezTo>
                    <a:cubicBezTo>
                      <a:pt x="6626" y="13132"/>
                      <a:pt x="6594" y="13132"/>
                      <a:pt x="6563" y="13132"/>
                    </a:cubicBezTo>
                    <a:cubicBezTo>
                      <a:pt x="3094" y="13291"/>
                      <a:pt x="153" y="10609"/>
                      <a:pt x="-6" y="7141"/>
                    </a:cubicBezTo>
                    <a:cubicBezTo>
                      <a:pt x="-14" y="6979"/>
                      <a:pt x="-15" y="6817"/>
                      <a:pt x="-10" y="6655"/>
                    </a:cubicBezTo>
                    <a:close/>
                    <a:moveTo>
                      <a:pt x="11992" y="24181"/>
                    </a:moveTo>
                    <a:lnTo>
                      <a:pt x="11992" y="84569"/>
                    </a:lnTo>
                    <a:lnTo>
                      <a:pt x="848" y="84569"/>
                    </a:lnTo>
                    <a:lnTo>
                      <a:pt x="848" y="24181"/>
                    </a:lnTo>
                    <a:close/>
                  </a:path>
                </a:pathLst>
              </a:custGeom>
              <a:solidFill>
                <a:srgbClr val="00468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94A37B6A-D536-4DBE-8E2E-FF192A39DC41}"/>
                  </a:ext>
                </a:extLst>
              </p:cNvPr>
              <p:cNvSpPr/>
              <p:nvPr/>
            </p:nvSpPr>
            <p:spPr>
              <a:xfrm>
                <a:off x="3889960" y="-1036124"/>
                <a:ext cx="50292" cy="62753"/>
              </a:xfrm>
              <a:custGeom>
                <a:avLst/>
                <a:gdLst>
                  <a:gd name="connsiteX0" fmla="*/ 48089 w 50292"/>
                  <a:gd name="connsiteY0" fmla="*/ 48287 h 62753"/>
                  <a:gd name="connsiteX1" fmla="*/ 50279 w 50292"/>
                  <a:gd name="connsiteY1" fmla="*/ 60574 h 62753"/>
                  <a:gd name="connsiteX2" fmla="*/ 50279 w 50292"/>
                  <a:gd name="connsiteY2" fmla="*/ 61526 h 62753"/>
                  <a:gd name="connsiteX3" fmla="*/ 38659 w 50292"/>
                  <a:gd name="connsiteY3" fmla="*/ 61526 h 62753"/>
                  <a:gd name="connsiteX4" fmla="*/ 37230 w 50292"/>
                  <a:gd name="connsiteY4" fmla="*/ 55621 h 62753"/>
                  <a:gd name="connsiteX5" fmla="*/ 20656 w 50292"/>
                  <a:gd name="connsiteY5" fmla="*/ 62669 h 62753"/>
                  <a:gd name="connsiteX6" fmla="*/ 41 w 50292"/>
                  <a:gd name="connsiteY6" fmla="*/ 45325 h 62753"/>
                  <a:gd name="connsiteX7" fmla="*/ -13 w 50292"/>
                  <a:gd name="connsiteY7" fmla="*/ 44477 h 62753"/>
                  <a:gd name="connsiteX8" fmla="*/ 27038 w 50292"/>
                  <a:gd name="connsiteY8" fmla="*/ 24474 h 62753"/>
                  <a:gd name="connsiteX9" fmla="*/ 36563 w 50292"/>
                  <a:gd name="connsiteY9" fmla="*/ 24474 h 62753"/>
                  <a:gd name="connsiteX10" fmla="*/ 36563 w 50292"/>
                  <a:gd name="connsiteY10" fmla="*/ 19997 h 62753"/>
                  <a:gd name="connsiteX11" fmla="*/ 26579 w 50292"/>
                  <a:gd name="connsiteY11" fmla="*/ 8507 h 62753"/>
                  <a:gd name="connsiteX12" fmla="*/ 24466 w 50292"/>
                  <a:gd name="connsiteY12" fmla="*/ 8567 h 62753"/>
                  <a:gd name="connsiteX13" fmla="*/ 12084 w 50292"/>
                  <a:gd name="connsiteY13" fmla="*/ 18092 h 62753"/>
                  <a:gd name="connsiteX14" fmla="*/ 940 w 50292"/>
                  <a:gd name="connsiteY14" fmla="*/ 18092 h 62753"/>
                  <a:gd name="connsiteX15" fmla="*/ 25133 w 50292"/>
                  <a:gd name="connsiteY15" fmla="*/ 185 h 62753"/>
                  <a:gd name="connsiteX16" fmla="*/ 47527 w 50292"/>
                  <a:gd name="connsiteY16" fmla="*/ 17025 h 62753"/>
                  <a:gd name="connsiteX17" fmla="*/ 47707 w 50292"/>
                  <a:gd name="connsiteY17" fmla="*/ 20569 h 62753"/>
                  <a:gd name="connsiteX18" fmla="*/ 36944 w 50292"/>
                  <a:gd name="connsiteY18" fmla="*/ 44477 h 62753"/>
                  <a:gd name="connsiteX19" fmla="*/ 36944 w 50292"/>
                  <a:gd name="connsiteY19" fmla="*/ 32094 h 62753"/>
                  <a:gd name="connsiteX20" fmla="*/ 29039 w 50292"/>
                  <a:gd name="connsiteY20" fmla="*/ 32094 h 62753"/>
                  <a:gd name="connsiteX21" fmla="*/ 11227 w 50292"/>
                  <a:gd name="connsiteY21" fmla="*/ 42857 h 62753"/>
                  <a:gd name="connsiteX22" fmla="*/ 20010 w 50292"/>
                  <a:gd name="connsiteY22" fmla="*/ 53070 h 62753"/>
                  <a:gd name="connsiteX23" fmla="*/ 22371 w 50292"/>
                  <a:gd name="connsiteY23" fmla="*/ 52954 h 62753"/>
                  <a:gd name="connsiteX24" fmla="*/ 36944 w 50292"/>
                  <a:gd name="connsiteY24" fmla="*/ 44477 h 62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0292" h="62753">
                    <a:moveTo>
                      <a:pt x="48089" y="48287"/>
                    </a:moveTo>
                    <a:cubicBezTo>
                      <a:pt x="48054" y="52482"/>
                      <a:pt x="48797" y="56648"/>
                      <a:pt x="50279" y="60574"/>
                    </a:cubicBezTo>
                    <a:lnTo>
                      <a:pt x="50279" y="61526"/>
                    </a:lnTo>
                    <a:lnTo>
                      <a:pt x="38659" y="61526"/>
                    </a:lnTo>
                    <a:cubicBezTo>
                      <a:pt x="37904" y="59636"/>
                      <a:pt x="37423" y="57647"/>
                      <a:pt x="37230" y="55621"/>
                    </a:cubicBezTo>
                    <a:cubicBezTo>
                      <a:pt x="32877" y="60102"/>
                      <a:pt x="26904" y="62643"/>
                      <a:pt x="20656" y="62669"/>
                    </a:cubicBezTo>
                    <a:cubicBezTo>
                      <a:pt x="10174" y="63573"/>
                      <a:pt x="945" y="55807"/>
                      <a:pt x="41" y="45325"/>
                    </a:cubicBezTo>
                    <a:cubicBezTo>
                      <a:pt x="17" y="45043"/>
                      <a:pt x="-1" y="44760"/>
                      <a:pt x="-13" y="44477"/>
                    </a:cubicBezTo>
                    <a:cubicBezTo>
                      <a:pt x="-13" y="31237"/>
                      <a:pt x="10560" y="24474"/>
                      <a:pt x="27038" y="24474"/>
                    </a:cubicBezTo>
                    <a:lnTo>
                      <a:pt x="36563" y="24474"/>
                    </a:lnTo>
                    <a:lnTo>
                      <a:pt x="36563" y="19997"/>
                    </a:lnTo>
                    <a:cubicBezTo>
                      <a:pt x="36979" y="14068"/>
                      <a:pt x="32509" y="8923"/>
                      <a:pt x="26579" y="8507"/>
                    </a:cubicBezTo>
                    <a:cubicBezTo>
                      <a:pt x="25875" y="8458"/>
                      <a:pt x="25167" y="8478"/>
                      <a:pt x="24466" y="8567"/>
                    </a:cubicBezTo>
                    <a:cubicBezTo>
                      <a:pt x="17037" y="8567"/>
                      <a:pt x="12084" y="12949"/>
                      <a:pt x="12084" y="18092"/>
                    </a:cubicBezTo>
                    <a:lnTo>
                      <a:pt x="940" y="18092"/>
                    </a:lnTo>
                    <a:cubicBezTo>
                      <a:pt x="940" y="9520"/>
                      <a:pt x="10465" y="185"/>
                      <a:pt x="25133" y="185"/>
                    </a:cubicBezTo>
                    <a:cubicBezTo>
                      <a:pt x="35967" y="-1348"/>
                      <a:pt x="45993" y="6191"/>
                      <a:pt x="47527" y="17025"/>
                    </a:cubicBezTo>
                    <a:cubicBezTo>
                      <a:pt x="47693" y="18198"/>
                      <a:pt x="47753" y="19384"/>
                      <a:pt x="47707" y="20569"/>
                    </a:cubicBezTo>
                    <a:close/>
                    <a:moveTo>
                      <a:pt x="36944" y="44477"/>
                    </a:moveTo>
                    <a:lnTo>
                      <a:pt x="36944" y="32094"/>
                    </a:lnTo>
                    <a:lnTo>
                      <a:pt x="29039" y="32094"/>
                    </a:lnTo>
                    <a:cubicBezTo>
                      <a:pt x="17608" y="32094"/>
                      <a:pt x="11227" y="35523"/>
                      <a:pt x="11227" y="42857"/>
                    </a:cubicBezTo>
                    <a:cubicBezTo>
                      <a:pt x="10832" y="48103"/>
                      <a:pt x="14764" y="52676"/>
                      <a:pt x="20010" y="53070"/>
                    </a:cubicBezTo>
                    <a:cubicBezTo>
                      <a:pt x="20799" y="53130"/>
                      <a:pt x="21592" y="53091"/>
                      <a:pt x="22371" y="52954"/>
                    </a:cubicBezTo>
                    <a:cubicBezTo>
                      <a:pt x="28411" y="52995"/>
                      <a:pt x="33994" y="49747"/>
                      <a:pt x="36944" y="44477"/>
                    </a:cubicBezTo>
                    <a:close/>
                  </a:path>
                </a:pathLst>
              </a:custGeom>
              <a:solidFill>
                <a:srgbClr val="00468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18AC583C-C7B9-4BFF-AD42-6F51AD26DFE0}"/>
                  </a:ext>
                </a:extLst>
              </p:cNvPr>
              <p:cNvSpPr/>
              <p:nvPr/>
            </p:nvSpPr>
            <p:spPr>
              <a:xfrm>
                <a:off x="3948919" y="-1049451"/>
                <a:ext cx="32099" cy="75628"/>
              </a:xfrm>
              <a:custGeom>
                <a:avLst/>
                <a:gdLst>
                  <a:gd name="connsiteX0" fmla="*/ 32086 w 32099"/>
                  <a:gd name="connsiteY0" fmla="*/ 65424 h 75628"/>
                  <a:gd name="connsiteX1" fmla="*/ 32086 w 32099"/>
                  <a:gd name="connsiteY1" fmla="*/ 74949 h 75628"/>
                  <a:gd name="connsiteX2" fmla="*/ 22561 w 32099"/>
                  <a:gd name="connsiteY2" fmla="*/ 75616 h 75628"/>
                  <a:gd name="connsiteX3" fmla="*/ 8369 w 32099"/>
                  <a:gd name="connsiteY3" fmla="*/ 59995 h 75628"/>
                  <a:gd name="connsiteX4" fmla="*/ 8369 w 32099"/>
                  <a:gd name="connsiteY4" fmla="*/ 22752 h 75628"/>
                  <a:gd name="connsiteX5" fmla="*/ -13 w 32099"/>
                  <a:gd name="connsiteY5" fmla="*/ 22752 h 75628"/>
                  <a:gd name="connsiteX6" fmla="*/ -13 w 32099"/>
                  <a:gd name="connsiteY6" fmla="*/ 14465 h 75628"/>
                  <a:gd name="connsiteX7" fmla="*/ 7702 w 32099"/>
                  <a:gd name="connsiteY7" fmla="*/ 14465 h 75628"/>
                  <a:gd name="connsiteX8" fmla="*/ 7702 w 32099"/>
                  <a:gd name="connsiteY8" fmla="*/ -13 h 75628"/>
                  <a:gd name="connsiteX9" fmla="*/ 18847 w 32099"/>
                  <a:gd name="connsiteY9" fmla="*/ -13 h 75628"/>
                  <a:gd name="connsiteX10" fmla="*/ 18847 w 32099"/>
                  <a:gd name="connsiteY10" fmla="*/ 14465 h 75628"/>
                  <a:gd name="connsiteX11" fmla="*/ 30848 w 32099"/>
                  <a:gd name="connsiteY11" fmla="*/ 14465 h 75628"/>
                  <a:gd name="connsiteX12" fmla="*/ 30848 w 32099"/>
                  <a:gd name="connsiteY12" fmla="*/ 22752 h 75628"/>
                  <a:gd name="connsiteX13" fmla="*/ 19132 w 32099"/>
                  <a:gd name="connsiteY13" fmla="*/ 22752 h 75628"/>
                  <a:gd name="connsiteX14" fmla="*/ 19132 w 32099"/>
                  <a:gd name="connsiteY14" fmla="*/ 59899 h 75628"/>
                  <a:gd name="connsiteX15" fmla="*/ 25514 w 32099"/>
                  <a:gd name="connsiteY15" fmla="*/ 66091 h 75628"/>
                  <a:gd name="connsiteX16" fmla="*/ 32087 w 32099"/>
                  <a:gd name="connsiteY16" fmla="*/ 65424 h 75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2099" h="75628">
                    <a:moveTo>
                      <a:pt x="32086" y="65424"/>
                    </a:moveTo>
                    <a:lnTo>
                      <a:pt x="32086" y="74949"/>
                    </a:lnTo>
                    <a:cubicBezTo>
                      <a:pt x="28931" y="75399"/>
                      <a:pt x="25748" y="75621"/>
                      <a:pt x="22561" y="75616"/>
                    </a:cubicBezTo>
                    <a:cubicBezTo>
                      <a:pt x="14846" y="75616"/>
                      <a:pt x="8369" y="71710"/>
                      <a:pt x="8369" y="59995"/>
                    </a:cubicBezTo>
                    <a:lnTo>
                      <a:pt x="8369" y="22752"/>
                    </a:lnTo>
                    <a:lnTo>
                      <a:pt x="-13" y="22752"/>
                    </a:lnTo>
                    <a:lnTo>
                      <a:pt x="-13" y="14465"/>
                    </a:lnTo>
                    <a:lnTo>
                      <a:pt x="7702" y="14465"/>
                    </a:lnTo>
                    <a:lnTo>
                      <a:pt x="7702" y="-13"/>
                    </a:lnTo>
                    <a:lnTo>
                      <a:pt x="18847" y="-13"/>
                    </a:lnTo>
                    <a:lnTo>
                      <a:pt x="18847" y="14465"/>
                    </a:lnTo>
                    <a:lnTo>
                      <a:pt x="30848" y="14465"/>
                    </a:lnTo>
                    <a:lnTo>
                      <a:pt x="30848" y="22752"/>
                    </a:lnTo>
                    <a:lnTo>
                      <a:pt x="19132" y="22752"/>
                    </a:lnTo>
                    <a:lnTo>
                      <a:pt x="19132" y="59899"/>
                    </a:lnTo>
                    <a:cubicBezTo>
                      <a:pt x="19132" y="65138"/>
                      <a:pt x="22276" y="66091"/>
                      <a:pt x="25514" y="66091"/>
                    </a:cubicBezTo>
                    <a:cubicBezTo>
                      <a:pt x="27718" y="66028"/>
                      <a:pt x="29915" y="65805"/>
                      <a:pt x="32087" y="65424"/>
                    </a:cubicBezTo>
                    <a:close/>
                  </a:path>
                </a:pathLst>
              </a:custGeom>
              <a:solidFill>
                <a:srgbClr val="00468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AD4AA34A-C743-44BF-8B07-442D585DC6A4}"/>
                  </a:ext>
                </a:extLst>
              </p:cNvPr>
              <p:cNvSpPr/>
              <p:nvPr/>
            </p:nvSpPr>
            <p:spPr>
              <a:xfrm>
                <a:off x="3992350" y="-1059167"/>
                <a:ext cx="13146" cy="84582"/>
              </a:xfrm>
              <a:custGeom>
                <a:avLst/>
                <a:gdLst>
                  <a:gd name="connsiteX0" fmla="*/ -10 w 13146"/>
                  <a:gd name="connsiteY0" fmla="*/ 6655 h 84582"/>
                  <a:gd name="connsiteX1" fmla="*/ 6467 w 13146"/>
                  <a:gd name="connsiteY1" fmla="*/ -12 h 84582"/>
                  <a:gd name="connsiteX2" fmla="*/ 13133 w 13146"/>
                  <a:gd name="connsiteY2" fmla="*/ 6464 h 84582"/>
                  <a:gd name="connsiteX3" fmla="*/ 6657 w 13146"/>
                  <a:gd name="connsiteY3" fmla="*/ 13131 h 84582"/>
                  <a:gd name="connsiteX4" fmla="*/ 6563 w 13146"/>
                  <a:gd name="connsiteY4" fmla="*/ 13132 h 84582"/>
                  <a:gd name="connsiteX5" fmla="*/ -6 w 13146"/>
                  <a:gd name="connsiteY5" fmla="*/ 7141 h 84582"/>
                  <a:gd name="connsiteX6" fmla="*/ -10 w 13146"/>
                  <a:gd name="connsiteY6" fmla="*/ 6655 h 84582"/>
                  <a:gd name="connsiteX7" fmla="*/ 11897 w 13146"/>
                  <a:gd name="connsiteY7" fmla="*/ 24181 h 84582"/>
                  <a:gd name="connsiteX8" fmla="*/ 11897 w 13146"/>
                  <a:gd name="connsiteY8" fmla="*/ 84569 h 84582"/>
                  <a:gd name="connsiteX9" fmla="*/ 752 w 13146"/>
                  <a:gd name="connsiteY9" fmla="*/ 84569 h 84582"/>
                  <a:gd name="connsiteX10" fmla="*/ 752 w 13146"/>
                  <a:gd name="connsiteY10" fmla="*/ 24181 h 84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46" h="84582">
                    <a:moveTo>
                      <a:pt x="-10" y="6655"/>
                    </a:moveTo>
                    <a:cubicBezTo>
                      <a:pt x="-62" y="3025"/>
                      <a:pt x="2837" y="41"/>
                      <a:pt x="6467" y="-12"/>
                    </a:cubicBezTo>
                    <a:cubicBezTo>
                      <a:pt x="10096" y="-65"/>
                      <a:pt x="13081" y="2835"/>
                      <a:pt x="13133" y="6464"/>
                    </a:cubicBezTo>
                    <a:cubicBezTo>
                      <a:pt x="13186" y="10094"/>
                      <a:pt x="10286" y="13078"/>
                      <a:pt x="6657" y="13131"/>
                    </a:cubicBezTo>
                    <a:cubicBezTo>
                      <a:pt x="6626" y="13132"/>
                      <a:pt x="6594" y="13132"/>
                      <a:pt x="6563" y="13132"/>
                    </a:cubicBezTo>
                    <a:cubicBezTo>
                      <a:pt x="3094" y="13291"/>
                      <a:pt x="153" y="10609"/>
                      <a:pt x="-6" y="7141"/>
                    </a:cubicBezTo>
                    <a:cubicBezTo>
                      <a:pt x="-14" y="6979"/>
                      <a:pt x="-15" y="6817"/>
                      <a:pt x="-10" y="6655"/>
                    </a:cubicBezTo>
                    <a:close/>
                    <a:moveTo>
                      <a:pt x="11897" y="24181"/>
                    </a:moveTo>
                    <a:lnTo>
                      <a:pt x="11897" y="84569"/>
                    </a:lnTo>
                    <a:lnTo>
                      <a:pt x="752" y="84569"/>
                    </a:lnTo>
                    <a:lnTo>
                      <a:pt x="752" y="24181"/>
                    </a:lnTo>
                    <a:close/>
                  </a:path>
                </a:pathLst>
              </a:custGeom>
              <a:solidFill>
                <a:srgbClr val="00468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3465B2D9-5A24-411B-A40D-679BBC62BC1A}"/>
                  </a:ext>
                </a:extLst>
              </p:cNvPr>
              <p:cNvSpPr/>
              <p:nvPr/>
            </p:nvSpPr>
            <p:spPr>
              <a:xfrm>
                <a:off x="4018925" y="-1036416"/>
                <a:ext cx="55631" cy="63368"/>
              </a:xfrm>
              <a:custGeom>
                <a:avLst/>
                <a:gdLst>
                  <a:gd name="connsiteX0" fmla="*/ 180 w 55631"/>
                  <a:gd name="connsiteY0" fmla="*/ 31053 h 63368"/>
                  <a:gd name="connsiteX1" fmla="*/ 24553 w 55631"/>
                  <a:gd name="connsiteY1" fmla="*/ 180 h 63368"/>
                  <a:gd name="connsiteX2" fmla="*/ 55425 w 55631"/>
                  <a:gd name="connsiteY2" fmla="*/ 24553 h 63368"/>
                  <a:gd name="connsiteX3" fmla="*/ 55425 w 55631"/>
                  <a:gd name="connsiteY3" fmla="*/ 31053 h 63368"/>
                  <a:gd name="connsiteX4" fmla="*/ 55425 w 55631"/>
                  <a:gd name="connsiteY4" fmla="*/ 32291 h 63368"/>
                  <a:gd name="connsiteX5" fmla="*/ 31053 w 55631"/>
                  <a:gd name="connsiteY5" fmla="*/ 63163 h 63368"/>
                  <a:gd name="connsiteX6" fmla="*/ 180 w 55631"/>
                  <a:gd name="connsiteY6" fmla="*/ 38790 h 63368"/>
                  <a:gd name="connsiteX7" fmla="*/ 180 w 55631"/>
                  <a:gd name="connsiteY7" fmla="*/ 32291 h 63368"/>
                  <a:gd name="connsiteX8" fmla="*/ 11420 w 55631"/>
                  <a:gd name="connsiteY8" fmla="*/ 32291 h 63368"/>
                  <a:gd name="connsiteX9" fmla="*/ 27898 w 55631"/>
                  <a:gd name="connsiteY9" fmla="*/ 54008 h 63368"/>
                  <a:gd name="connsiteX10" fmla="*/ 44281 w 55631"/>
                  <a:gd name="connsiteY10" fmla="*/ 32291 h 63368"/>
                  <a:gd name="connsiteX11" fmla="*/ 44281 w 55631"/>
                  <a:gd name="connsiteY11" fmla="*/ 31053 h 63368"/>
                  <a:gd name="connsiteX12" fmla="*/ 27708 w 55631"/>
                  <a:gd name="connsiteY12" fmla="*/ 9240 h 63368"/>
                  <a:gd name="connsiteX13" fmla="*/ 11420 w 55631"/>
                  <a:gd name="connsiteY13" fmla="*/ 31053 h 63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5631" h="63368">
                    <a:moveTo>
                      <a:pt x="180" y="31053"/>
                    </a:moveTo>
                    <a:cubicBezTo>
                      <a:pt x="-1614" y="15797"/>
                      <a:pt x="9298" y="1975"/>
                      <a:pt x="24553" y="180"/>
                    </a:cubicBezTo>
                    <a:cubicBezTo>
                      <a:pt x="39809" y="-1614"/>
                      <a:pt x="53631" y="9298"/>
                      <a:pt x="55425" y="24553"/>
                    </a:cubicBezTo>
                    <a:cubicBezTo>
                      <a:pt x="55679" y="26712"/>
                      <a:pt x="55679" y="28894"/>
                      <a:pt x="55425" y="31053"/>
                    </a:cubicBezTo>
                    <a:lnTo>
                      <a:pt x="55425" y="32291"/>
                    </a:lnTo>
                    <a:cubicBezTo>
                      <a:pt x="57220" y="47546"/>
                      <a:pt x="46308" y="61368"/>
                      <a:pt x="31053" y="63163"/>
                    </a:cubicBezTo>
                    <a:cubicBezTo>
                      <a:pt x="15797" y="64958"/>
                      <a:pt x="1975" y="54046"/>
                      <a:pt x="180" y="38790"/>
                    </a:cubicBezTo>
                    <a:cubicBezTo>
                      <a:pt x="-73" y="36631"/>
                      <a:pt x="-73" y="34450"/>
                      <a:pt x="180" y="32291"/>
                    </a:cubicBezTo>
                    <a:close/>
                    <a:moveTo>
                      <a:pt x="11420" y="32291"/>
                    </a:moveTo>
                    <a:cubicBezTo>
                      <a:pt x="11420" y="44007"/>
                      <a:pt x="16754" y="54008"/>
                      <a:pt x="27898" y="54008"/>
                    </a:cubicBezTo>
                    <a:cubicBezTo>
                      <a:pt x="39042" y="54008"/>
                      <a:pt x="44281" y="44483"/>
                      <a:pt x="44281" y="32291"/>
                    </a:cubicBezTo>
                    <a:lnTo>
                      <a:pt x="44281" y="31053"/>
                    </a:lnTo>
                    <a:cubicBezTo>
                      <a:pt x="44281" y="19432"/>
                      <a:pt x="38852" y="9240"/>
                      <a:pt x="27708" y="9240"/>
                    </a:cubicBezTo>
                    <a:cubicBezTo>
                      <a:pt x="16563" y="9240"/>
                      <a:pt x="11420" y="19432"/>
                      <a:pt x="11420" y="31053"/>
                    </a:cubicBezTo>
                    <a:close/>
                  </a:path>
                </a:pathLst>
              </a:custGeom>
              <a:solidFill>
                <a:srgbClr val="00468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692AE4DB-0FC0-41C6-BE19-C3F1706E7EF8}"/>
                  </a:ext>
                </a:extLst>
              </p:cNvPr>
              <p:cNvSpPr/>
              <p:nvPr/>
            </p:nvSpPr>
            <p:spPr>
              <a:xfrm>
                <a:off x="4088270" y="-1036118"/>
                <a:ext cx="47910" cy="61533"/>
              </a:xfrm>
              <a:custGeom>
                <a:avLst/>
                <a:gdLst>
                  <a:gd name="connsiteX0" fmla="*/ 47898 w 47910"/>
                  <a:gd name="connsiteY0" fmla="*/ 21896 h 61533"/>
                  <a:gd name="connsiteX1" fmla="*/ 47898 w 47910"/>
                  <a:gd name="connsiteY1" fmla="*/ 61520 h 61533"/>
                  <a:gd name="connsiteX2" fmla="*/ 36754 w 47910"/>
                  <a:gd name="connsiteY2" fmla="*/ 61520 h 61533"/>
                  <a:gd name="connsiteX3" fmla="*/ 36754 w 47910"/>
                  <a:gd name="connsiteY3" fmla="*/ 21801 h 61533"/>
                  <a:gd name="connsiteX4" fmla="*/ 25133 w 47910"/>
                  <a:gd name="connsiteY4" fmla="*/ 9228 h 61533"/>
                  <a:gd name="connsiteX5" fmla="*/ 11132 w 47910"/>
                  <a:gd name="connsiteY5" fmla="*/ 18086 h 61533"/>
                  <a:gd name="connsiteX6" fmla="*/ 11131 w 47910"/>
                  <a:gd name="connsiteY6" fmla="*/ 61520 h 61533"/>
                  <a:gd name="connsiteX7" fmla="*/ -13 w 47910"/>
                  <a:gd name="connsiteY7" fmla="*/ 61520 h 61533"/>
                  <a:gd name="connsiteX8" fmla="*/ -13 w 47910"/>
                  <a:gd name="connsiteY8" fmla="*/ 1132 h 61533"/>
                  <a:gd name="connsiteX9" fmla="*/ 11227 w 47910"/>
                  <a:gd name="connsiteY9" fmla="*/ 1132 h 61533"/>
                  <a:gd name="connsiteX10" fmla="*/ 11227 w 47910"/>
                  <a:gd name="connsiteY10" fmla="*/ 7799 h 61533"/>
                  <a:gd name="connsiteX11" fmla="*/ 28658 w 47910"/>
                  <a:gd name="connsiteY11" fmla="*/ -11 h 61533"/>
                  <a:gd name="connsiteX12" fmla="*/ 47898 w 47910"/>
                  <a:gd name="connsiteY12" fmla="*/ 21896 h 61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910" h="61533">
                    <a:moveTo>
                      <a:pt x="47898" y="21896"/>
                    </a:moveTo>
                    <a:lnTo>
                      <a:pt x="47898" y="61520"/>
                    </a:lnTo>
                    <a:lnTo>
                      <a:pt x="36754" y="61520"/>
                    </a:lnTo>
                    <a:lnTo>
                      <a:pt x="36754" y="21801"/>
                    </a:lnTo>
                    <a:cubicBezTo>
                      <a:pt x="36754" y="12848"/>
                      <a:pt x="32849" y="9228"/>
                      <a:pt x="25133" y="9228"/>
                    </a:cubicBezTo>
                    <a:cubicBezTo>
                      <a:pt x="19188" y="9368"/>
                      <a:pt x="13804" y="12774"/>
                      <a:pt x="11132" y="18086"/>
                    </a:cubicBezTo>
                    <a:lnTo>
                      <a:pt x="11131" y="61520"/>
                    </a:lnTo>
                    <a:lnTo>
                      <a:pt x="-13" y="61520"/>
                    </a:lnTo>
                    <a:lnTo>
                      <a:pt x="-13" y="1132"/>
                    </a:lnTo>
                    <a:lnTo>
                      <a:pt x="11227" y="1132"/>
                    </a:lnTo>
                    <a:lnTo>
                      <a:pt x="11227" y="7799"/>
                    </a:lnTo>
                    <a:cubicBezTo>
                      <a:pt x="15611" y="2766"/>
                      <a:pt x="21983" y="-89"/>
                      <a:pt x="28658" y="-11"/>
                    </a:cubicBezTo>
                    <a:cubicBezTo>
                      <a:pt x="40373" y="-11"/>
                      <a:pt x="47898" y="6371"/>
                      <a:pt x="47898" y="21896"/>
                    </a:cubicBezTo>
                    <a:close/>
                  </a:path>
                </a:pathLst>
              </a:custGeom>
              <a:solidFill>
                <a:srgbClr val="00468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FED06171-67DE-4700-82F9-40975E5844DE}"/>
                  </a:ext>
                </a:extLst>
              </p:cNvPr>
              <p:cNvSpPr/>
              <p:nvPr/>
            </p:nvSpPr>
            <p:spPr>
              <a:xfrm>
                <a:off x="4178472" y="-1057299"/>
                <a:ext cx="59436" cy="83666"/>
              </a:xfrm>
              <a:custGeom>
                <a:avLst/>
                <a:gdLst>
                  <a:gd name="connsiteX0" fmla="*/ 29324 w 59436"/>
                  <a:gd name="connsiteY0" fmla="*/ 46601 h 83666"/>
                  <a:gd name="connsiteX1" fmla="*/ 3035 w 59436"/>
                  <a:gd name="connsiteY1" fmla="*/ 22503 h 83666"/>
                  <a:gd name="connsiteX2" fmla="*/ 30753 w 59436"/>
                  <a:gd name="connsiteY2" fmla="*/ 119 h 83666"/>
                  <a:gd name="connsiteX3" fmla="*/ 59226 w 59436"/>
                  <a:gd name="connsiteY3" fmla="*/ 23393 h 83666"/>
                  <a:gd name="connsiteX4" fmla="*/ 59328 w 59436"/>
                  <a:gd name="connsiteY4" fmla="*/ 24789 h 83666"/>
                  <a:gd name="connsiteX5" fmla="*/ 47708 w 59436"/>
                  <a:gd name="connsiteY5" fmla="*/ 24789 h 83666"/>
                  <a:gd name="connsiteX6" fmla="*/ 30467 w 59436"/>
                  <a:gd name="connsiteY6" fmla="*/ 9454 h 83666"/>
                  <a:gd name="connsiteX7" fmla="*/ 14465 w 59436"/>
                  <a:gd name="connsiteY7" fmla="*/ 22313 h 83666"/>
                  <a:gd name="connsiteX8" fmla="*/ 32849 w 59436"/>
                  <a:gd name="connsiteY8" fmla="*/ 36600 h 83666"/>
                  <a:gd name="connsiteX9" fmla="*/ 59423 w 59436"/>
                  <a:gd name="connsiteY9" fmla="*/ 61746 h 83666"/>
                  <a:gd name="connsiteX10" fmla="*/ 30848 w 59436"/>
                  <a:gd name="connsiteY10" fmla="*/ 83654 h 83666"/>
                  <a:gd name="connsiteX11" fmla="*/ -13 w 59436"/>
                  <a:gd name="connsiteY11" fmla="*/ 58889 h 83666"/>
                  <a:gd name="connsiteX12" fmla="*/ 11608 w 59436"/>
                  <a:gd name="connsiteY12" fmla="*/ 58889 h 83666"/>
                  <a:gd name="connsiteX13" fmla="*/ 30658 w 59436"/>
                  <a:gd name="connsiteY13" fmla="*/ 74414 h 83666"/>
                  <a:gd name="connsiteX14" fmla="*/ 47422 w 59436"/>
                  <a:gd name="connsiteY14" fmla="*/ 61841 h 83666"/>
                  <a:gd name="connsiteX15" fmla="*/ 29324 w 59436"/>
                  <a:gd name="connsiteY15" fmla="*/ 46601 h 83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9436" h="83666">
                    <a:moveTo>
                      <a:pt x="29324" y="46601"/>
                    </a:moveTo>
                    <a:cubicBezTo>
                      <a:pt x="13322" y="41934"/>
                      <a:pt x="3035" y="34981"/>
                      <a:pt x="3035" y="22503"/>
                    </a:cubicBezTo>
                    <a:cubicBezTo>
                      <a:pt x="3035" y="10025"/>
                      <a:pt x="13989" y="119"/>
                      <a:pt x="30753" y="119"/>
                    </a:cubicBezTo>
                    <a:cubicBezTo>
                      <a:pt x="45042" y="-1316"/>
                      <a:pt x="57790" y="9104"/>
                      <a:pt x="59226" y="23393"/>
                    </a:cubicBezTo>
                    <a:cubicBezTo>
                      <a:pt x="59272" y="23857"/>
                      <a:pt x="59306" y="24323"/>
                      <a:pt x="59328" y="24789"/>
                    </a:cubicBezTo>
                    <a:lnTo>
                      <a:pt x="47708" y="24789"/>
                    </a:lnTo>
                    <a:cubicBezTo>
                      <a:pt x="47708" y="15836"/>
                      <a:pt x="42374" y="9454"/>
                      <a:pt x="30467" y="9454"/>
                    </a:cubicBezTo>
                    <a:cubicBezTo>
                      <a:pt x="18561" y="9454"/>
                      <a:pt x="14465" y="14883"/>
                      <a:pt x="14465" y="22313"/>
                    </a:cubicBezTo>
                    <a:cubicBezTo>
                      <a:pt x="14465" y="29742"/>
                      <a:pt x="20085" y="33076"/>
                      <a:pt x="32849" y="36600"/>
                    </a:cubicBezTo>
                    <a:cubicBezTo>
                      <a:pt x="51899" y="41934"/>
                      <a:pt x="59423" y="49268"/>
                      <a:pt x="59423" y="61746"/>
                    </a:cubicBezTo>
                    <a:cubicBezTo>
                      <a:pt x="59423" y="74224"/>
                      <a:pt x="48374" y="83654"/>
                      <a:pt x="30848" y="83654"/>
                    </a:cubicBezTo>
                    <a:cubicBezTo>
                      <a:pt x="15704" y="83654"/>
                      <a:pt x="-13" y="74891"/>
                      <a:pt x="-13" y="58889"/>
                    </a:cubicBezTo>
                    <a:lnTo>
                      <a:pt x="11608" y="58889"/>
                    </a:lnTo>
                    <a:cubicBezTo>
                      <a:pt x="11608" y="69557"/>
                      <a:pt x="20466" y="74414"/>
                      <a:pt x="30658" y="74414"/>
                    </a:cubicBezTo>
                    <a:cubicBezTo>
                      <a:pt x="40850" y="74414"/>
                      <a:pt x="47422" y="69557"/>
                      <a:pt x="47422" y="61841"/>
                    </a:cubicBezTo>
                    <a:cubicBezTo>
                      <a:pt x="47422" y="54126"/>
                      <a:pt x="44850" y="51173"/>
                      <a:pt x="29324" y="46601"/>
                    </a:cubicBezTo>
                    <a:close/>
                  </a:path>
                </a:pathLst>
              </a:custGeom>
              <a:solidFill>
                <a:srgbClr val="00468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36" name="Freihandform: Form 35">
                <a:extLst>
                  <a:ext uri="{FF2B5EF4-FFF2-40B4-BE49-F238E27FC236}">
                    <a16:creationId xmlns:a16="http://schemas.microsoft.com/office/drawing/2014/main" id="{08D62A3C-4B99-4DBA-992C-BAA644CC46B3}"/>
                  </a:ext>
                </a:extLst>
              </p:cNvPr>
              <p:cNvSpPr/>
              <p:nvPr/>
            </p:nvSpPr>
            <p:spPr>
              <a:xfrm>
                <a:off x="4248493" y="-1036116"/>
                <a:ext cx="51620" cy="62990"/>
              </a:xfrm>
              <a:custGeom>
                <a:avLst/>
                <a:gdLst>
                  <a:gd name="connsiteX0" fmla="*/ 51028 w 51620"/>
                  <a:gd name="connsiteY0" fmla="*/ 34944 h 62990"/>
                  <a:gd name="connsiteX1" fmla="*/ 11214 w 51620"/>
                  <a:gd name="connsiteY1" fmla="*/ 34944 h 62990"/>
                  <a:gd name="connsiteX2" fmla="*/ 26685 w 51620"/>
                  <a:gd name="connsiteY2" fmla="*/ 53788 h 62990"/>
                  <a:gd name="connsiteX3" fmla="*/ 43313 w 51620"/>
                  <a:gd name="connsiteY3" fmla="*/ 45231 h 62990"/>
                  <a:gd name="connsiteX4" fmla="*/ 50933 w 51620"/>
                  <a:gd name="connsiteY4" fmla="*/ 51136 h 62990"/>
                  <a:gd name="connsiteX5" fmla="*/ 27883 w 51620"/>
                  <a:gd name="connsiteY5" fmla="*/ 62947 h 62990"/>
                  <a:gd name="connsiteX6" fmla="*/ 0 w 51620"/>
                  <a:gd name="connsiteY6" fmla="*/ 36754 h 62990"/>
                  <a:gd name="connsiteX7" fmla="*/ 70 w 51620"/>
                  <a:gd name="connsiteY7" fmla="*/ 33801 h 62990"/>
                  <a:gd name="connsiteX8" fmla="*/ 69 w 51620"/>
                  <a:gd name="connsiteY8" fmla="*/ 31134 h 62990"/>
                  <a:gd name="connsiteX9" fmla="*/ 27597 w 51620"/>
                  <a:gd name="connsiteY9" fmla="*/ -13 h 62990"/>
                  <a:gd name="connsiteX10" fmla="*/ 51600 w 51620"/>
                  <a:gd name="connsiteY10" fmla="*/ 28562 h 62990"/>
                  <a:gd name="connsiteX11" fmla="*/ 51028 w 51620"/>
                  <a:gd name="connsiteY11" fmla="*/ 34944 h 62990"/>
                  <a:gd name="connsiteX12" fmla="*/ 40741 w 51620"/>
                  <a:gd name="connsiteY12" fmla="*/ 25419 h 62990"/>
                  <a:gd name="connsiteX13" fmla="*/ 40741 w 51620"/>
                  <a:gd name="connsiteY13" fmla="*/ 25419 h 62990"/>
                  <a:gd name="connsiteX14" fmla="*/ 26835 w 51620"/>
                  <a:gd name="connsiteY14" fmla="*/ 9417 h 62990"/>
                  <a:gd name="connsiteX15" fmla="*/ 11785 w 51620"/>
                  <a:gd name="connsiteY15" fmla="*/ 26181 h 62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1620" h="62990">
                    <a:moveTo>
                      <a:pt x="51028" y="34944"/>
                    </a:moveTo>
                    <a:lnTo>
                      <a:pt x="11214" y="34944"/>
                    </a:lnTo>
                    <a:cubicBezTo>
                      <a:pt x="10283" y="44420"/>
                      <a:pt x="17209" y="52857"/>
                      <a:pt x="26685" y="53788"/>
                    </a:cubicBezTo>
                    <a:cubicBezTo>
                      <a:pt x="33428" y="54450"/>
                      <a:pt x="39933" y="51103"/>
                      <a:pt x="43313" y="45231"/>
                    </a:cubicBezTo>
                    <a:lnTo>
                      <a:pt x="50933" y="51136"/>
                    </a:lnTo>
                    <a:cubicBezTo>
                      <a:pt x="45896" y="58892"/>
                      <a:pt x="37120" y="63389"/>
                      <a:pt x="27883" y="62947"/>
                    </a:cubicBezTo>
                    <a:cubicBezTo>
                      <a:pt x="12950" y="63414"/>
                      <a:pt x="467" y="51687"/>
                      <a:pt x="0" y="36754"/>
                    </a:cubicBezTo>
                    <a:cubicBezTo>
                      <a:pt x="-30" y="35769"/>
                      <a:pt x="-7" y="34783"/>
                      <a:pt x="70" y="33801"/>
                    </a:cubicBezTo>
                    <a:lnTo>
                      <a:pt x="69" y="31134"/>
                    </a:lnTo>
                    <a:cubicBezTo>
                      <a:pt x="69" y="11322"/>
                      <a:pt x="12452" y="-13"/>
                      <a:pt x="27597" y="-13"/>
                    </a:cubicBezTo>
                    <a:cubicBezTo>
                      <a:pt x="42742" y="-13"/>
                      <a:pt x="51600" y="10941"/>
                      <a:pt x="51600" y="28562"/>
                    </a:cubicBezTo>
                    <a:cubicBezTo>
                      <a:pt x="51649" y="30704"/>
                      <a:pt x="51457" y="32845"/>
                      <a:pt x="51028" y="34944"/>
                    </a:cubicBezTo>
                    <a:close/>
                    <a:moveTo>
                      <a:pt x="40741" y="25419"/>
                    </a:moveTo>
                    <a:lnTo>
                      <a:pt x="40741" y="25419"/>
                    </a:lnTo>
                    <a:cubicBezTo>
                      <a:pt x="40170" y="17799"/>
                      <a:pt x="37217" y="9417"/>
                      <a:pt x="26835" y="9417"/>
                    </a:cubicBezTo>
                    <a:cubicBezTo>
                      <a:pt x="19024" y="9417"/>
                      <a:pt x="13214" y="15227"/>
                      <a:pt x="11785" y="26181"/>
                    </a:cubicBezTo>
                    <a:close/>
                  </a:path>
                </a:pathLst>
              </a:custGeom>
              <a:solidFill>
                <a:srgbClr val="00468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76956DA0-80D3-467B-9BA7-DE803FA18F8E}"/>
                  </a:ext>
                </a:extLst>
              </p:cNvPr>
              <p:cNvSpPr/>
              <p:nvPr/>
            </p:nvSpPr>
            <p:spPr>
              <a:xfrm>
                <a:off x="4313346" y="-1036121"/>
                <a:ext cx="29432" cy="62012"/>
              </a:xfrm>
              <a:custGeom>
                <a:avLst/>
                <a:gdLst>
                  <a:gd name="connsiteX0" fmla="*/ 29419 w 29432"/>
                  <a:gd name="connsiteY0" fmla="*/ 849 h 62012"/>
                  <a:gd name="connsiteX1" fmla="*/ 29419 w 29432"/>
                  <a:gd name="connsiteY1" fmla="*/ 11041 h 62012"/>
                  <a:gd name="connsiteX2" fmla="*/ 24276 w 29432"/>
                  <a:gd name="connsiteY2" fmla="*/ 11041 h 62012"/>
                  <a:gd name="connsiteX3" fmla="*/ 11131 w 29432"/>
                  <a:gd name="connsiteY3" fmla="*/ 18946 h 62012"/>
                  <a:gd name="connsiteX4" fmla="*/ 11131 w 29432"/>
                  <a:gd name="connsiteY4" fmla="*/ 61999 h 62012"/>
                  <a:gd name="connsiteX5" fmla="*/ -13 w 29432"/>
                  <a:gd name="connsiteY5" fmla="*/ 61999 h 62012"/>
                  <a:gd name="connsiteX6" fmla="*/ -13 w 29432"/>
                  <a:gd name="connsiteY6" fmla="*/ 1135 h 62012"/>
                  <a:gd name="connsiteX7" fmla="*/ 11131 w 29432"/>
                  <a:gd name="connsiteY7" fmla="*/ 1135 h 62012"/>
                  <a:gd name="connsiteX8" fmla="*/ 11131 w 29432"/>
                  <a:gd name="connsiteY8" fmla="*/ 7421 h 62012"/>
                  <a:gd name="connsiteX9" fmla="*/ 24752 w 29432"/>
                  <a:gd name="connsiteY9" fmla="*/ -8 h 62012"/>
                  <a:gd name="connsiteX10" fmla="*/ 29419 w 29432"/>
                  <a:gd name="connsiteY10" fmla="*/ 849 h 62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432" h="62012">
                    <a:moveTo>
                      <a:pt x="29419" y="849"/>
                    </a:moveTo>
                    <a:lnTo>
                      <a:pt x="29419" y="11041"/>
                    </a:lnTo>
                    <a:cubicBezTo>
                      <a:pt x="27711" y="10844"/>
                      <a:pt x="25985" y="10844"/>
                      <a:pt x="24276" y="11041"/>
                    </a:cubicBezTo>
                    <a:cubicBezTo>
                      <a:pt x="18666" y="10640"/>
                      <a:pt x="13407" y="13803"/>
                      <a:pt x="11131" y="18946"/>
                    </a:cubicBezTo>
                    <a:lnTo>
                      <a:pt x="11131" y="61999"/>
                    </a:lnTo>
                    <a:lnTo>
                      <a:pt x="-13" y="61999"/>
                    </a:lnTo>
                    <a:lnTo>
                      <a:pt x="-13" y="1135"/>
                    </a:lnTo>
                    <a:lnTo>
                      <a:pt x="11131" y="1135"/>
                    </a:lnTo>
                    <a:lnTo>
                      <a:pt x="11131" y="7421"/>
                    </a:lnTo>
                    <a:cubicBezTo>
                      <a:pt x="14020" y="2691"/>
                      <a:pt x="19211" y="-141"/>
                      <a:pt x="24752" y="-8"/>
                    </a:cubicBezTo>
                    <a:cubicBezTo>
                      <a:pt x="26343" y="30"/>
                      <a:pt x="27918" y="320"/>
                      <a:pt x="29419" y="849"/>
                    </a:cubicBezTo>
                    <a:close/>
                  </a:path>
                </a:pathLst>
              </a:custGeom>
              <a:solidFill>
                <a:srgbClr val="00468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C5AA8C0A-E2F4-4B09-A4B3-C6BA259496F6}"/>
                  </a:ext>
                </a:extLst>
              </p:cNvPr>
              <p:cNvSpPr/>
              <p:nvPr/>
            </p:nvSpPr>
            <p:spPr>
              <a:xfrm>
                <a:off x="4348398" y="-1034973"/>
                <a:ext cx="51625" cy="60388"/>
              </a:xfrm>
              <a:custGeom>
                <a:avLst/>
                <a:gdLst>
                  <a:gd name="connsiteX0" fmla="*/ 40183 w 51625"/>
                  <a:gd name="connsiteY0" fmla="*/ -13 h 60388"/>
                  <a:gd name="connsiteX1" fmla="*/ 51613 w 51625"/>
                  <a:gd name="connsiteY1" fmla="*/ -13 h 60388"/>
                  <a:gd name="connsiteX2" fmla="*/ 30086 w 51625"/>
                  <a:gd name="connsiteY2" fmla="*/ 60376 h 60388"/>
                  <a:gd name="connsiteX3" fmla="*/ 21704 w 51625"/>
                  <a:gd name="connsiteY3" fmla="*/ 60376 h 60388"/>
                  <a:gd name="connsiteX4" fmla="*/ -13 w 51625"/>
                  <a:gd name="connsiteY4" fmla="*/ -13 h 60388"/>
                  <a:gd name="connsiteX5" fmla="*/ 11322 w 51625"/>
                  <a:gd name="connsiteY5" fmla="*/ -13 h 60388"/>
                  <a:gd name="connsiteX6" fmla="*/ 26086 w 51625"/>
                  <a:gd name="connsiteY6" fmla="*/ 45231 h 60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25" h="60388">
                    <a:moveTo>
                      <a:pt x="40183" y="-13"/>
                    </a:moveTo>
                    <a:lnTo>
                      <a:pt x="51613" y="-13"/>
                    </a:lnTo>
                    <a:lnTo>
                      <a:pt x="30086" y="60376"/>
                    </a:lnTo>
                    <a:lnTo>
                      <a:pt x="21704" y="60376"/>
                    </a:lnTo>
                    <a:lnTo>
                      <a:pt x="-13" y="-13"/>
                    </a:lnTo>
                    <a:lnTo>
                      <a:pt x="11322" y="-13"/>
                    </a:lnTo>
                    <a:lnTo>
                      <a:pt x="26086" y="45231"/>
                    </a:lnTo>
                    <a:close/>
                  </a:path>
                </a:pathLst>
              </a:custGeom>
              <a:solidFill>
                <a:srgbClr val="00468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39" name="Freihandform: Form 38">
                <a:extLst>
                  <a:ext uri="{FF2B5EF4-FFF2-40B4-BE49-F238E27FC236}">
                    <a16:creationId xmlns:a16="http://schemas.microsoft.com/office/drawing/2014/main" id="{9B3D45DD-4777-4CB1-B700-0A589642B201}"/>
                  </a:ext>
                </a:extLst>
              </p:cNvPr>
              <p:cNvSpPr/>
              <p:nvPr/>
            </p:nvSpPr>
            <p:spPr>
              <a:xfrm>
                <a:off x="4410875" y="-1059078"/>
                <a:ext cx="13151" cy="84493"/>
              </a:xfrm>
              <a:custGeom>
                <a:avLst/>
                <a:gdLst>
                  <a:gd name="connsiteX0" fmla="*/ -6 w 13151"/>
                  <a:gd name="connsiteY0" fmla="*/ 6566 h 84493"/>
                  <a:gd name="connsiteX1" fmla="*/ 5981 w 13151"/>
                  <a:gd name="connsiteY1" fmla="*/ -6 h 84493"/>
                  <a:gd name="connsiteX2" fmla="*/ 6566 w 13151"/>
                  <a:gd name="connsiteY2" fmla="*/ -6 h 84493"/>
                  <a:gd name="connsiteX3" fmla="*/ 13139 w 13151"/>
                  <a:gd name="connsiteY3" fmla="*/ 6566 h 84493"/>
                  <a:gd name="connsiteX4" fmla="*/ 6566 w 13151"/>
                  <a:gd name="connsiteY4" fmla="*/ 13139 h 84493"/>
                  <a:gd name="connsiteX5" fmla="*/ -6 w 13151"/>
                  <a:gd name="connsiteY5" fmla="*/ 6566 h 84493"/>
                  <a:gd name="connsiteX6" fmla="*/ 12472 w 13151"/>
                  <a:gd name="connsiteY6" fmla="*/ 24092 h 84493"/>
                  <a:gd name="connsiteX7" fmla="*/ 12472 w 13151"/>
                  <a:gd name="connsiteY7" fmla="*/ 84481 h 84493"/>
                  <a:gd name="connsiteX8" fmla="*/ 1328 w 13151"/>
                  <a:gd name="connsiteY8" fmla="*/ 84481 h 84493"/>
                  <a:gd name="connsiteX9" fmla="*/ 1328 w 13151"/>
                  <a:gd name="connsiteY9" fmla="*/ 24092 h 84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51" h="84493">
                    <a:moveTo>
                      <a:pt x="-6" y="6566"/>
                    </a:moveTo>
                    <a:cubicBezTo>
                      <a:pt x="-167" y="3098"/>
                      <a:pt x="2513" y="156"/>
                      <a:pt x="5981" y="-6"/>
                    </a:cubicBezTo>
                    <a:cubicBezTo>
                      <a:pt x="6176" y="-15"/>
                      <a:pt x="6372" y="-15"/>
                      <a:pt x="6566" y="-6"/>
                    </a:cubicBezTo>
                    <a:cubicBezTo>
                      <a:pt x="10196" y="-6"/>
                      <a:pt x="13139" y="2937"/>
                      <a:pt x="13139" y="6566"/>
                    </a:cubicBezTo>
                    <a:cubicBezTo>
                      <a:pt x="13139" y="10196"/>
                      <a:pt x="10196" y="13139"/>
                      <a:pt x="6566" y="13139"/>
                    </a:cubicBezTo>
                    <a:cubicBezTo>
                      <a:pt x="2937" y="13139"/>
                      <a:pt x="-6" y="10196"/>
                      <a:pt x="-6" y="6566"/>
                    </a:cubicBezTo>
                    <a:close/>
                    <a:moveTo>
                      <a:pt x="12472" y="24092"/>
                    </a:moveTo>
                    <a:lnTo>
                      <a:pt x="12472" y="84481"/>
                    </a:lnTo>
                    <a:lnTo>
                      <a:pt x="1328" y="84481"/>
                    </a:lnTo>
                    <a:lnTo>
                      <a:pt x="1328" y="24092"/>
                    </a:lnTo>
                    <a:close/>
                  </a:path>
                </a:pathLst>
              </a:custGeom>
              <a:solidFill>
                <a:srgbClr val="00468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D1E5786C-69BC-438F-BF3F-B74B35D16994}"/>
                  </a:ext>
                </a:extLst>
              </p:cNvPr>
              <p:cNvSpPr/>
              <p:nvPr/>
            </p:nvSpPr>
            <p:spPr>
              <a:xfrm>
                <a:off x="4437484" y="-1036027"/>
                <a:ext cx="48740" cy="62590"/>
              </a:xfrm>
              <a:custGeom>
                <a:avLst/>
                <a:gdLst>
                  <a:gd name="connsiteX0" fmla="*/ 11295 w 48740"/>
                  <a:gd name="connsiteY0" fmla="*/ 30378 h 62590"/>
                  <a:gd name="connsiteX1" fmla="*/ 11295 w 48740"/>
                  <a:gd name="connsiteY1" fmla="*/ 32759 h 62590"/>
                  <a:gd name="connsiteX2" fmla="*/ 26725 w 48740"/>
                  <a:gd name="connsiteY2" fmla="*/ 53714 h 62590"/>
                  <a:gd name="connsiteX3" fmla="*/ 41299 w 48740"/>
                  <a:gd name="connsiteY3" fmla="*/ 45046 h 62590"/>
                  <a:gd name="connsiteX4" fmla="*/ 48728 w 48740"/>
                  <a:gd name="connsiteY4" fmla="*/ 50761 h 62590"/>
                  <a:gd name="connsiteX5" fmla="*/ 26344 w 48740"/>
                  <a:gd name="connsiteY5" fmla="*/ 62572 h 62590"/>
                  <a:gd name="connsiteX6" fmla="*/ -8 w 48740"/>
                  <a:gd name="connsiteY6" fmla="*/ 35213 h 62590"/>
                  <a:gd name="connsiteX7" fmla="*/ 151 w 48740"/>
                  <a:gd name="connsiteY7" fmla="*/ 32759 h 62590"/>
                  <a:gd name="connsiteX8" fmla="*/ 151 w 48740"/>
                  <a:gd name="connsiteY8" fmla="*/ 30378 h 62590"/>
                  <a:gd name="connsiteX9" fmla="*/ 26725 w 48740"/>
                  <a:gd name="connsiteY9" fmla="*/ -7 h 62590"/>
                  <a:gd name="connsiteX10" fmla="*/ 47014 w 48740"/>
                  <a:gd name="connsiteY10" fmla="*/ 8851 h 62590"/>
                  <a:gd name="connsiteX11" fmla="*/ 40822 w 48740"/>
                  <a:gd name="connsiteY11" fmla="*/ 15900 h 62590"/>
                  <a:gd name="connsiteX12" fmla="*/ 26630 w 48740"/>
                  <a:gd name="connsiteY12" fmla="*/ 8947 h 62590"/>
                  <a:gd name="connsiteX13" fmla="*/ 11295 w 48740"/>
                  <a:gd name="connsiteY13" fmla="*/ 30378 h 62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8740" h="62590">
                    <a:moveTo>
                      <a:pt x="11295" y="30378"/>
                    </a:moveTo>
                    <a:lnTo>
                      <a:pt x="11295" y="32759"/>
                    </a:lnTo>
                    <a:cubicBezTo>
                      <a:pt x="11295" y="45904"/>
                      <a:pt x="17296" y="53714"/>
                      <a:pt x="26725" y="53714"/>
                    </a:cubicBezTo>
                    <a:cubicBezTo>
                      <a:pt x="32735" y="53471"/>
                      <a:pt x="38216" y="50211"/>
                      <a:pt x="41299" y="45046"/>
                    </a:cubicBezTo>
                    <a:lnTo>
                      <a:pt x="48728" y="50761"/>
                    </a:lnTo>
                    <a:cubicBezTo>
                      <a:pt x="43803" y="58295"/>
                      <a:pt x="35343" y="62759"/>
                      <a:pt x="26344" y="62572"/>
                    </a:cubicBezTo>
                    <a:cubicBezTo>
                      <a:pt x="11512" y="62294"/>
                      <a:pt x="-286" y="50045"/>
                      <a:pt x="-8" y="35213"/>
                    </a:cubicBezTo>
                    <a:cubicBezTo>
                      <a:pt x="7" y="34393"/>
                      <a:pt x="60" y="33574"/>
                      <a:pt x="151" y="32759"/>
                    </a:cubicBezTo>
                    <a:lnTo>
                      <a:pt x="151" y="30378"/>
                    </a:lnTo>
                    <a:cubicBezTo>
                      <a:pt x="151" y="11899"/>
                      <a:pt x="10533" y="-7"/>
                      <a:pt x="26725" y="-7"/>
                    </a:cubicBezTo>
                    <a:cubicBezTo>
                      <a:pt x="34460" y="-171"/>
                      <a:pt x="41877" y="3067"/>
                      <a:pt x="47014" y="8851"/>
                    </a:cubicBezTo>
                    <a:lnTo>
                      <a:pt x="40822" y="15900"/>
                    </a:lnTo>
                    <a:cubicBezTo>
                      <a:pt x="37322" y="11637"/>
                      <a:pt x="32145" y="9100"/>
                      <a:pt x="26630" y="8947"/>
                    </a:cubicBezTo>
                    <a:cubicBezTo>
                      <a:pt x="17200" y="8947"/>
                      <a:pt x="11295" y="16852"/>
                      <a:pt x="11295" y="30378"/>
                    </a:cubicBezTo>
                    <a:close/>
                  </a:path>
                </a:pathLst>
              </a:custGeom>
              <a:solidFill>
                <a:srgbClr val="00468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30F4D55C-3DE3-4FC5-8B7B-B93CFA6FD58C}"/>
                  </a:ext>
                </a:extLst>
              </p:cNvPr>
              <p:cNvSpPr/>
              <p:nvPr/>
            </p:nvSpPr>
            <p:spPr>
              <a:xfrm>
                <a:off x="4494202" y="-1036116"/>
                <a:ext cx="51783" cy="62702"/>
              </a:xfrm>
              <a:custGeom>
                <a:avLst/>
                <a:gdLst>
                  <a:gd name="connsiteX0" fmla="*/ 51351 w 51783"/>
                  <a:gd name="connsiteY0" fmla="*/ 34944 h 62702"/>
                  <a:gd name="connsiteX1" fmla="*/ 11441 w 51783"/>
                  <a:gd name="connsiteY1" fmla="*/ 34944 h 62702"/>
                  <a:gd name="connsiteX2" fmla="*/ 27478 w 51783"/>
                  <a:gd name="connsiteY2" fmla="*/ 53309 h 62702"/>
                  <a:gd name="connsiteX3" fmla="*/ 43445 w 51783"/>
                  <a:gd name="connsiteY3" fmla="*/ 44945 h 62702"/>
                  <a:gd name="connsiteX4" fmla="*/ 50970 w 51783"/>
                  <a:gd name="connsiteY4" fmla="*/ 50851 h 62702"/>
                  <a:gd name="connsiteX5" fmla="*/ 28014 w 51783"/>
                  <a:gd name="connsiteY5" fmla="*/ 62662 h 62702"/>
                  <a:gd name="connsiteX6" fmla="*/ 40 w 51783"/>
                  <a:gd name="connsiteY6" fmla="*/ 36567 h 62702"/>
                  <a:gd name="connsiteX7" fmla="*/ 106 w 51783"/>
                  <a:gd name="connsiteY7" fmla="*/ 33515 h 62702"/>
                  <a:gd name="connsiteX8" fmla="*/ 106 w 51783"/>
                  <a:gd name="connsiteY8" fmla="*/ 31134 h 62702"/>
                  <a:gd name="connsiteX9" fmla="*/ 25980 w 51783"/>
                  <a:gd name="connsiteY9" fmla="*/ 92 h 62702"/>
                  <a:gd name="connsiteX10" fmla="*/ 27729 w 51783"/>
                  <a:gd name="connsiteY10" fmla="*/ -13 h 62702"/>
                  <a:gd name="connsiteX11" fmla="*/ 51732 w 51783"/>
                  <a:gd name="connsiteY11" fmla="*/ 28562 h 62702"/>
                  <a:gd name="connsiteX12" fmla="*/ 51351 w 51783"/>
                  <a:gd name="connsiteY12" fmla="*/ 34944 h 62702"/>
                  <a:gd name="connsiteX13" fmla="*/ 40683 w 51783"/>
                  <a:gd name="connsiteY13" fmla="*/ 25419 h 62702"/>
                  <a:gd name="connsiteX14" fmla="*/ 40683 w 51783"/>
                  <a:gd name="connsiteY14" fmla="*/ 25419 h 62702"/>
                  <a:gd name="connsiteX15" fmla="*/ 26776 w 51783"/>
                  <a:gd name="connsiteY15" fmla="*/ 9417 h 62702"/>
                  <a:gd name="connsiteX16" fmla="*/ 11822 w 51783"/>
                  <a:gd name="connsiteY16" fmla="*/ 26181 h 62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1783" h="62702">
                    <a:moveTo>
                      <a:pt x="51351" y="34944"/>
                    </a:moveTo>
                    <a:lnTo>
                      <a:pt x="11441" y="34944"/>
                    </a:lnTo>
                    <a:cubicBezTo>
                      <a:pt x="10798" y="44444"/>
                      <a:pt x="17978" y="52666"/>
                      <a:pt x="27478" y="53309"/>
                    </a:cubicBezTo>
                    <a:cubicBezTo>
                      <a:pt x="33950" y="53747"/>
                      <a:pt x="40120" y="50515"/>
                      <a:pt x="43445" y="44945"/>
                    </a:cubicBezTo>
                    <a:lnTo>
                      <a:pt x="50970" y="50851"/>
                    </a:lnTo>
                    <a:cubicBezTo>
                      <a:pt x="45964" y="58591"/>
                      <a:pt x="37222" y="63089"/>
                      <a:pt x="28014" y="62662"/>
                    </a:cubicBezTo>
                    <a:cubicBezTo>
                      <a:pt x="13084" y="63181"/>
                      <a:pt x="559" y="51498"/>
                      <a:pt x="40" y="36567"/>
                    </a:cubicBezTo>
                    <a:cubicBezTo>
                      <a:pt x="5" y="35549"/>
                      <a:pt x="27" y="34530"/>
                      <a:pt x="106" y="33515"/>
                    </a:cubicBezTo>
                    <a:lnTo>
                      <a:pt x="106" y="31134"/>
                    </a:lnTo>
                    <a:cubicBezTo>
                      <a:pt x="-1321" y="15417"/>
                      <a:pt x="10263" y="1519"/>
                      <a:pt x="25980" y="92"/>
                    </a:cubicBezTo>
                    <a:cubicBezTo>
                      <a:pt x="26562" y="39"/>
                      <a:pt x="27145" y="4"/>
                      <a:pt x="27729" y="-13"/>
                    </a:cubicBezTo>
                    <a:cubicBezTo>
                      <a:pt x="42492" y="-13"/>
                      <a:pt x="51732" y="10941"/>
                      <a:pt x="51732" y="28562"/>
                    </a:cubicBezTo>
                    <a:cubicBezTo>
                      <a:pt x="51844" y="30697"/>
                      <a:pt x="51716" y="32838"/>
                      <a:pt x="51351" y="34944"/>
                    </a:cubicBezTo>
                    <a:close/>
                    <a:moveTo>
                      <a:pt x="40683" y="25419"/>
                    </a:moveTo>
                    <a:lnTo>
                      <a:pt x="40683" y="25419"/>
                    </a:lnTo>
                    <a:cubicBezTo>
                      <a:pt x="40111" y="17799"/>
                      <a:pt x="37158" y="9417"/>
                      <a:pt x="26776" y="9417"/>
                    </a:cubicBezTo>
                    <a:cubicBezTo>
                      <a:pt x="18966" y="9417"/>
                      <a:pt x="13155" y="15227"/>
                      <a:pt x="11822" y="26181"/>
                    </a:cubicBezTo>
                    <a:close/>
                  </a:path>
                </a:pathLst>
              </a:custGeom>
              <a:solidFill>
                <a:srgbClr val="00468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42" name="Freihandform: Form 41">
                <a:extLst>
                  <a:ext uri="{FF2B5EF4-FFF2-40B4-BE49-F238E27FC236}">
                    <a16:creationId xmlns:a16="http://schemas.microsoft.com/office/drawing/2014/main" id="{94A098F6-1477-4002-BA43-E9F32AB5CC69}"/>
                  </a:ext>
                </a:extLst>
              </p:cNvPr>
              <p:cNvSpPr/>
              <p:nvPr/>
            </p:nvSpPr>
            <p:spPr>
              <a:xfrm>
                <a:off x="4556710" y="-1036023"/>
                <a:ext cx="47720" cy="62698"/>
              </a:xfrm>
              <a:custGeom>
                <a:avLst/>
                <a:gdLst>
                  <a:gd name="connsiteX0" fmla="*/ 36563 w 47720"/>
                  <a:gd name="connsiteY0" fmla="*/ 44947 h 62698"/>
                  <a:gd name="connsiteX1" fmla="*/ 23228 w 47720"/>
                  <a:gd name="connsiteY1" fmla="*/ 35422 h 62698"/>
                  <a:gd name="connsiteX2" fmla="*/ 2654 w 47720"/>
                  <a:gd name="connsiteY2" fmla="*/ 17801 h 62698"/>
                  <a:gd name="connsiteX3" fmla="*/ 24467 w 47720"/>
                  <a:gd name="connsiteY3" fmla="*/ -11 h 62698"/>
                  <a:gd name="connsiteX4" fmla="*/ 45707 w 47720"/>
                  <a:gd name="connsiteY4" fmla="*/ 8466 h 62698"/>
                  <a:gd name="connsiteX5" fmla="*/ 39706 w 47720"/>
                  <a:gd name="connsiteY5" fmla="*/ 15420 h 62698"/>
                  <a:gd name="connsiteX6" fmla="*/ 24466 w 47720"/>
                  <a:gd name="connsiteY6" fmla="*/ 8943 h 62698"/>
                  <a:gd name="connsiteX7" fmla="*/ 13798 w 47720"/>
                  <a:gd name="connsiteY7" fmla="*/ 17420 h 62698"/>
                  <a:gd name="connsiteX8" fmla="*/ 25800 w 47720"/>
                  <a:gd name="connsiteY8" fmla="*/ 26469 h 62698"/>
                  <a:gd name="connsiteX9" fmla="*/ 47707 w 47720"/>
                  <a:gd name="connsiteY9" fmla="*/ 44566 h 62698"/>
                  <a:gd name="connsiteX10" fmla="*/ 24467 w 47720"/>
                  <a:gd name="connsiteY10" fmla="*/ 62664 h 62698"/>
                  <a:gd name="connsiteX11" fmla="*/ -13 w 47720"/>
                  <a:gd name="connsiteY11" fmla="*/ 50567 h 62698"/>
                  <a:gd name="connsiteX12" fmla="*/ 7702 w 47720"/>
                  <a:gd name="connsiteY12" fmla="*/ 44661 h 62698"/>
                  <a:gd name="connsiteX13" fmla="*/ 24847 w 47720"/>
                  <a:gd name="connsiteY13" fmla="*/ 53615 h 62698"/>
                  <a:gd name="connsiteX14" fmla="*/ 36563 w 47720"/>
                  <a:gd name="connsiteY14" fmla="*/ 44947 h 62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7720" h="62698">
                    <a:moveTo>
                      <a:pt x="36563" y="44947"/>
                    </a:moveTo>
                    <a:cubicBezTo>
                      <a:pt x="36563" y="40089"/>
                      <a:pt x="32944" y="37422"/>
                      <a:pt x="23228" y="35422"/>
                    </a:cubicBezTo>
                    <a:cubicBezTo>
                      <a:pt x="9227" y="32565"/>
                      <a:pt x="2654" y="26850"/>
                      <a:pt x="2654" y="17801"/>
                    </a:cubicBezTo>
                    <a:cubicBezTo>
                      <a:pt x="2654" y="8752"/>
                      <a:pt x="11417" y="-11"/>
                      <a:pt x="24467" y="-11"/>
                    </a:cubicBezTo>
                    <a:cubicBezTo>
                      <a:pt x="32388" y="-100"/>
                      <a:pt x="40024" y="2947"/>
                      <a:pt x="45707" y="8466"/>
                    </a:cubicBezTo>
                    <a:lnTo>
                      <a:pt x="39706" y="15420"/>
                    </a:lnTo>
                    <a:cubicBezTo>
                      <a:pt x="35614" y="11432"/>
                      <a:pt x="30177" y="9121"/>
                      <a:pt x="24466" y="8943"/>
                    </a:cubicBezTo>
                    <a:cubicBezTo>
                      <a:pt x="17894" y="8943"/>
                      <a:pt x="13798" y="12276"/>
                      <a:pt x="13798" y="17420"/>
                    </a:cubicBezTo>
                    <a:cubicBezTo>
                      <a:pt x="13798" y="22563"/>
                      <a:pt x="16561" y="24278"/>
                      <a:pt x="25800" y="26469"/>
                    </a:cubicBezTo>
                    <a:cubicBezTo>
                      <a:pt x="41421" y="29993"/>
                      <a:pt x="47707" y="35232"/>
                      <a:pt x="47707" y="44566"/>
                    </a:cubicBezTo>
                    <a:cubicBezTo>
                      <a:pt x="47707" y="55996"/>
                      <a:pt x="38182" y="62664"/>
                      <a:pt x="24467" y="62664"/>
                    </a:cubicBezTo>
                    <a:cubicBezTo>
                      <a:pt x="14784" y="63043"/>
                      <a:pt x="5568" y="58489"/>
                      <a:pt x="-13" y="50567"/>
                    </a:cubicBezTo>
                    <a:lnTo>
                      <a:pt x="7702" y="44661"/>
                    </a:lnTo>
                    <a:cubicBezTo>
                      <a:pt x="11536" y="50353"/>
                      <a:pt x="17986" y="53722"/>
                      <a:pt x="24847" y="53615"/>
                    </a:cubicBezTo>
                    <a:cubicBezTo>
                      <a:pt x="31896" y="53901"/>
                      <a:pt x="36563" y="50472"/>
                      <a:pt x="36563" y="44947"/>
                    </a:cubicBezTo>
                    <a:close/>
                  </a:path>
                </a:pathLst>
              </a:custGeom>
              <a:solidFill>
                <a:srgbClr val="00468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</p:grpSp>
      </p:grpSp>
      <p:sp>
        <p:nvSpPr>
          <p:cNvPr id="51" name="Titel">
            <a:extLst>
              <a:ext uri="{FF2B5EF4-FFF2-40B4-BE49-F238E27FC236}">
                <a16:creationId xmlns:a16="http://schemas.microsoft.com/office/drawing/2014/main" id="{CF95160E-55D8-4B55-89E6-604B93A18A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540544" y="4525002"/>
            <a:ext cx="11109325" cy="845457"/>
          </a:xfrm>
        </p:spPr>
        <p:txBody>
          <a:bodyPr rIns="0"/>
          <a:lstStyle>
            <a:lvl1pPr marL="0" indent="0" algn="ctr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ZWEIZEILIGES</a:t>
            </a:r>
            <a:br>
              <a:rPr lang="de-DE" noProof="0" dirty="0"/>
            </a:br>
            <a:r>
              <a:rPr lang="de-DE" noProof="0" dirty="0"/>
              <a:t>Titelmasterformat bearbeiten</a:t>
            </a:r>
          </a:p>
        </p:txBody>
      </p:sp>
      <p:sp>
        <p:nvSpPr>
          <p:cNvPr id="52" name="Titel">
            <a:extLst>
              <a:ext uri="{FF2B5EF4-FFF2-40B4-BE49-F238E27FC236}">
                <a16:creationId xmlns:a16="http://schemas.microsoft.com/office/drawing/2014/main" id="{DEE3CE43-F504-427B-A546-4448E88C201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540544" y="5524091"/>
            <a:ext cx="11109325" cy="395341"/>
          </a:xfrm>
        </p:spPr>
        <p:txBody>
          <a:bodyPr rIns="0"/>
          <a:lstStyle>
            <a:lvl1pPr marL="0" indent="0" algn="ctr">
              <a:buNone/>
              <a:defRPr sz="1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Titelmasterformat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7558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EL&amp;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liennummer">
            <a:extLst>
              <a:ext uri="{FF2B5EF4-FFF2-40B4-BE49-F238E27FC236}">
                <a16:creationId xmlns:a16="http://schemas.microsoft.com/office/drawing/2014/main" id="{331E541F-9C0C-4379-888F-8740BC601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540000" y="6228000"/>
            <a:ext cx="330857" cy="360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02CEFE82-39F2-4F47-8A0C-D5AB3496FA5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4" name="Titel">
            <a:extLst>
              <a:ext uri="{FF2B5EF4-FFF2-40B4-BE49-F238E27FC236}">
                <a16:creationId xmlns:a16="http://schemas.microsoft.com/office/drawing/2014/main" id="{1F812E3C-345A-47A2-911B-B015379271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40000" y="432000"/>
            <a:ext cx="7263000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noProof="0" dirty="0"/>
              <a:t>PLATZHALTER</a:t>
            </a:r>
          </a:p>
        </p:txBody>
      </p:sp>
      <p:sp>
        <p:nvSpPr>
          <p:cNvPr id="45" name="Bildplatzhalter 5">
            <a:extLst>
              <a:ext uri="{FF2B5EF4-FFF2-40B4-BE49-F238E27FC236}">
                <a16:creationId xmlns:a16="http://schemas.microsoft.com/office/drawing/2014/main" id="{6D058015-C000-4E94-904D-3F46F25053D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233198" y="88200"/>
            <a:ext cx="3868607" cy="6681600"/>
          </a:xfrm>
          <a:solidFill>
            <a:schemeClr val="bg1">
              <a:lumMod val="95000"/>
            </a:schemeClr>
          </a:solidFill>
        </p:spPr>
        <p:txBody>
          <a:bodyPr lIns="108000" tIns="108000" rIns="108000" bIns="10800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46" name="Inhalt 1">
            <a:extLst>
              <a:ext uri="{FF2B5EF4-FFF2-40B4-BE49-F238E27FC236}">
                <a16:creationId xmlns:a16="http://schemas.microsoft.com/office/drawing/2014/main" id="{A266DC3D-BCBB-445E-BFF5-7ABE18BC178E}"/>
              </a:ext>
            </a:extLst>
          </p:cNvPr>
          <p:cNvSpPr>
            <a:spLocks noGrp="1"/>
          </p:cNvSpPr>
          <p:nvPr>
            <p:ph sz="half" idx="1"/>
          </p:nvPr>
        </p:nvSpPr>
        <p:spPr bwMode="gray">
          <a:xfrm>
            <a:off x="540000" y="1498600"/>
            <a:ext cx="7262998" cy="4477400"/>
          </a:xfrm>
        </p:spPr>
        <p:txBody>
          <a:bodyPr/>
          <a:lstStyle>
            <a:lvl1pPr marL="0" indent="0">
              <a:buClr>
                <a:schemeClr val="accent6"/>
              </a:buClr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540000" indent="-270000">
              <a:buClr>
                <a:schemeClr val="accent6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 marL="810000" indent="-270000">
              <a:buClr>
                <a:schemeClr val="accent6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3pPr>
            <a:lvl4pPr marL="1080000" indent="-270000">
              <a:buClr>
                <a:schemeClr val="accent6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1350000" indent="-270000">
              <a:buClr>
                <a:schemeClr val="accent6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9093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EL&amp;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/>
          <p:cNvSpPr>
            <a:spLocks noGrp="1"/>
          </p:cNvSpPr>
          <p:nvPr>
            <p:ph type="title"/>
          </p:nvPr>
        </p:nvSpPr>
        <p:spPr bwMode="gray">
          <a:xfrm>
            <a:off x="540000" y="432000"/>
            <a:ext cx="11109600" cy="360000"/>
          </a:xfrm>
        </p:spPr>
        <p:txBody>
          <a:bodyPr/>
          <a:lstStyle/>
          <a:p>
            <a:r>
              <a:rPr lang="de-DE" noProof="0" dirty="0"/>
              <a:t>Titelmasterformat durch Klicken bearbeiten</a:t>
            </a:r>
          </a:p>
        </p:txBody>
      </p:sp>
      <p:sp>
        <p:nvSpPr>
          <p:cNvPr id="3" name="Inhalt 1"/>
          <p:cNvSpPr>
            <a:spLocks noGrp="1"/>
          </p:cNvSpPr>
          <p:nvPr>
            <p:ph sz="half" idx="1"/>
          </p:nvPr>
        </p:nvSpPr>
        <p:spPr bwMode="gray">
          <a:xfrm>
            <a:off x="540000" y="1498600"/>
            <a:ext cx="3416400" cy="2468600"/>
          </a:xfrm>
        </p:spPr>
        <p:txBody>
          <a:bodyPr/>
          <a:lstStyle>
            <a:lvl1pPr marL="0" indent="0" algn="ctr"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Textmasterformat bearbeiten</a:t>
            </a:r>
          </a:p>
        </p:txBody>
      </p:sp>
      <p:sp>
        <p:nvSpPr>
          <p:cNvPr id="10" name="Text 1"/>
          <p:cNvSpPr>
            <a:spLocks noGrp="1"/>
          </p:cNvSpPr>
          <p:nvPr>
            <p:ph type="body" sz="quarter" idx="41"/>
          </p:nvPr>
        </p:nvSpPr>
        <p:spPr bwMode="gray">
          <a:xfrm>
            <a:off x="540000" y="4399200"/>
            <a:ext cx="3416400" cy="1576800"/>
          </a:xfrm>
        </p:spPr>
        <p:txBody>
          <a:bodyPr/>
          <a:lstStyle>
            <a:lvl1pPr marL="0" indent="0" algn="ctr">
              <a:buFontTx/>
              <a:buNone/>
              <a:defRPr sz="1600"/>
            </a:lvl1pPr>
          </a:lstStyle>
          <a:p>
            <a:pPr lvl="0"/>
            <a:r>
              <a:rPr lang="de-DE" noProof="0" dirty="0"/>
              <a:t>Textmasterformat bearbeiten</a:t>
            </a:r>
          </a:p>
        </p:txBody>
      </p:sp>
      <p:sp>
        <p:nvSpPr>
          <p:cNvPr id="14" name="Inhalt 2"/>
          <p:cNvSpPr>
            <a:spLocks noGrp="1"/>
          </p:cNvSpPr>
          <p:nvPr>
            <p:ph sz="half" idx="42"/>
          </p:nvPr>
        </p:nvSpPr>
        <p:spPr bwMode="gray">
          <a:xfrm>
            <a:off x="4386600" y="1498600"/>
            <a:ext cx="3416400" cy="2468600"/>
          </a:xfrm>
        </p:spPr>
        <p:txBody>
          <a:bodyPr/>
          <a:lstStyle>
            <a:lvl1pPr marL="0" indent="0" algn="ctr"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Textmasterformat bearbeiten</a:t>
            </a:r>
          </a:p>
        </p:txBody>
      </p:sp>
      <p:sp>
        <p:nvSpPr>
          <p:cNvPr id="15" name="Text 2"/>
          <p:cNvSpPr>
            <a:spLocks noGrp="1"/>
          </p:cNvSpPr>
          <p:nvPr>
            <p:ph type="body" sz="quarter" idx="43"/>
          </p:nvPr>
        </p:nvSpPr>
        <p:spPr bwMode="gray">
          <a:xfrm>
            <a:off x="4386600" y="4399200"/>
            <a:ext cx="3416400" cy="1576800"/>
          </a:xfrm>
        </p:spPr>
        <p:txBody>
          <a:bodyPr/>
          <a:lstStyle>
            <a:lvl1pPr marL="0" indent="0" algn="ctr">
              <a:buFontTx/>
              <a:buNone/>
              <a:defRPr sz="1600"/>
            </a:lvl1pPr>
          </a:lstStyle>
          <a:p>
            <a:pPr lvl="0"/>
            <a:r>
              <a:rPr lang="de-DE" noProof="0" dirty="0"/>
              <a:t>Textmasterformat bearbeiten</a:t>
            </a:r>
          </a:p>
        </p:txBody>
      </p:sp>
      <p:sp>
        <p:nvSpPr>
          <p:cNvPr id="11" name="Inhalt 3"/>
          <p:cNvSpPr>
            <a:spLocks noGrp="1"/>
          </p:cNvSpPr>
          <p:nvPr>
            <p:ph sz="half" idx="44"/>
          </p:nvPr>
        </p:nvSpPr>
        <p:spPr bwMode="gray">
          <a:xfrm>
            <a:off x="8233200" y="1498600"/>
            <a:ext cx="3416400" cy="2468600"/>
          </a:xfrm>
        </p:spPr>
        <p:txBody>
          <a:bodyPr/>
          <a:lstStyle>
            <a:lvl1pPr marL="0" indent="0" algn="ctr"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Textmasterformat bearbeiten</a:t>
            </a:r>
          </a:p>
        </p:txBody>
      </p:sp>
      <p:sp>
        <p:nvSpPr>
          <p:cNvPr id="13" name="Text 3"/>
          <p:cNvSpPr>
            <a:spLocks noGrp="1"/>
          </p:cNvSpPr>
          <p:nvPr>
            <p:ph type="body" sz="quarter" idx="45"/>
          </p:nvPr>
        </p:nvSpPr>
        <p:spPr bwMode="gray">
          <a:xfrm>
            <a:off x="8233200" y="4399200"/>
            <a:ext cx="3416400" cy="1576800"/>
          </a:xfrm>
        </p:spPr>
        <p:txBody>
          <a:bodyPr/>
          <a:lstStyle>
            <a:lvl1pPr marL="0" indent="0" algn="ctr">
              <a:buFontTx/>
              <a:buNone/>
              <a:defRPr sz="1600"/>
            </a:lvl1pPr>
          </a:lstStyle>
          <a:p>
            <a:pPr lvl="0"/>
            <a:r>
              <a:rPr lang="de-DE" noProof="0" dirty="0"/>
              <a:t>Textmasterformat bearbeiten</a:t>
            </a:r>
          </a:p>
        </p:txBody>
      </p:sp>
      <p:sp>
        <p:nvSpPr>
          <p:cNvPr id="7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 b="1"/>
            </a:lvl1pPr>
          </a:lstStyle>
          <a:p>
            <a:fld id="{02CEFE82-39F2-4F47-8A0C-D5AB3496FA5C}" type="slidenum">
              <a:rPr lang="de-DE" smtClean="0"/>
              <a:pPr/>
              <a:t>‹#›</a:t>
            </a:fld>
            <a:endParaRPr lang="de-DE" dirty="0"/>
          </a:p>
        </p:txBody>
      </p: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C0489D1B-EAF1-4D80-9051-3FA8E48CB49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532128" y="6228000"/>
            <a:ext cx="2320671" cy="360000"/>
            <a:chOff x="922011" y="-1136795"/>
            <a:chExt cx="2768825" cy="429521"/>
          </a:xfrm>
          <a:solidFill>
            <a:schemeClr val="bg1"/>
          </a:solidFill>
        </p:grpSpPr>
        <p:grpSp>
          <p:nvGrpSpPr>
            <p:cNvPr id="54" name="Grafik 2">
              <a:extLst>
                <a:ext uri="{FF2B5EF4-FFF2-40B4-BE49-F238E27FC236}">
                  <a16:creationId xmlns:a16="http://schemas.microsoft.com/office/drawing/2014/main" id="{2A053182-3D29-4F04-8E24-9F207734C4A6}"/>
                </a:ext>
              </a:extLst>
            </p:cNvPr>
            <p:cNvGrpSpPr/>
            <p:nvPr/>
          </p:nvGrpSpPr>
          <p:grpSpPr>
            <a:xfrm>
              <a:off x="3001848" y="-1136795"/>
              <a:ext cx="688988" cy="429521"/>
              <a:chOff x="3001849" y="-1136795"/>
              <a:chExt cx="389763" cy="242982"/>
            </a:xfrm>
            <a:grpFill/>
          </p:grpSpPr>
          <p:sp>
            <p:nvSpPr>
              <p:cNvPr id="75" name="Freihandform: Form 74">
                <a:extLst>
                  <a:ext uri="{FF2B5EF4-FFF2-40B4-BE49-F238E27FC236}">
                    <a16:creationId xmlns:a16="http://schemas.microsoft.com/office/drawing/2014/main" id="{12A2D993-EAC0-4680-A4FA-A7A8D9608C3E}"/>
                  </a:ext>
                </a:extLst>
              </p:cNvPr>
              <p:cNvSpPr/>
              <p:nvPr/>
            </p:nvSpPr>
            <p:spPr>
              <a:xfrm>
                <a:off x="3075484" y="-1136795"/>
                <a:ext cx="316127" cy="161925"/>
              </a:xfrm>
              <a:custGeom>
                <a:avLst/>
                <a:gdLst>
                  <a:gd name="connsiteX0" fmla="*/ 121233 w 316127"/>
                  <a:gd name="connsiteY0" fmla="*/ -13 h 161925"/>
                  <a:gd name="connsiteX1" fmla="*/ -13 w 316127"/>
                  <a:gd name="connsiteY1" fmla="*/ 121629 h 161925"/>
                  <a:gd name="connsiteX2" fmla="*/ 6933 w 316127"/>
                  <a:gd name="connsiteY2" fmla="*/ 161912 h 161925"/>
                  <a:gd name="connsiteX3" fmla="*/ 154094 w 316127"/>
                  <a:gd name="connsiteY3" fmla="*/ 161912 h 161925"/>
                  <a:gd name="connsiteX4" fmla="*/ 189527 w 316127"/>
                  <a:gd name="connsiteY4" fmla="*/ 126098 h 161925"/>
                  <a:gd name="connsiteX5" fmla="*/ 42937 w 316127"/>
                  <a:gd name="connsiteY5" fmla="*/ 126098 h 161925"/>
                  <a:gd name="connsiteX6" fmla="*/ 14934 w 316127"/>
                  <a:gd name="connsiteY6" fmla="*/ 154673 h 161925"/>
                  <a:gd name="connsiteX7" fmla="*/ 9886 w 316127"/>
                  <a:gd name="connsiteY7" fmla="*/ 121812 h 161925"/>
                  <a:gd name="connsiteX8" fmla="*/ 119137 w 316127"/>
                  <a:gd name="connsiteY8" fmla="*/ 10084 h 161925"/>
                  <a:gd name="connsiteX9" fmla="*/ 306018 w 316127"/>
                  <a:gd name="connsiteY9" fmla="*/ 10084 h 161925"/>
                  <a:gd name="connsiteX10" fmla="*/ 316114 w 316127"/>
                  <a:gd name="connsiteY10" fmla="*/ -13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6127" h="161925">
                    <a:moveTo>
                      <a:pt x="121233" y="-13"/>
                    </a:moveTo>
                    <a:cubicBezTo>
                      <a:pt x="54161" y="97"/>
                      <a:pt x="-122" y="54558"/>
                      <a:pt x="-13" y="121629"/>
                    </a:cubicBezTo>
                    <a:cubicBezTo>
                      <a:pt x="10" y="135353"/>
                      <a:pt x="2358" y="148973"/>
                      <a:pt x="6933" y="161912"/>
                    </a:cubicBezTo>
                    <a:lnTo>
                      <a:pt x="154094" y="161912"/>
                    </a:lnTo>
                    <a:lnTo>
                      <a:pt x="189527" y="126098"/>
                    </a:lnTo>
                    <a:lnTo>
                      <a:pt x="42937" y="126098"/>
                    </a:lnTo>
                    <a:lnTo>
                      <a:pt x="14934" y="154673"/>
                    </a:lnTo>
                    <a:cubicBezTo>
                      <a:pt x="11600" y="144037"/>
                      <a:pt x="9898" y="132958"/>
                      <a:pt x="9886" y="121812"/>
                    </a:cubicBezTo>
                    <a:cubicBezTo>
                      <a:pt x="9820" y="61040"/>
                      <a:pt x="58379" y="11380"/>
                      <a:pt x="119137" y="10084"/>
                    </a:cubicBezTo>
                    <a:lnTo>
                      <a:pt x="306018" y="10084"/>
                    </a:lnTo>
                    <a:lnTo>
                      <a:pt x="316114" y="-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76" name="Freihandform: Form 75">
                <a:extLst>
                  <a:ext uri="{FF2B5EF4-FFF2-40B4-BE49-F238E27FC236}">
                    <a16:creationId xmlns:a16="http://schemas.microsoft.com/office/drawing/2014/main" id="{BA278823-3DF7-40C1-929D-3C9D97C0F46D}"/>
                  </a:ext>
                </a:extLst>
              </p:cNvPr>
              <p:cNvSpPr/>
              <p:nvPr/>
            </p:nvSpPr>
            <p:spPr>
              <a:xfrm>
                <a:off x="3001849" y="-1055738"/>
                <a:ext cx="316375" cy="161925"/>
              </a:xfrm>
              <a:custGeom>
                <a:avLst/>
                <a:gdLst>
                  <a:gd name="connsiteX0" fmla="*/ 199917 w 316375"/>
                  <a:gd name="connsiteY0" fmla="*/ 161912 h 161925"/>
                  <a:gd name="connsiteX1" fmla="*/ 316250 w 316375"/>
                  <a:gd name="connsiteY1" fmla="*/ 35198 h 161925"/>
                  <a:gd name="connsiteX2" fmla="*/ 309455 w 316375"/>
                  <a:gd name="connsiteY2" fmla="*/ -13 h 161925"/>
                  <a:gd name="connsiteX3" fmla="*/ 161912 w 316375"/>
                  <a:gd name="connsiteY3" fmla="*/ -13 h 161925"/>
                  <a:gd name="connsiteX4" fmla="*/ 131527 w 316375"/>
                  <a:gd name="connsiteY4" fmla="*/ 30372 h 161925"/>
                  <a:gd name="connsiteX5" fmla="*/ 278498 w 316375"/>
                  <a:gd name="connsiteY5" fmla="*/ 30372 h 161925"/>
                  <a:gd name="connsiteX6" fmla="*/ 301358 w 316375"/>
                  <a:gd name="connsiteY6" fmla="*/ 7607 h 161925"/>
                  <a:gd name="connsiteX7" fmla="*/ 227741 w 316375"/>
                  <a:gd name="connsiteY7" fmla="*/ 146808 h 161925"/>
                  <a:gd name="connsiteX8" fmla="*/ 197345 w 316375"/>
                  <a:gd name="connsiteY8" fmla="*/ 151721 h 161925"/>
                  <a:gd name="connsiteX9" fmla="*/ 156864 w 316375"/>
                  <a:gd name="connsiteY9" fmla="*/ 151721 h 161925"/>
                  <a:gd name="connsiteX10" fmla="*/ 210014 w 316375"/>
                  <a:gd name="connsiteY10" fmla="*/ 98571 h 161925"/>
                  <a:gd name="connsiteX11" fmla="*/ 63233 w 316375"/>
                  <a:gd name="connsiteY11" fmla="*/ 98571 h 161925"/>
                  <a:gd name="connsiteX12" fmla="*/ -13 w 316375"/>
                  <a:gd name="connsiteY12" fmla="*/ 161912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6375" h="161925">
                    <a:moveTo>
                      <a:pt x="199917" y="161912"/>
                    </a:moveTo>
                    <a:cubicBezTo>
                      <a:pt x="267033" y="159045"/>
                      <a:pt x="319116" y="102313"/>
                      <a:pt x="316250" y="35198"/>
                    </a:cubicBezTo>
                    <a:cubicBezTo>
                      <a:pt x="315737" y="23190"/>
                      <a:pt x="313447" y="11324"/>
                      <a:pt x="309455" y="-13"/>
                    </a:cubicBezTo>
                    <a:lnTo>
                      <a:pt x="161912" y="-13"/>
                    </a:lnTo>
                    <a:lnTo>
                      <a:pt x="131527" y="30372"/>
                    </a:lnTo>
                    <a:lnTo>
                      <a:pt x="278498" y="30372"/>
                    </a:lnTo>
                    <a:lnTo>
                      <a:pt x="301358" y="7607"/>
                    </a:lnTo>
                    <a:cubicBezTo>
                      <a:pt x="319469" y="66375"/>
                      <a:pt x="286509" y="128698"/>
                      <a:pt x="227741" y="146808"/>
                    </a:cubicBezTo>
                    <a:cubicBezTo>
                      <a:pt x="217885" y="149845"/>
                      <a:pt x="207656" y="151499"/>
                      <a:pt x="197345" y="151721"/>
                    </a:cubicBezTo>
                    <a:lnTo>
                      <a:pt x="156864" y="151721"/>
                    </a:lnTo>
                    <a:lnTo>
                      <a:pt x="210014" y="98571"/>
                    </a:lnTo>
                    <a:lnTo>
                      <a:pt x="63233" y="98571"/>
                    </a:lnTo>
                    <a:lnTo>
                      <a:pt x="-13" y="1619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77" name="Freihandform: Form 76">
                <a:extLst>
                  <a:ext uri="{FF2B5EF4-FFF2-40B4-BE49-F238E27FC236}">
                    <a16:creationId xmlns:a16="http://schemas.microsoft.com/office/drawing/2014/main" id="{A329FB5B-26BE-4F15-9ED4-7825544F37B3}"/>
                  </a:ext>
                </a:extLst>
              </p:cNvPr>
              <p:cNvSpPr/>
              <p:nvPr/>
            </p:nvSpPr>
            <p:spPr>
              <a:xfrm>
                <a:off x="3176537" y="-1091171"/>
                <a:ext cx="169544" cy="22669"/>
              </a:xfrm>
              <a:custGeom>
                <a:avLst/>
                <a:gdLst>
                  <a:gd name="connsiteX0" fmla="*/ 0 w 169544"/>
                  <a:gd name="connsiteY0" fmla="*/ 22670 h 22669"/>
                  <a:gd name="connsiteX1" fmla="*/ 146780 w 169544"/>
                  <a:gd name="connsiteY1" fmla="*/ 22670 h 22669"/>
                  <a:gd name="connsiteX2" fmla="*/ 169545 w 169544"/>
                  <a:gd name="connsiteY2" fmla="*/ 0 h 22669"/>
                  <a:gd name="connsiteX3" fmla="*/ 22765 w 169544"/>
                  <a:gd name="connsiteY3" fmla="*/ 0 h 22669"/>
                  <a:gd name="connsiteX4" fmla="*/ 0 w 169544"/>
                  <a:gd name="connsiteY4" fmla="*/ 22670 h 22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544" h="22669">
                    <a:moveTo>
                      <a:pt x="0" y="22670"/>
                    </a:moveTo>
                    <a:lnTo>
                      <a:pt x="146780" y="22670"/>
                    </a:lnTo>
                    <a:lnTo>
                      <a:pt x="169545" y="0"/>
                    </a:lnTo>
                    <a:lnTo>
                      <a:pt x="22765" y="0"/>
                    </a:lnTo>
                    <a:lnTo>
                      <a:pt x="0" y="226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78" name="Freihandform: Form 77">
                <a:extLst>
                  <a:ext uri="{FF2B5EF4-FFF2-40B4-BE49-F238E27FC236}">
                    <a16:creationId xmlns:a16="http://schemas.microsoft.com/office/drawing/2014/main" id="{45AA4329-9416-4A65-ACAD-FBC79662566C}"/>
                  </a:ext>
                </a:extLst>
              </p:cNvPr>
              <p:cNvSpPr/>
              <p:nvPr/>
            </p:nvSpPr>
            <p:spPr>
              <a:xfrm>
                <a:off x="3209398" y="-1116507"/>
                <a:ext cx="162020" cy="15144"/>
              </a:xfrm>
              <a:custGeom>
                <a:avLst/>
                <a:gdLst>
                  <a:gd name="connsiteX0" fmla="*/ 0 w 162020"/>
                  <a:gd name="connsiteY0" fmla="*/ 15145 h 15144"/>
                  <a:gd name="connsiteX1" fmla="*/ 146780 w 162020"/>
                  <a:gd name="connsiteY1" fmla="*/ 15145 h 15144"/>
                  <a:gd name="connsiteX2" fmla="*/ 162020 w 162020"/>
                  <a:gd name="connsiteY2" fmla="*/ 0 h 15144"/>
                  <a:gd name="connsiteX3" fmla="*/ 15240 w 162020"/>
                  <a:gd name="connsiteY3" fmla="*/ 0 h 15144"/>
                  <a:gd name="connsiteX4" fmla="*/ 0 w 162020"/>
                  <a:gd name="connsiteY4" fmla="*/ 15145 h 15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020" h="15144">
                    <a:moveTo>
                      <a:pt x="0" y="15145"/>
                    </a:moveTo>
                    <a:lnTo>
                      <a:pt x="146780" y="15145"/>
                    </a:lnTo>
                    <a:lnTo>
                      <a:pt x="162020" y="0"/>
                    </a:lnTo>
                    <a:lnTo>
                      <a:pt x="15240" y="0"/>
                    </a:lnTo>
                    <a:lnTo>
                      <a:pt x="0" y="1514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</p:grpSp>
        <p:grpSp>
          <p:nvGrpSpPr>
            <p:cNvPr id="55" name="Grafik 2">
              <a:extLst>
                <a:ext uri="{FF2B5EF4-FFF2-40B4-BE49-F238E27FC236}">
                  <a16:creationId xmlns:a16="http://schemas.microsoft.com/office/drawing/2014/main" id="{460B3657-F3E2-472B-8C20-F85775441EF4}"/>
                </a:ext>
              </a:extLst>
            </p:cNvPr>
            <p:cNvGrpSpPr/>
            <p:nvPr/>
          </p:nvGrpSpPr>
          <p:grpSpPr>
            <a:xfrm>
              <a:off x="922011" y="-999571"/>
              <a:ext cx="2000622" cy="152233"/>
              <a:chOff x="3472669" y="-1059167"/>
              <a:chExt cx="1131760" cy="86119"/>
            </a:xfrm>
            <a:grpFill/>
          </p:grpSpPr>
          <p:sp>
            <p:nvSpPr>
              <p:cNvPr id="56" name="Freihandform: Form 55">
                <a:extLst>
                  <a:ext uri="{FF2B5EF4-FFF2-40B4-BE49-F238E27FC236}">
                    <a16:creationId xmlns:a16="http://schemas.microsoft.com/office/drawing/2014/main" id="{8B7D0773-3373-44F6-94D0-313AAC8A37BD}"/>
                  </a:ext>
                </a:extLst>
              </p:cNvPr>
              <p:cNvSpPr/>
              <p:nvPr/>
            </p:nvSpPr>
            <p:spPr>
              <a:xfrm>
                <a:off x="3472669" y="-1055927"/>
                <a:ext cx="73848" cy="81428"/>
              </a:xfrm>
              <a:custGeom>
                <a:avLst/>
                <a:gdLst>
                  <a:gd name="connsiteX0" fmla="*/ 73806 w 73848"/>
                  <a:gd name="connsiteY0" fmla="*/ 40372 h 81428"/>
                  <a:gd name="connsiteX1" fmla="*/ 73806 w 73848"/>
                  <a:gd name="connsiteY1" fmla="*/ 40848 h 81428"/>
                  <a:gd name="connsiteX2" fmla="*/ 36298 w 73848"/>
                  <a:gd name="connsiteY2" fmla="*/ 81387 h 81428"/>
                  <a:gd name="connsiteX3" fmla="*/ 32182 w 73848"/>
                  <a:gd name="connsiteY3" fmla="*/ 81329 h 81428"/>
                  <a:gd name="connsiteX4" fmla="*/ -13 w 73848"/>
                  <a:gd name="connsiteY4" fmla="*/ 81329 h 81428"/>
                  <a:gd name="connsiteX5" fmla="*/ -13 w 73848"/>
                  <a:gd name="connsiteY5" fmla="*/ 81 h 81428"/>
                  <a:gd name="connsiteX6" fmla="*/ 31991 w 73848"/>
                  <a:gd name="connsiteY6" fmla="*/ 81 h 81428"/>
                  <a:gd name="connsiteX7" fmla="*/ 73733 w 73848"/>
                  <a:gd name="connsiteY7" fmla="*/ 36450 h 81428"/>
                  <a:gd name="connsiteX8" fmla="*/ 73806 w 73848"/>
                  <a:gd name="connsiteY8" fmla="*/ 40372 h 81428"/>
                  <a:gd name="connsiteX9" fmla="*/ 45803 w 73848"/>
                  <a:gd name="connsiteY9" fmla="*/ 40467 h 81428"/>
                  <a:gd name="connsiteX10" fmla="*/ 31515 w 73848"/>
                  <a:gd name="connsiteY10" fmla="*/ 19798 h 81428"/>
                  <a:gd name="connsiteX11" fmla="*/ 26753 w 73848"/>
                  <a:gd name="connsiteY11" fmla="*/ 19798 h 81428"/>
                  <a:gd name="connsiteX12" fmla="*/ 26753 w 73848"/>
                  <a:gd name="connsiteY12" fmla="*/ 61613 h 81428"/>
                  <a:gd name="connsiteX13" fmla="*/ 31705 w 73848"/>
                  <a:gd name="connsiteY13" fmla="*/ 61613 h 81428"/>
                  <a:gd name="connsiteX14" fmla="*/ 45803 w 73848"/>
                  <a:gd name="connsiteY14" fmla="*/ 40943 h 81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3848" h="81428">
                    <a:moveTo>
                      <a:pt x="73806" y="40372"/>
                    </a:moveTo>
                    <a:lnTo>
                      <a:pt x="73806" y="40848"/>
                    </a:lnTo>
                    <a:cubicBezTo>
                      <a:pt x="74643" y="62400"/>
                      <a:pt x="57850" y="80550"/>
                      <a:pt x="36298" y="81387"/>
                    </a:cubicBezTo>
                    <a:cubicBezTo>
                      <a:pt x="34926" y="81440"/>
                      <a:pt x="33552" y="81421"/>
                      <a:pt x="32182" y="81329"/>
                    </a:cubicBezTo>
                    <a:lnTo>
                      <a:pt x="-13" y="81329"/>
                    </a:lnTo>
                    <a:lnTo>
                      <a:pt x="-13" y="81"/>
                    </a:lnTo>
                    <a:lnTo>
                      <a:pt x="31991" y="81"/>
                    </a:lnTo>
                    <a:cubicBezTo>
                      <a:pt x="53561" y="-1403"/>
                      <a:pt x="72250" y="14880"/>
                      <a:pt x="73733" y="36450"/>
                    </a:cubicBezTo>
                    <a:cubicBezTo>
                      <a:pt x="73823" y="37755"/>
                      <a:pt x="73847" y="39064"/>
                      <a:pt x="73806" y="40372"/>
                    </a:cubicBezTo>
                    <a:close/>
                    <a:moveTo>
                      <a:pt x="45803" y="40467"/>
                    </a:moveTo>
                    <a:cubicBezTo>
                      <a:pt x="45803" y="26370"/>
                      <a:pt x="40278" y="19798"/>
                      <a:pt x="31515" y="19798"/>
                    </a:cubicBezTo>
                    <a:lnTo>
                      <a:pt x="26753" y="19798"/>
                    </a:lnTo>
                    <a:lnTo>
                      <a:pt x="26753" y="61613"/>
                    </a:lnTo>
                    <a:lnTo>
                      <a:pt x="31705" y="61613"/>
                    </a:lnTo>
                    <a:cubicBezTo>
                      <a:pt x="40278" y="61613"/>
                      <a:pt x="45803" y="54850"/>
                      <a:pt x="45803" y="4094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57" name="Freihandform: Form 56">
                <a:extLst>
                  <a:ext uri="{FF2B5EF4-FFF2-40B4-BE49-F238E27FC236}">
                    <a16:creationId xmlns:a16="http://schemas.microsoft.com/office/drawing/2014/main" id="{1896D89D-A3A4-4D3E-8F5A-25A64D61A030}"/>
                  </a:ext>
                </a:extLst>
              </p:cNvPr>
              <p:cNvSpPr/>
              <p:nvPr/>
            </p:nvSpPr>
            <p:spPr>
              <a:xfrm>
                <a:off x="3553537" y="-1055833"/>
                <a:ext cx="60197" cy="81248"/>
              </a:xfrm>
              <a:custGeom>
                <a:avLst/>
                <a:gdLst>
                  <a:gd name="connsiteX0" fmla="*/ 60185 w 60197"/>
                  <a:gd name="connsiteY0" fmla="*/ 19704 h 81248"/>
                  <a:gd name="connsiteX1" fmla="*/ 26943 w 60197"/>
                  <a:gd name="connsiteY1" fmla="*/ 19704 h 81248"/>
                  <a:gd name="connsiteX2" fmla="*/ 26943 w 60197"/>
                  <a:gd name="connsiteY2" fmla="*/ 35611 h 81248"/>
                  <a:gd name="connsiteX3" fmla="*/ 57899 w 60197"/>
                  <a:gd name="connsiteY3" fmla="*/ 35611 h 81248"/>
                  <a:gd name="connsiteX4" fmla="*/ 57899 w 60197"/>
                  <a:gd name="connsiteY4" fmla="*/ 55327 h 81248"/>
                  <a:gd name="connsiteX5" fmla="*/ 26943 w 60197"/>
                  <a:gd name="connsiteY5" fmla="*/ 55327 h 81248"/>
                  <a:gd name="connsiteX6" fmla="*/ 26943 w 60197"/>
                  <a:gd name="connsiteY6" fmla="*/ 81236 h 81248"/>
                  <a:gd name="connsiteX7" fmla="*/ -13 w 60197"/>
                  <a:gd name="connsiteY7" fmla="*/ 81236 h 81248"/>
                  <a:gd name="connsiteX8" fmla="*/ -13 w 60197"/>
                  <a:gd name="connsiteY8" fmla="*/ -13 h 81248"/>
                  <a:gd name="connsiteX9" fmla="*/ 60185 w 60197"/>
                  <a:gd name="connsiteY9" fmla="*/ -13 h 81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0197" h="81248">
                    <a:moveTo>
                      <a:pt x="60185" y="19704"/>
                    </a:moveTo>
                    <a:lnTo>
                      <a:pt x="26943" y="19704"/>
                    </a:lnTo>
                    <a:lnTo>
                      <a:pt x="26943" y="35611"/>
                    </a:lnTo>
                    <a:lnTo>
                      <a:pt x="57899" y="35611"/>
                    </a:lnTo>
                    <a:lnTo>
                      <a:pt x="57899" y="55327"/>
                    </a:lnTo>
                    <a:lnTo>
                      <a:pt x="26943" y="55327"/>
                    </a:lnTo>
                    <a:lnTo>
                      <a:pt x="26943" y="81236"/>
                    </a:lnTo>
                    <a:lnTo>
                      <a:pt x="-13" y="81236"/>
                    </a:lnTo>
                    <a:lnTo>
                      <a:pt x="-13" y="-13"/>
                    </a:lnTo>
                    <a:lnTo>
                      <a:pt x="60185" y="-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58" name="Freihandform: Form 57">
                <a:extLst>
                  <a:ext uri="{FF2B5EF4-FFF2-40B4-BE49-F238E27FC236}">
                    <a16:creationId xmlns:a16="http://schemas.microsoft.com/office/drawing/2014/main" id="{04590BFD-0C3D-49E6-A4C6-DDA5AB4F2635}"/>
                  </a:ext>
                </a:extLst>
              </p:cNvPr>
              <p:cNvSpPr/>
              <p:nvPr/>
            </p:nvSpPr>
            <p:spPr>
              <a:xfrm>
                <a:off x="3617068" y="-1056710"/>
                <a:ext cx="72866" cy="83109"/>
              </a:xfrm>
              <a:custGeom>
                <a:avLst/>
                <a:gdLst>
                  <a:gd name="connsiteX0" fmla="*/ -13 w 72866"/>
                  <a:gd name="connsiteY0" fmla="*/ 71159 h 83109"/>
                  <a:gd name="connsiteX1" fmla="*/ 11798 w 72866"/>
                  <a:gd name="connsiteY1" fmla="*/ 54300 h 83109"/>
                  <a:gd name="connsiteX2" fmla="*/ 35992 w 72866"/>
                  <a:gd name="connsiteY2" fmla="*/ 63349 h 83109"/>
                  <a:gd name="connsiteX3" fmla="*/ 44945 w 72866"/>
                  <a:gd name="connsiteY3" fmla="*/ 58491 h 83109"/>
                  <a:gd name="connsiteX4" fmla="*/ 27419 w 72866"/>
                  <a:gd name="connsiteY4" fmla="*/ 48966 h 83109"/>
                  <a:gd name="connsiteX5" fmla="*/ 4369 w 72866"/>
                  <a:gd name="connsiteY5" fmla="*/ 25820 h 83109"/>
                  <a:gd name="connsiteX6" fmla="*/ 39135 w 72866"/>
                  <a:gd name="connsiteY6" fmla="*/ 7 h 83109"/>
                  <a:gd name="connsiteX7" fmla="*/ 72854 w 72866"/>
                  <a:gd name="connsiteY7" fmla="*/ 12104 h 83109"/>
                  <a:gd name="connsiteX8" fmla="*/ 60090 w 72866"/>
                  <a:gd name="connsiteY8" fmla="*/ 26963 h 83109"/>
                  <a:gd name="connsiteX9" fmla="*/ 40469 w 72866"/>
                  <a:gd name="connsiteY9" fmla="*/ 19343 h 83109"/>
                  <a:gd name="connsiteX10" fmla="*/ 31515 w 72866"/>
                  <a:gd name="connsiteY10" fmla="*/ 24296 h 83109"/>
                  <a:gd name="connsiteX11" fmla="*/ 46279 w 72866"/>
                  <a:gd name="connsiteY11" fmla="*/ 32202 h 83109"/>
                  <a:gd name="connsiteX12" fmla="*/ 72091 w 72866"/>
                  <a:gd name="connsiteY12" fmla="*/ 58396 h 83109"/>
                  <a:gd name="connsiteX13" fmla="*/ 37325 w 72866"/>
                  <a:gd name="connsiteY13" fmla="*/ 83065 h 83109"/>
                  <a:gd name="connsiteX14" fmla="*/ -13 w 72866"/>
                  <a:gd name="connsiteY14" fmla="*/ 71159 h 83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2866" h="83109">
                    <a:moveTo>
                      <a:pt x="-13" y="71159"/>
                    </a:moveTo>
                    <a:lnTo>
                      <a:pt x="11798" y="54300"/>
                    </a:lnTo>
                    <a:cubicBezTo>
                      <a:pt x="18644" y="59902"/>
                      <a:pt x="27150" y="63083"/>
                      <a:pt x="35992" y="63349"/>
                    </a:cubicBezTo>
                    <a:cubicBezTo>
                      <a:pt x="42088" y="63349"/>
                      <a:pt x="44945" y="61634"/>
                      <a:pt x="44945" y="58491"/>
                    </a:cubicBezTo>
                    <a:cubicBezTo>
                      <a:pt x="44945" y="53824"/>
                      <a:pt x="38754" y="52014"/>
                      <a:pt x="27419" y="48966"/>
                    </a:cubicBezTo>
                    <a:cubicBezTo>
                      <a:pt x="13513" y="44775"/>
                      <a:pt x="4369" y="38488"/>
                      <a:pt x="4369" y="25820"/>
                    </a:cubicBezTo>
                    <a:cubicBezTo>
                      <a:pt x="4369" y="9818"/>
                      <a:pt x="19037" y="7"/>
                      <a:pt x="39135" y="7"/>
                    </a:cubicBezTo>
                    <a:cubicBezTo>
                      <a:pt x="51496" y="-346"/>
                      <a:pt x="63536" y="3974"/>
                      <a:pt x="72854" y="12104"/>
                    </a:cubicBezTo>
                    <a:lnTo>
                      <a:pt x="60090" y="26963"/>
                    </a:lnTo>
                    <a:cubicBezTo>
                      <a:pt x="54600" y="22277"/>
                      <a:pt x="47683" y="19591"/>
                      <a:pt x="40469" y="19343"/>
                    </a:cubicBezTo>
                    <a:cubicBezTo>
                      <a:pt x="34849" y="19343"/>
                      <a:pt x="31515" y="21248"/>
                      <a:pt x="31515" y="24296"/>
                    </a:cubicBezTo>
                    <a:cubicBezTo>
                      <a:pt x="31515" y="27344"/>
                      <a:pt x="36278" y="29344"/>
                      <a:pt x="46279" y="32202"/>
                    </a:cubicBezTo>
                    <a:cubicBezTo>
                      <a:pt x="60852" y="36393"/>
                      <a:pt x="72091" y="42489"/>
                      <a:pt x="72091" y="58396"/>
                    </a:cubicBezTo>
                    <a:cubicBezTo>
                      <a:pt x="72091" y="74302"/>
                      <a:pt x="58756" y="83065"/>
                      <a:pt x="37325" y="83065"/>
                    </a:cubicBezTo>
                    <a:cubicBezTo>
                      <a:pt x="23880" y="83509"/>
                      <a:pt x="10693" y="79304"/>
                      <a:pt x="-13" y="711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59" name="Freihandform: Form 58">
                <a:extLst>
                  <a:ext uri="{FF2B5EF4-FFF2-40B4-BE49-F238E27FC236}">
                    <a16:creationId xmlns:a16="http://schemas.microsoft.com/office/drawing/2014/main" id="{9E0EFF71-DC42-4700-B0EA-AE8B0FB2DD9D}"/>
                  </a:ext>
                </a:extLst>
              </p:cNvPr>
              <p:cNvSpPr/>
              <p:nvPr/>
            </p:nvSpPr>
            <p:spPr>
              <a:xfrm>
                <a:off x="3725749" y="-1055833"/>
                <a:ext cx="71532" cy="81248"/>
              </a:xfrm>
              <a:custGeom>
                <a:avLst/>
                <a:gdLst>
                  <a:gd name="connsiteX0" fmla="*/ 60376 w 71532"/>
                  <a:gd name="connsiteY0" fmla="*/ 81236 h 81248"/>
                  <a:gd name="connsiteX1" fmla="*/ 52851 w 71532"/>
                  <a:gd name="connsiteY1" fmla="*/ 60280 h 81248"/>
                  <a:gd name="connsiteX2" fmla="*/ 19513 w 71532"/>
                  <a:gd name="connsiteY2" fmla="*/ 60280 h 81248"/>
                  <a:gd name="connsiteX3" fmla="*/ 11893 w 71532"/>
                  <a:gd name="connsiteY3" fmla="*/ 81236 h 81248"/>
                  <a:gd name="connsiteX4" fmla="*/ -13 w 71532"/>
                  <a:gd name="connsiteY4" fmla="*/ 81236 h 81248"/>
                  <a:gd name="connsiteX5" fmla="*/ 30848 w 71532"/>
                  <a:gd name="connsiteY5" fmla="*/ -13 h 81248"/>
                  <a:gd name="connsiteX6" fmla="*/ 40373 w 71532"/>
                  <a:gd name="connsiteY6" fmla="*/ -13 h 81248"/>
                  <a:gd name="connsiteX7" fmla="*/ 71520 w 71532"/>
                  <a:gd name="connsiteY7" fmla="*/ 81236 h 81248"/>
                  <a:gd name="connsiteX8" fmla="*/ 22847 w 71532"/>
                  <a:gd name="connsiteY8" fmla="*/ 50946 h 81248"/>
                  <a:gd name="connsiteX9" fmla="*/ 49898 w 71532"/>
                  <a:gd name="connsiteY9" fmla="*/ 50946 h 81248"/>
                  <a:gd name="connsiteX10" fmla="*/ 36563 w 71532"/>
                  <a:gd name="connsiteY10" fmla="*/ 14179 h 81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532" h="81248">
                    <a:moveTo>
                      <a:pt x="60376" y="81236"/>
                    </a:moveTo>
                    <a:lnTo>
                      <a:pt x="52851" y="60280"/>
                    </a:lnTo>
                    <a:lnTo>
                      <a:pt x="19513" y="60280"/>
                    </a:lnTo>
                    <a:lnTo>
                      <a:pt x="11893" y="81236"/>
                    </a:lnTo>
                    <a:lnTo>
                      <a:pt x="-13" y="81236"/>
                    </a:lnTo>
                    <a:lnTo>
                      <a:pt x="30848" y="-13"/>
                    </a:lnTo>
                    <a:lnTo>
                      <a:pt x="40373" y="-13"/>
                    </a:lnTo>
                    <a:lnTo>
                      <a:pt x="71520" y="81236"/>
                    </a:lnTo>
                    <a:close/>
                    <a:moveTo>
                      <a:pt x="22847" y="50946"/>
                    </a:moveTo>
                    <a:lnTo>
                      <a:pt x="49898" y="50946"/>
                    </a:lnTo>
                    <a:lnTo>
                      <a:pt x="36563" y="1417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A966D1F0-B255-4232-8767-8E549D024ACF}"/>
                  </a:ext>
                </a:extLst>
              </p:cNvPr>
              <p:cNvSpPr/>
              <p:nvPr/>
            </p:nvSpPr>
            <p:spPr>
              <a:xfrm>
                <a:off x="3799662" y="-1034973"/>
                <a:ext cx="51625" cy="60388"/>
              </a:xfrm>
              <a:custGeom>
                <a:avLst/>
                <a:gdLst>
                  <a:gd name="connsiteX0" fmla="*/ 40183 w 51625"/>
                  <a:gd name="connsiteY0" fmla="*/ -13 h 60388"/>
                  <a:gd name="connsiteX1" fmla="*/ 51613 w 51625"/>
                  <a:gd name="connsiteY1" fmla="*/ -13 h 60388"/>
                  <a:gd name="connsiteX2" fmla="*/ 30086 w 51625"/>
                  <a:gd name="connsiteY2" fmla="*/ 60376 h 60388"/>
                  <a:gd name="connsiteX3" fmla="*/ 21704 w 51625"/>
                  <a:gd name="connsiteY3" fmla="*/ 60376 h 60388"/>
                  <a:gd name="connsiteX4" fmla="*/ -13 w 51625"/>
                  <a:gd name="connsiteY4" fmla="*/ -13 h 60388"/>
                  <a:gd name="connsiteX5" fmla="*/ 11322 w 51625"/>
                  <a:gd name="connsiteY5" fmla="*/ -13 h 60388"/>
                  <a:gd name="connsiteX6" fmla="*/ 25991 w 51625"/>
                  <a:gd name="connsiteY6" fmla="*/ 45231 h 60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25" h="60388">
                    <a:moveTo>
                      <a:pt x="40183" y="-13"/>
                    </a:moveTo>
                    <a:lnTo>
                      <a:pt x="51613" y="-13"/>
                    </a:lnTo>
                    <a:lnTo>
                      <a:pt x="30086" y="60376"/>
                    </a:lnTo>
                    <a:lnTo>
                      <a:pt x="21704" y="60376"/>
                    </a:lnTo>
                    <a:lnTo>
                      <a:pt x="-13" y="-13"/>
                    </a:lnTo>
                    <a:lnTo>
                      <a:pt x="11322" y="-13"/>
                    </a:lnTo>
                    <a:lnTo>
                      <a:pt x="25991" y="4523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61" name="Freihandform: Form 60">
                <a:extLst>
                  <a:ext uri="{FF2B5EF4-FFF2-40B4-BE49-F238E27FC236}">
                    <a16:creationId xmlns:a16="http://schemas.microsoft.com/office/drawing/2014/main" id="{1B7123BD-0B24-40F4-BBF3-49899751D1BF}"/>
                  </a:ext>
                </a:extLst>
              </p:cNvPr>
              <p:cNvSpPr/>
              <p:nvPr/>
            </p:nvSpPr>
            <p:spPr>
              <a:xfrm>
                <a:off x="3862143" y="-1059167"/>
                <a:ext cx="13146" cy="84582"/>
              </a:xfrm>
              <a:custGeom>
                <a:avLst/>
                <a:gdLst>
                  <a:gd name="connsiteX0" fmla="*/ -10 w 13146"/>
                  <a:gd name="connsiteY0" fmla="*/ 6655 h 84582"/>
                  <a:gd name="connsiteX1" fmla="*/ 6467 w 13146"/>
                  <a:gd name="connsiteY1" fmla="*/ -12 h 84582"/>
                  <a:gd name="connsiteX2" fmla="*/ 13133 w 13146"/>
                  <a:gd name="connsiteY2" fmla="*/ 6464 h 84582"/>
                  <a:gd name="connsiteX3" fmla="*/ 6657 w 13146"/>
                  <a:gd name="connsiteY3" fmla="*/ 13131 h 84582"/>
                  <a:gd name="connsiteX4" fmla="*/ 6563 w 13146"/>
                  <a:gd name="connsiteY4" fmla="*/ 13132 h 84582"/>
                  <a:gd name="connsiteX5" fmla="*/ -6 w 13146"/>
                  <a:gd name="connsiteY5" fmla="*/ 7141 h 84582"/>
                  <a:gd name="connsiteX6" fmla="*/ -10 w 13146"/>
                  <a:gd name="connsiteY6" fmla="*/ 6655 h 84582"/>
                  <a:gd name="connsiteX7" fmla="*/ 11992 w 13146"/>
                  <a:gd name="connsiteY7" fmla="*/ 24181 h 84582"/>
                  <a:gd name="connsiteX8" fmla="*/ 11992 w 13146"/>
                  <a:gd name="connsiteY8" fmla="*/ 84569 h 84582"/>
                  <a:gd name="connsiteX9" fmla="*/ 848 w 13146"/>
                  <a:gd name="connsiteY9" fmla="*/ 84569 h 84582"/>
                  <a:gd name="connsiteX10" fmla="*/ 848 w 13146"/>
                  <a:gd name="connsiteY10" fmla="*/ 24181 h 84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46" h="84582">
                    <a:moveTo>
                      <a:pt x="-10" y="6655"/>
                    </a:moveTo>
                    <a:cubicBezTo>
                      <a:pt x="-62" y="3025"/>
                      <a:pt x="2837" y="41"/>
                      <a:pt x="6467" y="-12"/>
                    </a:cubicBezTo>
                    <a:cubicBezTo>
                      <a:pt x="10096" y="-65"/>
                      <a:pt x="13081" y="2835"/>
                      <a:pt x="13133" y="6464"/>
                    </a:cubicBezTo>
                    <a:cubicBezTo>
                      <a:pt x="13186" y="10094"/>
                      <a:pt x="10286" y="13078"/>
                      <a:pt x="6657" y="13131"/>
                    </a:cubicBezTo>
                    <a:cubicBezTo>
                      <a:pt x="6626" y="13132"/>
                      <a:pt x="6594" y="13132"/>
                      <a:pt x="6563" y="13132"/>
                    </a:cubicBezTo>
                    <a:cubicBezTo>
                      <a:pt x="3094" y="13291"/>
                      <a:pt x="153" y="10609"/>
                      <a:pt x="-6" y="7141"/>
                    </a:cubicBezTo>
                    <a:cubicBezTo>
                      <a:pt x="-14" y="6979"/>
                      <a:pt x="-15" y="6817"/>
                      <a:pt x="-10" y="6655"/>
                    </a:cubicBezTo>
                    <a:close/>
                    <a:moveTo>
                      <a:pt x="11992" y="24181"/>
                    </a:moveTo>
                    <a:lnTo>
                      <a:pt x="11992" y="84569"/>
                    </a:lnTo>
                    <a:lnTo>
                      <a:pt x="848" y="84569"/>
                    </a:lnTo>
                    <a:lnTo>
                      <a:pt x="848" y="241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62" name="Freihandform: Form 61">
                <a:extLst>
                  <a:ext uri="{FF2B5EF4-FFF2-40B4-BE49-F238E27FC236}">
                    <a16:creationId xmlns:a16="http://schemas.microsoft.com/office/drawing/2014/main" id="{95733287-4831-4FCA-AAD6-C9CE9158F5B9}"/>
                  </a:ext>
                </a:extLst>
              </p:cNvPr>
              <p:cNvSpPr/>
              <p:nvPr/>
            </p:nvSpPr>
            <p:spPr>
              <a:xfrm>
                <a:off x="3889960" y="-1036124"/>
                <a:ext cx="50292" cy="62753"/>
              </a:xfrm>
              <a:custGeom>
                <a:avLst/>
                <a:gdLst>
                  <a:gd name="connsiteX0" fmla="*/ 48089 w 50292"/>
                  <a:gd name="connsiteY0" fmla="*/ 48287 h 62753"/>
                  <a:gd name="connsiteX1" fmla="*/ 50279 w 50292"/>
                  <a:gd name="connsiteY1" fmla="*/ 60574 h 62753"/>
                  <a:gd name="connsiteX2" fmla="*/ 50279 w 50292"/>
                  <a:gd name="connsiteY2" fmla="*/ 61526 h 62753"/>
                  <a:gd name="connsiteX3" fmla="*/ 38659 w 50292"/>
                  <a:gd name="connsiteY3" fmla="*/ 61526 h 62753"/>
                  <a:gd name="connsiteX4" fmla="*/ 37230 w 50292"/>
                  <a:gd name="connsiteY4" fmla="*/ 55621 h 62753"/>
                  <a:gd name="connsiteX5" fmla="*/ 20656 w 50292"/>
                  <a:gd name="connsiteY5" fmla="*/ 62669 h 62753"/>
                  <a:gd name="connsiteX6" fmla="*/ 41 w 50292"/>
                  <a:gd name="connsiteY6" fmla="*/ 45325 h 62753"/>
                  <a:gd name="connsiteX7" fmla="*/ -13 w 50292"/>
                  <a:gd name="connsiteY7" fmla="*/ 44477 h 62753"/>
                  <a:gd name="connsiteX8" fmla="*/ 27038 w 50292"/>
                  <a:gd name="connsiteY8" fmla="*/ 24474 h 62753"/>
                  <a:gd name="connsiteX9" fmla="*/ 36563 w 50292"/>
                  <a:gd name="connsiteY9" fmla="*/ 24474 h 62753"/>
                  <a:gd name="connsiteX10" fmla="*/ 36563 w 50292"/>
                  <a:gd name="connsiteY10" fmla="*/ 19997 h 62753"/>
                  <a:gd name="connsiteX11" fmla="*/ 26579 w 50292"/>
                  <a:gd name="connsiteY11" fmla="*/ 8507 h 62753"/>
                  <a:gd name="connsiteX12" fmla="*/ 24466 w 50292"/>
                  <a:gd name="connsiteY12" fmla="*/ 8567 h 62753"/>
                  <a:gd name="connsiteX13" fmla="*/ 12084 w 50292"/>
                  <a:gd name="connsiteY13" fmla="*/ 18092 h 62753"/>
                  <a:gd name="connsiteX14" fmla="*/ 940 w 50292"/>
                  <a:gd name="connsiteY14" fmla="*/ 18092 h 62753"/>
                  <a:gd name="connsiteX15" fmla="*/ 25133 w 50292"/>
                  <a:gd name="connsiteY15" fmla="*/ 185 h 62753"/>
                  <a:gd name="connsiteX16" fmla="*/ 47527 w 50292"/>
                  <a:gd name="connsiteY16" fmla="*/ 17025 h 62753"/>
                  <a:gd name="connsiteX17" fmla="*/ 47707 w 50292"/>
                  <a:gd name="connsiteY17" fmla="*/ 20569 h 62753"/>
                  <a:gd name="connsiteX18" fmla="*/ 36944 w 50292"/>
                  <a:gd name="connsiteY18" fmla="*/ 44477 h 62753"/>
                  <a:gd name="connsiteX19" fmla="*/ 36944 w 50292"/>
                  <a:gd name="connsiteY19" fmla="*/ 32094 h 62753"/>
                  <a:gd name="connsiteX20" fmla="*/ 29039 w 50292"/>
                  <a:gd name="connsiteY20" fmla="*/ 32094 h 62753"/>
                  <a:gd name="connsiteX21" fmla="*/ 11227 w 50292"/>
                  <a:gd name="connsiteY21" fmla="*/ 42857 h 62753"/>
                  <a:gd name="connsiteX22" fmla="*/ 20010 w 50292"/>
                  <a:gd name="connsiteY22" fmla="*/ 53070 h 62753"/>
                  <a:gd name="connsiteX23" fmla="*/ 22371 w 50292"/>
                  <a:gd name="connsiteY23" fmla="*/ 52954 h 62753"/>
                  <a:gd name="connsiteX24" fmla="*/ 36944 w 50292"/>
                  <a:gd name="connsiteY24" fmla="*/ 44477 h 62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0292" h="62753">
                    <a:moveTo>
                      <a:pt x="48089" y="48287"/>
                    </a:moveTo>
                    <a:cubicBezTo>
                      <a:pt x="48054" y="52482"/>
                      <a:pt x="48797" y="56648"/>
                      <a:pt x="50279" y="60574"/>
                    </a:cubicBezTo>
                    <a:lnTo>
                      <a:pt x="50279" y="61526"/>
                    </a:lnTo>
                    <a:lnTo>
                      <a:pt x="38659" y="61526"/>
                    </a:lnTo>
                    <a:cubicBezTo>
                      <a:pt x="37904" y="59636"/>
                      <a:pt x="37423" y="57647"/>
                      <a:pt x="37230" y="55621"/>
                    </a:cubicBezTo>
                    <a:cubicBezTo>
                      <a:pt x="32877" y="60102"/>
                      <a:pt x="26904" y="62643"/>
                      <a:pt x="20656" y="62669"/>
                    </a:cubicBezTo>
                    <a:cubicBezTo>
                      <a:pt x="10174" y="63573"/>
                      <a:pt x="945" y="55807"/>
                      <a:pt x="41" y="45325"/>
                    </a:cubicBezTo>
                    <a:cubicBezTo>
                      <a:pt x="17" y="45043"/>
                      <a:pt x="-1" y="44760"/>
                      <a:pt x="-13" y="44477"/>
                    </a:cubicBezTo>
                    <a:cubicBezTo>
                      <a:pt x="-13" y="31237"/>
                      <a:pt x="10560" y="24474"/>
                      <a:pt x="27038" y="24474"/>
                    </a:cubicBezTo>
                    <a:lnTo>
                      <a:pt x="36563" y="24474"/>
                    </a:lnTo>
                    <a:lnTo>
                      <a:pt x="36563" y="19997"/>
                    </a:lnTo>
                    <a:cubicBezTo>
                      <a:pt x="36979" y="14068"/>
                      <a:pt x="32509" y="8923"/>
                      <a:pt x="26579" y="8507"/>
                    </a:cubicBezTo>
                    <a:cubicBezTo>
                      <a:pt x="25875" y="8458"/>
                      <a:pt x="25167" y="8478"/>
                      <a:pt x="24466" y="8567"/>
                    </a:cubicBezTo>
                    <a:cubicBezTo>
                      <a:pt x="17037" y="8567"/>
                      <a:pt x="12084" y="12949"/>
                      <a:pt x="12084" y="18092"/>
                    </a:cubicBezTo>
                    <a:lnTo>
                      <a:pt x="940" y="18092"/>
                    </a:lnTo>
                    <a:cubicBezTo>
                      <a:pt x="940" y="9520"/>
                      <a:pt x="10465" y="185"/>
                      <a:pt x="25133" y="185"/>
                    </a:cubicBezTo>
                    <a:cubicBezTo>
                      <a:pt x="35967" y="-1348"/>
                      <a:pt x="45993" y="6191"/>
                      <a:pt x="47527" y="17025"/>
                    </a:cubicBezTo>
                    <a:cubicBezTo>
                      <a:pt x="47693" y="18198"/>
                      <a:pt x="47753" y="19384"/>
                      <a:pt x="47707" y="20569"/>
                    </a:cubicBezTo>
                    <a:close/>
                    <a:moveTo>
                      <a:pt x="36944" y="44477"/>
                    </a:moveTo>
                    <a:lnTo>
                      <a:pt x="36944" y="32094"/>
                    </a:lnTo>
                    <a:lnTo>
                      <a:pt x="29039" y="32094"/>
                    </a:lnTo>
                    <a:cubicBezTo>
                      <a:pt x="17608" y="32094"/>
                      <a:pt x="11227" y="35523"/>
                      <a:pt x="11227" y="42857"/>
                    </a:cubicBezTo>
                    <a:cubicBezTo>
                      <a:pt x="10832" y="48103"/>
                      <a:pt x="14764" y="52676"/>
                      <a:pt x="20010" y="53070"/>
                    </a:cubicBezTo>
                    <a:cubicBezTo>
                      <a:pt x="20799" y="53130"/>
                      <a:pt x="21592" y="53091"/>
                      <a:pt x="22371" y="52954"/>
                    </a:cubicBezTo>
                    <a:cubicBezTo>
                      <a:pt x="28411" y="52995"/>
                      <a:pt x="33994" y="49747"/>
                      <a:pt x="36944" y="4447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AAE71BDF-A861-416C-B0B8-8D4C18C3605F}"/>
                  </a:ext>
                </a:extLst>
              </p:cNvPr>
              <p:cNvSpPr/>
              <p:nvPr/>
            </p:nvSpPr>
            <p:spPr>
              <a:xfrm>
                <a:off x="3948919" y="-1049451"/>
                <a:ext cx="32099" cy="75628"/>
              </a:xfrm>
              <a:custGeom>
                <a:avLst/>
                <a:gdLst>
                  <a:gd name="connsiteX0" fmla="*/ 32086 w 32099"/>
                  <a:gd name="connsiteY0" fmla="*/ 65424 h 75628"/>
                  <a:gd name="connsiteX1" fmla="*/ 32086 w 32099"/>
                  <a:gd name="connsiteY1" fmla="*/ 74949 h 75628"/>
                  <a:gd name="connsiteX2" fmla="*/ 22561 w 32099"/>
                  <a:gd name="connsiteY2" fmla="*/ 75616 h 75628"/>
                  <a:gd name="connsiteX3" fmla="*/ 8369 w 32099"/>
                  <a:gd name="connsiteY3" fmla="*/ 59995 h 75628"/>
                  <a:gd name="connsiteX4" fmla="*/ 8369 w 32099"/>
                  <a:gd name="connsiteY4" fmla="*/ 22752 h 75628"/>
                  <a:gd name="connsiteX5" fmla="*/ -13 w 32099"/>
                  <a:gd name="connsiteY5" fmla="*/ 22752 h 75628"/>
                  <a:gd name="connsiteX6" fmla="*/ -13 w 32099"/>
                  <a:gd name="connsiteY6" fmla="*/ 14465 h 75628"/>
                  <a:gd name="connsiteX7" fmla="*/ 7702 w 32099"/>
                  <a:gd name="connsiteY7" fmla="*/ 14465 h 75628"/>
                  <a:gd name="connsiteX8" fmla="*/ 7702 w 32099"/>
                  <a:gd name="connsiteY8" fmla="*/ -13 h 75628"/>
                  <a:gd name="connsiteX9" fmla="*/ 18847 w 32099"/>
                  <a:gd name="connsiteY9" fmla="*/ -13 h 75628"/>
                  <a:gd name="connsiteX10" fmla="*/ 18847 w 32099"/>
                  <a:gd name="connsiteY10" fmla="*/ 14465 h 75628"/>
                  <a:gd name="connsiteX11" fmla="*/ 30848 w 32099"/>
                  <a:gd name="connsiteY11" fmla="*/ 14465 h 75628"/>
                  <a:gd name="connsiteX12" fmla="*/ 30848 w 32099"/>
                  <a:gd name="connsiteY12" fmla="*/ 22752 h 75628"/>
                  <a:gd name="connsiteX13" fmla="*/ 19132 w 32099"/>
                  <a:gd name="connsiteY13" fmla="*/ 22752 h 75628"/>
                  <a:gd name="connsiteX14" fmla="*/ 19132 w 32099"/>
                  <a:gd name="connsiteY14" fmla="*/ 59899 h 75628"/>
                  <a:gd name="connsiteX15" fmla="*/ 25514 w 32099"/>
                  <a:gd name="connsiteY15" fmla="*/ 66091 h 75628"/>
                  <a:gd name="connsiteX16" fmla="*/ 32087 w 32099"/>
                  <a:gd name="connsiteY16" fmla="*/ 65424 h 75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2099" h="75628">
                    <a:moveTo>
                      <a:pt x="32086" y="65424"/>
                    </a:moveTo>
                    <a:lnTo>
                      <a:pt x="32086" y="74949"/>
                    </a:lnTo>
                    <a:cubicBezTo>
                      <a:pt x="28931" y="75399"/>
                      <a:pt x="25748" y="75621"/>
                      <a:pt x="22561" y="75616"/>
                    </a:cubicBezTo>
                    <a:cubicBezTo>
                      <a:pt x="14846" y="75616"/>
                      <a:pt x="8369" y="71710"/>
                      <a:pt x="8369" y="59995"/>
                    </a:cubicBezTo>
                    <a:lnTo>
                      <a:pt x="8369" y="22752"/>
                    </a:lnTo>
                    <a:lnTo>
                      <a:pt x="-13" y="22752"/>
                    </a:lnTo>
                    <a:lnTo>
                      <a:pt x="-13" y="14465"/>
                    </a:lnTo>
                    <a:lnTo>
                      <a:pt x="7702" y="14465"/>
                    </a:lnTo>
                    <a:lnTo>
                      <a:pt x="7702" y="-13"/>
                    </a:lnTo>
                    <a:lnTo>
                      <a:pt x="18847" y="-13"/>
                    </a:lnTo>
                    <a:lnTo>
                      <a:pt x="18847" y="14465"/>
                    </a:lnTo>
                    <a:lnTo>
                      <a:pt x="30848" y="14465"/>
                    </a:lnTo>
                    <a:lnTo>
                      <a:pt x="30848" y="22752"/>
                    </a:lnTo>
                    <a:lnTo>
                      <a:pt x="19132" y="22752"/>
                    </a:lnTo>
                    <a:lnTo>
                      <a:pt x="19132" y="59899"/>
                    </a:lnTo>
                    <a:cubicBezTo>
                      <a:pt x="19132" y="65138"/>
                      <a:pt x="22276" y="66091"/>
                      <a:pt x="25514" y="66091"/>
                    </a:cubicBezTo>
                    <a:cubicBezTo>
                      <a:pt x="27718" y="66028"/>
                      <a:pt x="29915" y="65805"/>
                      <a:pt x="32087" y="654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64" name="Freihandform: Form 63">
                <a:extLst>
                  <a:ext uri="{FF2B5EF4-FFF2-40B4-BE49-F238E27FC236}">
                    <a16:creationId xmlns:a16="http://schemas.microsoft.com/office/drawing/2014/main" id="{7E7D2489-DF7A-49AB-98D8-46A596D5C7BB}"/>
                  </a:ext>
                </a:extLst>
              </p:cNvPr>
              <p:cNvSpPr/>
              <p:nvPr/>
            </p:nvSpPr>
            <p:spPr>
              <a:xfrm>
                <a:off x="3992350" y="-1059167"/>
                <a:ext cx="13146" cy="84582"/>
              </a:xfrm>
              <a:custGeom>
                <a:avLst/>
                <a:gdLst>
                  <a:gd name="connsiteX0" fmla="*/ -10 w 13146"/>
                  <a:gd name="connsiteY0" fmla="*/ 6655 h 84582"/>
                  <a:gd name="connsiteX1" fmla="*/ 6467 w 13146"/>
                  <a:gd name="connsiteY1" fmla="*/ -12 h 84582"/>
                  <a:gd name="connsiteX2" fmla="*/ 13133 w 13146"/>
                  <a:gd name="connsiteY2" fmla="*/ 6464 h 84582"/>
                  <a:gd name="connsiteX3" fmla="*/ 6657 w 13146"/>
                  <a:gd name="connsiteY3" fmla="*/ 13131 h 84582"/>
                  <a:gd name="connsiteX4" fmla="*/ 6563 w 13146"/>
                  <a:gd name="connsiteY4" fmla="*/ 13132 h 84582"/>
                  <a:gd name="connsiteX5" fmla="*/ -6 w 13146"/>
                  <a:gd name="connsiteY5" fmla="*/ 7141 h 84582"/>
                  <a:gd name="connsiteX6" fmla="*/ -10 w 13146"/>
                  <a:gd name="connsiteY6" fmla="*/ 6655 h 84582"/>
                  <a:gd name="connsiteX7" fmla="*/ 11897 w 13146"/>
                  <a:gd name="connsiteY7" fmla="*/ 24181 h 84582"/>
                  <a:gd name="connsiteX8" fmla="*/ 11897 w 13146"/>
                  <a:gd name="connsiteY8" fmla="*/ 84569 h 84582"/>
                  <a:gd name="connsiteX9" fmla="*/ 752 w 13146"/>
                  <a:gd name="connsiteY9" fmla="*/ 84569 h 84582"/>
                  <a:gd name="connsiteX10" fmla="*/ 752 w 13146"/>
                  <a:gd name="connsiteY10" fmla="*/ 24181 h 84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46" h="84582">
                    <a:moveTo>
                      <a:pt x="-10" y="6655"/>
                    </a:moveTo>
                    <a:cubicBezTo>
                      <a:pt x="-62" y="3025"/>
                      <a:pt x="2837" y="41"/>
                      <a:pt x="6467" y="-12"/>
                    </a:cubicBezTo>
                    <a:cubicBezTo>
                      <a:pt x="10096" y="-65"/>
                      <a:pt x="13081" y="2835"/>
                      <a:pt x="13133" y="6464"/>
                    </a:cubicBezTo>
                    <a:cubicBezTo>
                      <a:pt x="13186" y="10094"/>
                      <a:pt x="10286" y="13078"/>
                      <a:pt x="6657" y="13131"/>
                    </a:cubicBezTo>
                    <a:cubicBezTo>
                      <a:pt x="6626" y="13132"/>
                      <a:pt x="6594" y="13132"/>
                      <a:pt x="6563" y="13132"/>
                    </a:cubicBezTo>
                    <a:cubicBezTo>
                      <a:pt x="3094" y="13291"/>
                      <a:pt x="153" y="10609"/>
                      <a:pt x="-6" y="7141"/>
                    </a:cubicBezTo>
                    <a:cubicBezTo>
                      <a:pt x="-14" y="6979"/>
                      <a:pt x="-15" y="6817"/>
                      <a:pt x="-10" y="6655"/>
                    </a:cubicBezTo>
                    <a:close/>
                    <a:moveTo>
                      <a:pt x="11897" y="24181"/>
                    </a:moveTo>
                    <a:lnTo>
                      <a:pt x="11897" y="84569"/>
                    </a:lnTo>
                    <a:lnTo>
                      <a:pt x="752" y="84569"/>
                    </a:lnTo>
                    <a:lnTo>
                      <a:pt x="752" y="241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65" name="Freihandform: Form 64">
                <a:extLst>
                  <a:ext uri="{FF2B5EF4-FFF2-40B4-BE49-F238E27FC236}">
                    <a16:creationId xmlns:a16="http://schemas.microsoft.com/office/drawing/2014/main" id="{E3B77F35-BB71-4D55-AD35-E0A6309B20CC}"/>
                  </a:ext>
                </a:extLst>
              </p:cNvPr>
              <p:cNvSpPr/>
              <p:nvPr/>
            </p:nvSpPr>
            <p:spPr>
              <a:xfrm>
                <a:off x="4018925" y="-1036416"/>
                <a:ext cx="55631" cy="63368"/>
              </a:xfrm>
              <a:custGeom>
                <a:avLst/>
                <a:gdLst>
                  <a:gd name="connsiteX0" fmla="*/ 180 w 55631"/>
                  <a:gd name="connsiteY0" fmla="*/ 31053 h 63368"/>
                  <a:gd name="connsiteX1" fmla="*/ 24553 w 55631"/>
                  <a:gd name="connsiteY1" fmla="*/ 180 h 63368"/>
                  <a:gd name="connsiteX2" fmla="*/ 55425 w 55631"/>
                  <a:gd name="connsiteY2" fmla="*/ 24553 h 63368"/>
                  <a:gd name="connsiteX3" fmla="*/ 55425 w 55631"/>
                  <a:gd name="connsiteY3" fmla="*/ 31053 h 63368"/>
                  <a:gd name="connsiteX4" fmla="*/ 55425 w 55631"/>
                  <a:gd name="connsiteY4" fmla="*/ 32291 h 63368"/>
                  <a:gd name="connsiteX5" fmla="*/ 31053 w 55631"/>
                  <a:gd name="connsiteY5" fmla="*/ 63163 h 63368"/>
                  <a:gd name="connsiteX6" fmla="*/ 180 w 55631"/>
                  <a:gd name="connsiteY6" fmla="*/ 38790 h 63368"/>
                  <a:gd name="connsiteX7" fmla="*/ 180 w 55631"/>
                  <a:gd name="connsiteY7" fmla="*/ 32291 h 63368"/>
                  <a:gd name="connsiteX8" fmla="*/ 11420 w 55631"/>
                  <a:gd name="connsiteY8" fmla="*/ 32291 h 63368"/>
                  <a:gd name="connsiteX9" fmla="*/ 27898 w 55631"/>
                  <a:gd name="connsiteY9" fmla="*/ 54008 h 63368"/>
                  <a:gd name="connsiteX10" fmla="*/ 44281 w 55631"/>
                  <a:gd name="connsiteY10" fmla="*/ 32291 h 63368"/>
                  <a:gd name="connsiteX11" fmla="*/ 44281 w 55631"/>
                  <a:gd name="connsiteY11" fmla="*/ 31053 h 63368"/>
                  <a:gd name="connsiteX12" fmla="*/ 27708 w 55631"/>
                  <a:gd name="connsiteY12" fmla="*/ 9240 h 63368"/>
                  <a:gd name="connsiteX13" fmla="*/ 11420 w 55631"/>
                  <a:gd name="connsiteY13" fmla="*/ 31053 h 63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5631" h="63368">
                    <a:moveTo>
                      <a:pt x="180" y="31053"/>
                    </a:moveTo>
                    <a:cubicBezTo>
                      <a:pt x="-1614" y="15797"/>
                      <a:pt x="9298" y="1975"/>
                      <a:pt x="24553" y="180"/>
                    </a:cubicBezTo>
                    <a:cubicBezTo>
                      <a:pt x="39809" y="-1614"/>
                      <a:pt x="53631" y="9298"/>
                      <a:pt x="55425" y="24553"/>
                    </a:cubicBezTo>
                    <a:cubicBezTo>
                      <a:pt x="55679" y="26712"/>
                      <a:pt x="55679" y="28894"/>
                      <a:pt x="55425" y="31053"/>
                    </a:cubicBezTo>
                    <a:lnTo>
                      <a:pt x="55425" y="32291"/>
                    </a:lnTo>
                    <a:cubicBezTo>
                      <a:pt x="57220" y="47546"/>
                      <a:pt x="46308" y="61368"/>
                      <a:pt x="31053" y="63163"/>
                    </a:cubicBezTo>
                    <a:cubicBezTo>
                      <a:pt x="15797" y="64958"/>
                      <a:pt x="1975" y="54046"/>
                      <a:pt x="180" y="38790"/>
                    </a:cubicBezTo>
                    <a:cubicBezTo>
                      <a:pt x="-73" y="36631"/>
                      <a:pt x="-73" y="34450"/>
                      <a:pt x="180" y="32291"/>
                    </a:cubicBezTo>
                    <a:close/>
                    <a:moveTo>
                      <a:pt x="11420" y="32291"/>
                    </a:moveTo>
                    <a:cubicBezTo>
                      <a:pt x="11420" y="44007"/>
                      <a:pt x="16754" y="54008"/>
                      <a:pt x="27898" y="54008"/>
                    </a:cubicBezTo>
                    <a:cubicBezTo>
                      <a:pt x="39042" y="54008"/>
                      <a:pt x="44281" y="44483"/>
                      <a:pt x="44281" y="32291"/>
                    </a:cubicBezTo>
                    <a:lnTo>
                      <a:pt x="44281" y="31053"/>
                    </a:lnTo>
                    <a:cubicBezTo>
                      <a:pt x="44281" y="19432"/>
                      <a:pt x="38852" y="9240"/>
                      <a:pt x="27708" y="9240"/>
                    </a:cubicBezTo>
                    <a:cubicBezTo>
                      <a:pt x="16563" y="9240"/>
                      <a:pt x="11420" y="19432"/>
                      <a:pt x="11420" y="3105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66" name="Freihandform: Form 65">
                <a:extLst>
                  <a:ext uri="{FF2B5EF4-FFF2-40B4-BE49-F238E27FC236}">
                    <a16:creationId xmlns:a16="http://schemas.microsoft.com/office/drawing/2014/main" id="{73F081E4-A0BB-40E2-BFBB-4C955F9D367C}"/>
                  </a:ext>
                </a:extLst>
              </p:cNvPr>
              <p:cNvSpPr/>
              <p:nvPr/>
            </p:nvSpPr>
            <p:spPr>
              <a:xfrm>
                <a:off x="4088270" y="-1036118"/>
                <a:ext cx="47910" cy="61533"/>
              </a:xfrm>
              <a:custGeom>
                <a:avLst/>
                <a:gdLst>
                  <a:gd name="connsiteX0" fmla="*/ 47898 w 47910"/>
                  <a:gd name="connsiteY0" fmla="*/ 21896 h 61533"/>
                  <a:gd name="connsiteX1" fmla="*/ 47898 w 47910"/>
                  <a:gd name="connsiteY1" fmla="*/ 61520 h 61533"/>
                  <a:gd name="connsiteX2" fmla="*/ 36754 w 47910"/>
                  <a:gd name="connsiteY2" fmla="*/ 61520 h 61533"/>
                  <a:gd name="connsiteX3" fmla="*/ 36754 w 47910"/>
                  <a:gd name="connsiteY3" fmla="*/ 21801 h 61533"/>
                  <a:gd name="connsiteX4" fmla="*/ 25133 w 47910"/>
                  <a:gd name="connsiteY4" fmla="*/ 9228 h 61533"/>
                  <a:gd name="connsiteX5" fmla="*/ 11132 w 47910"/>
                  <a:gd name="connsiteY5" fmla="*/ 18086 h 61533"/>
                  <a:gd name="connsiteX6" fmla="*/ 11131 w 47910"/>
                  <a:gd name="connsiteY6" fmla="*/ 61520 h 61533"/>
                  <a:gd name="connsiteX7" fmla="*/ -13 w 47910"/>
                  <a:gd name="connsiteY7" fmla="*/ 61520 h 61533"/>
                  <a:gd name="connsiteX8" fmla="*/ -13 w 47910"/>
                  <a:gd name="connsiteY8" fmla="*/ 1132 h 61533"/>
                  <a:gd name="connsiteX9" fmla="*/ 11227 w 47910"/>
                  <a:gd name="connsiteY9" fmla="*/ 1132 h 61533"/>
                  <a:gd name="connsiteX10" fmla="*/ 11227 w 47910"/>
                  <a:gd name="connsiteY10" fmla="*/ 7799 h 61533"/>
                  <a:gd name="connsiteX11" fmla="*/ 28658 w 47910"/>
                  <a:gd name="connsiteY11" fmla="*/ -11 h 61533"/>
                  <a:gd name="connsiteX12" fmla="*/ 47898 w 47910"/>
                  <a:gd name="connsiteY12" fmla="*/ 21896 h 61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910" h="61533">
                    <a:moveTo>
                      <a:pt x="47898" y="21896"/>
                    </a:moveTo>
                    <a:lnTo>
                      <a:pt x="47898" y="61520"/>
                    </a:lnTo>
                    <a:lnTo>
                      <a:pt x="36754" y="61520"/>
                    </a:lnTo>
                    <a:lnTo>
                      <a:pt x="36754" y="21801"/>
                    </a:lnTo>
                    <a:cubicBezTo>
                      <a:pt x="36754" y="12848"/>
                      <a:pt x="32849" y="9228"/>
                      <a:pt x="25133" y="9228"/>
                    </a:cubicBezTo>
                    <a:cubicBezTo>
                      <a:pt x="19188" y="9368"/>
                      <a:pt x="13804" y="12774"/>
                      <a:pt x="11132" y="18086"/>
                    </a:cubicBezTo>
                    <a:lnTo>
                      <a:pt x="11131" y="61520"/>
                    </a:lnTo>
                    <a:lnTo>
                      <a:pt x="-13" y="61520"/>
                    </a:lnTo>
                    <a:lnTo>
                      <a:pt x="-13" y="1132"/>
                    </a:lnTo>
                    <a:lnTo>
                      <a:pt x="11227" y="1132"/>
                    </a:lnTo>
                    <a:lnTo>
                      <a:pt x="11227" y="7799"/>
                    </a:lnTo>
                    <a:cubicBezTo>
                      <a:pt x="15611" y="2766"/>
                      <a:pt x="21983" y="-89"/>
                      <a:pt x="28658" y="-11"/>
                    </a:cubicBezTo>
                    <a:cubicBezTo>
                      <a:pt x="40373" y="-11"/>
                      <a:pt x="47898" y="6371"/>
                      <a:pt x="47898" y="2189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74CF2D5C-977B-42E2-9534-A0C3389A2B89}"/>
                  </a:ext>
                </a:extLst>
              </p:cNvPr>
              <p:cNvSpPr/>
              <p:nvPr/>
            </p:nvSpPr>
            <p:spPr>
              <a:xfrm>
                <a:off x="4178472" y="-1057299"/>
                <a:ext cx="59436" cy="83666"/>
              </a:xfrm>
              <a:custGeom>
                <a:avLst/>
                <a:gdLst>
                  <a:gd name="connsiteX0" fmla="*/ 29324 w 59436"/>
                  <a:gd name="connsiteY0" fmla="*/ 46601 h 83666"/>
                  <a:gd name="connsiteX1" fmla="*/ 3035 w 59436"/>
                  <a:gd name="connsiteY1" fmla="*/ 22503 h 83666"/>
                  <a:gd name="connsiteX2" fmla="*/ 30753 w 59436"/>
                  <a:gd name="connsiteY2" fmla="*/ 119 h 83666"/>
                  <a:gd name="connsiteX3" fmla="*/ 59226 w 59436"/>
                  <a:gd name="connsiteY3" fmla="*/ 23393 h 83666"/>
                  <a:gd name="connsiteX4" fmla="*/ 59328 w 59436"/>
                  <a:gd name="connsiteY4" fmla="*/ 24789 h 83666"/>
                  <a:gd name="connsiteX5" fmla="*/ 47708 w 59436"/>
                  <a:gd name="connsiteY5" fmla="*/ 24789 h 83666"/>
                  <a:gd name="connsiteX6" fmla="*/ 30467 w 59436"/>
                  <a:gd name="connsiteY6" fmla="*/ 9454 h 83666"/>
                  <a:gd name="connsiteX7" fmla="*/ 14465 w 59436"/>
                  <a:gd name="connsiteY7" fmla="*/ 22313 h 83666"/>
                  <a:gd name="connsiteX8" fmla="*/ 32849 w 59436"/>
                  <a:gd name="connsiteY8" fmla="*/ 36600 h 83666"/>
                  <a:gd name="connsiteX9" fmla="*/ 59423 w 59436"/>
                  <a:gd name="connsiteY9" fmla="*/ 61746 h 83666"/>
                  <a:gd name="connsiteX10" fmla="*/ 30848 w 59436"/>
                  <a:gd name="connsiteY10" fmla="*/ 83654 h 83666"/>
                  <a:gd name="connsiteX11" fmla="*/ -13 w 59436"/>
                  <a:gd name="connsiteY11" fmla="*/ 58889 h 83666"/>
                  <a:gd name="connsiteX12" fmla="*/ 11608 w 59436"/>
                  <a:gd name="connsiteY12" fmla="*/ 58889 h 83666"/>
                  <a:gd name="connsiteX13" fmla="*/ 30658 w 59436"/>
                  <a:gd name="connsiteY13" fmla="*/ 74414 h 83666"/>
                  <a:gd name="connsiteX14" fmla="*/ 47422 w 59436"/>
                  <a:gd name="connsiteY14" fmla="*/ 61841 h 83666"/>
                  <a:gd name="connsiteX15" fmla="*/ 29324 w 59436"/>
                  <a:gd name="connsiteY15" fmla="*/ 46601 h 83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9436" h="83666">
                    <a:moveTo>
                      <a:pt x="29324" y="46601"/>
                    </a:moveTo>
                    <a:cubicBezTo>
                      <a:pt x="13322" y="41934"/>
                      <a:pt x="3035" y="34981"/>
                      <a:pt x="3035" y="22503"/>
                    </a:cubicBezTo>
                    <a:cubicBezTo>
                      <a:pt x="3035" y="10025"/>
                      <a:pt x="13989" y="119"/>
                      <a:pt x="30753" y="119"/>
                    </a:cubicBezTo>
                    <a:cubicBezTo>
                      <a:pt x="45042" y="-1316"/>
                      <a:pt x="57790" y="9104"/>
                      <a:pt x="59226" y="23393"/>
                    </a:cubicBezTo>
                    <a:cubicBezTo>
                      <a:pt x="59272" y="23857"/>
                      <a:pt x="59306" y="24323"/>
                      <a:pt x="59328" y="24789"/>
                    </a:cubicBezTo>
                    <a:lnTo>
                      <a:pt x="47708" y="24789"/>
                    </a:lnTo>
                    <a:cubicBezTo>
                      <a:pt x="47708" y="15836"/>
                      <a:pt x="42374" y="9454"/>
                      <a:pt x="30467" y="9454"/>
                    </a:cubicBezTo>
                    <a:cubicBezTo>
                      <a:pt x="18561" y="9454"/>
                      <a:pt x="14465" y="14883"/>
                      <a:pt x="14465" y="22313"/>
                    </a:cubicBezTo>
                    <a:cubicBezTo>
                      <a:pt x="14465" y="29742"/>
                      <a:pt x="20085" y="33076"/>
                      <a:pt x="32849" y="36600"/>
                    </a:cubicBezTo>
                    <a:cubicBezTo>
                      <a:pt x="51899" y="41934"/>
                      <a:pt x="59423" y="49268"/>
                      <a:pt x="59423" y="61746"/>
                    </a:cubicBezTo>
                    <a:cubicBezTo>
                      <a:pt x="59423" y="74224"/>
                      <a:pt x="48374" y="83654"/>
                      <a:pt x="30848" y="83654"/>
                    </a:cubicBezTo>
                    <a:cubicBezTo>
                      <a:pt x="15704" y="83654"/>
                      <a:pt x="-13" y="74891"/>
                      <a:pt x="-13" y="58889"/>
                    </a:cubicBezTo>
                    <a:lnTo>
                      <a:pt x="11608" y="58889"/>
                    </a:lnTo>
                    <a:cubicBezTo>
                      <a:pt x="11608" y="69557"/>
                      <a:pt x="20466" y="74414"/>
                      <a:pt x="30658" y="74414"/>
                    </a:cubicBezTo>
                    <a:cubicBezTo>
                      <a:pt x="40850" y="74414"/>
                      <a:pt x="47422" y="69557"/>
                      <a:pt x="47422" y="61841"/>
                    </a:cubicBezTo>
                    <a:cubicBezTo>
                      <a:pt x="47422" y="54126"/>
                      <a:pt x="44850" y="51173"/>
                      <a:pt x="29324" y="4660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68" name="Freihandform: Form 67">
                <a:extLst>
                  <a:ext uri="{FF2B5EF4-FFF2-40B4-BE49-F238E27FC236}">
                    <a16:creationId xmlns:a16="http://schemas.microsoft.com/office/drawing/2014/main" id="{1F556074-738C-4945-BD06-A1E1505E71DE}"/>
                  </a:ext>
                </a:extLst>
              </p:cNvPr>
              <p:cNvSpPr/>
              <p:nvPr/>
            </p:nvSpPr>
            <p:spPr>
              <a:xfrm>
                <a:off x="4248493" y="-1036116"/>
                <a:ext cx="51620" cy="62990"/>
              </a:xfrm>
              <a:custGeom>
                <a:avLst/>
                <a:gdLst>
                  <a:gd name="connsiteX0" fmla="*/ 51028 w 51620"/>
                  <a:gd name="connsiteY0" fmla="*/ 34944 h 62990"/>
                  <a:gd name="connsiteX1" fmla="*/ 11214 w 51620"/>
                  <a:gd name="connsiteY1" fmla="*/ 34944 h 62990"/>
                  <a:gd name="connsiteX2" fmla="*/ 26685 w 51620"/>
                  <a:gd name="connsiteY2" fmla="*/ 53788 h 62990"/>
                  <a:gd name="connsiteX3" fmla="*/ 43313 w 51620"/>
                  <a:gd name="connsiteY3" fmla="*/ 45231 h 62990"/>
                  <a:gd name="connsiteX4" fmla="*/ 50933 w 51620"/>
                  <a:gd name="connsiteY4" fmla="*/ 51136 h 62990"/>
                  <a:gd name="connsiteX5" fmla="*/ 27883 w 51620"/>
                  <a:gd name="connsiteY5" fmla="*/ 62947 h 62990"/>
                  <a:gd name="connsiteX6" fmla="*/ 0 w 51620"/>
                  <a:gd name="connsiteY6" fmla="*/ 36754 h 62990"/>
                  <a:gd name="connsiteX7" fmla="*/ 70 w 51620"/>
                  <a:gd name="connsiteY7" fmla="*/ 33801 h 62990"/>
                  <a:gd name="connsiteX8" fmla="*/ 69 w 51620"/>
                  <a:gd name="connsiteY8" fmla="*/ 31134 h 62990"/>
                  <a:gd name="connsiteX9" fmla="*/ 27597 w 51620"/>
                  <a:gd name="connsiteY9" fmla="*/ -13 h 62990"/>
                  <a:gd name="connsiteX10" fmla="*/ 51600 w 51620"/>
                  <a:gd name="connsiteY10" fmla="*/ 28562 h 62990"/>
                  <a:gd name="connsiteX11" fmla="*/ 51028 w 51620"/>
                  <a:gd name="connsiteY11" fmla="*/ 34944 h 62990"/>
                  <a:gd name="connsiteX12" fmla="*/ 40741 w 51620"/>
                  <a:gd name="connsiteY12" fmla="*/ 25419 h 62990"/>
                  <a:gd name="connsiteX13" fmla="*/ 40741 w 51620"/>
                  <a:gd name="connsiteY13" fmla="*/ 25419 h 62990"/>
                  <a:gd name="connsiteX14" fmla="*/ 26835 w 51620"/>
                  <a:gd name="connsiteY14" fmla="*/ 9417 h 62990"/>
                  <a:gd name="connsiteX15" fmla="*/ 11785 w 51620"/>
                  <a:gd name="connsiteY15" fmla="*/ 26181 h 62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1620" h="62990">
                    <a:moveTo>
                      <a:pt x="51028" y="34944"/>
                    </a:moveTo>
                    <a:lnTo>
                      <a:pt x="11214" y="34944"/>
                    </a:lnTo>
                    <a:cubicBezTo>
                      <a:pt x="10283" y="44420"/>
                      <a:pt x="17209" y="52857"/>
                      <a:pt x="26685" y="53788"/>
                    </a:cubicBezTo>
                    <a:cubicBezTo>
                      <a:pt x="33428" y="54450"/>
                      <a:pt x="39933" y="51103"/>
                      <a:pt x="43313" y="45231"/>
                    </a:cubicBezTo>
                    <a:lnTo>
                      <a:pt x="50933" y="51136"/>
                    </a:lnTo>
                    <a:cubicBezTo>
                      <a:pt x="45896" y="58892"/>
                      <a:pt x="37120" y="63389"/>
                      <a:pt x="27883" y="62947"/>
                    </a:cubicBezTo>
                    <a:cubicBezTo>
                      <a:pt x="12950" y="63414"/>
                      <a:pt x="467" y="51687"/>
                      <a:pt x="0" y="36754"/>
                    </a:cubicBezTo>
                    <a:cubicBezTo>
                      <a:pt x="-30" y="35769"/>
                      <a:pt x="-7" y="34783"/>
                      <a:pt x="70" y="33801"/>
                    </a:cubicBezTo>
                    <a:lnTo>
                      <a:pt x="69" y="31134"/>
                    </a:lnTo>
                    <a:cubicBezTo>
                      <a:pt x="69" y="11322"/>
                      <a:pt x="12452" y="-13"/>
                      <a:pt x="27597" y="-13"/>
                    </a:cubicBezTo>
                    <a:cubicBezTo>
                      <a:pt x="42742" y="-13"/>
                      <a:pt x="51600" y="10941"/>
                      <a:pt x="51600" y="28562"/>
                    </a:cubicBezTo>
                    <a:cubicBezTo>
                      <a:pt x="51649" y="30704"/>
                      <a:pt x="51457" y="32845"/>
                      <a:pt x="51028" y="34944"/>
                    </a:cubicBezTo>
                    <a:close/>
                    <a:moveTo>
                      <a:pt x="40741" y="25419"/>
                    </a:moveTo>
                    <a:lnTo>
                      <a:pt x="40741" y="25419"/>
                    </a:lnTo>
                    <a:cubicBezTo>
                      <a:pt x="40170" y="17799"/>
                      <a:pt x="37217" y="9417"/>
                      <a:pt x="26835" y="9417"/>
                    </a:cubicBezTo>
                    <a:cubicBezTo>
                      <a:pt x="19024" y="9417"/>
                      <a:pt x="13214" y="15227"/>
                      <a:pt x="11785" y="261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69" name="Freihandform: Form 68">
                <a:extLst>
                  <a:ext uri="{FF2B5EF4-FFF2-40B4-BE49-F238E27FC236}">
                    <a16:creationId xmlns:a16="http://schemas.microsoft.com/office/drawing/2014/main" id="{5CAE47CB-F6F1-4AEE-BD84-95B2ED0BAA19}"/>
                  </a:ext>
                </a:extLst>
              </p:cNvPr>
              <p:cNvSpPr/>
              <p:nvPr/>
            </p:nvSpPr>
            <p:spPr>
              <a:xfrm>
                <a:off x="4313346" y="-1036121"/>
                <a:ext cx="29432" cy="62012"/>
              </a:xfrm>
              <a:custGeom>
                <a:avLst/>
                <a:gdLst>
                  <a:gd name="connsiteX0" fmla="*/ 29419 w 29432"/>
                  <a:gd name="connsiteY0" fmla="*/ 849 h 62012"/>
                  <a:gd name="connsiteX1" fmla="*/ 29419 w 29432"/>
                  <a:gd name="connsiteY1" fmla="*/ 11041 h 62012"/>
                  <a:gd name="connsiteX2" fmla="*/ 24276 w 29432"/>
                  <a:gd name="connsiteY2" fmla="*/ 11041 h 62012"/>
                  <a:gd name="connsiteX3" fmla="*/ 11131 w 29432"/>
                  <a:gd name="connsiteY3" fmla="*/ 18946 h 62012"/>
                  <a:gd name="connsiteX4" fmla="*/ 11131 w 29432"/>
                  <a:gd name="connsiteY4" fmla="*/ 61999 h 62012"/>
                  <a:gd name="connsiteX5" fmla="*/ -13 w 29432"/>
                  <a:gd name="connsiteY5" fmla="*/ 61999 h 62012"/>
                  <a:gd name="connsiteX6" fmla="*/ -13 w 29432"/>
                  <a:gd name="connsiteY6" fmla="*/ 1135 h 62012"/>
                  <a:gd name="connsiteX7" fmla="*/ 11131 w 29432"/>
                  <a:gd name="connsiteY7" fmla="*/ 1135 h 62012"/>
                  <a:gd name="connsiteX8" fmla="*/ 11131 w 29432"/>
                  <a:gd name="connsiteY8" fmla="*/ 7421 h 62012"/>
                  <a:gd name="connsiteX9" fmla="*/ 24752 w 29432"/>
                  <a:gd name="connsiteY9" fmla="*/ -8 h 62012"/>
                  <a:gd name="connsiteX10" fmla="*/ 29419 w 29432"/>
                  <a:gd name="connsiteY10" fmla="*/ 849 h 62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432" h="62012">
                    <a:moveTo>
                      <a:pt x="29419" y="849"/>
                    </a:moveTo>
                    <a:lnTo>
                      <a:pt x="29419" y="11041"/>
                    </a:lnTo>
                    <a:cubicBezTo>
                      <a:pt x="27711" y="10844"/>
                      <a:pt x="25985" y="10844"/>
                      <a:pt x="24276" y="11041"/>
                    </a:cubicBezTo>
                    <a:cubicBezTo>
                      <a:pt x="18666" y="10640"/>
                      <a:pt x="13407" y="13803"/>
                      <a:pt x="11131" y="18946"/>
                    </a:cubicBezTo>
                    <a:lnTo>
                      <a:pt x="11131" y="61999"/>
                    </a:lnTo>
                    <a:lnTo>
                      <a:pt x="-13" y="61999"/>
                    </a:lnTo>
                    <a:lnTo>
                      <a:pt x="-13" y="1135"/>
                    </a:lnTo>
                    <a:lnTo>
                      <a:pt x="11131" y="1135"/>
                    </a:lnTo>
                    <a:lnTo>
                      <a:pt x="11131" y="7421"/>
                    </a:lnTo>
                    <a:cubicBezTo>
                      <a:pt x="14020" y="2691"/>
                      <a:pt x="19211" y="-141"/>
                      <a:pt x="24752" y="-8"/>
                    </a:cubicBezTo>
                    <a:cubicBezTo>
                      <a:pt x="26343" y="30"/>
                      <a:pt x="27918" y="320"/>
                      <a:pt x="29419" y="8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70" name="Freihandform: Form 69">
                <a:extLst>
                  <a:ext uri="{FF2B5EF4-FFF2-40B4-BE49-F238E27FC236}">
                    <a16:creationId xmlns:a16="http://schemas.microsoft.com/office/drawing/2014/main" id="{8D25F226-396E-47CD-9B33-554F5F7C4825}"/>
                  </a:ext>
                </a:extLst>
              </p:cNvPr>
              <p:cNvSpPr/>
              <p:nvPr/>
            </p:nvSpPr>
            <p:spPr>
              <a:xfrm>
                <a:off x="4348398" y="-1034973"/>
                <a:ext cx="51625" cy="60388"/>
              </a:xfrm>
              <a:custGeom>
                <a:avLst/>
                <a:gdLst>
                  <a:gd name="connsiteX0" fmla="*/ 40183 w 51625"/>
                  <a:gd name="connsiteY0" fmla="*/ -13 h 60388"/>
                  <a:gd name="connsiteX1" fmla="*/ 51613 w 51625"/>
                  <a:gd name="connsiteY1" fmla="*/ -13 h 60388"/>
                  <a:gd name="connsiteX2" fmla="*/ 30086 w 51625"/>
                  <a:gd name="connsiteY2" fmla="*/ 60376 h 60388"/>
                  <a:gd name="connsiteX3" fmla="*/ 21704 w 51625"/>
                  <a:gd name="connsiteY3" fmla="*/ 60376 h 60388"/>
                  <a:gd name="connsiteX4" fmla="*/ -13 w 51625"/>
                  <a:gd name="connsiteY4" fmla="*/ -13 h 60388"/>
                  <a:gd name="connsiteX5" fmla="*/ 11322 w 51625"/>
                  <a:gd name="connsiteY5" fmla="*/ -13 h 60388"/>
                  <a:gd name="connsiteX6" fmla="*/ 26086 w 51625"/>
                  <a:gd name="connsiteY6" fmla="*/ 45231 h 60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25" h="60388">
                    <a:moveTo>
                      <a:pt x="40183" y="-13"/>
                    </a:moveTo>
                    <a:lnTo>
                      <a:pt x="51613" y="-13"/>
                    </a:lnTo>
                    <a:lnTo>
                      <a:pt x="30086" y="60376"/>
                    </a:lnTo>
                    <a:lnTo>
                      <a:pt x="21704" y="60376"/>
                    </a:lnTo>
                    <a:lnTo>
                      <a:pt x="-13" y="-13"/>
                    </a:lnTo>
                    <a:lnTo>
                      <a:pt x="11322" y="-13"/>
                    </a:lnTo>
                    <a:lnTo>
                      <a:pt x="26086" y="4523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71" name="Freihandform: Form 70">
                <a:extLst>
                  <a:ext uri="{FF2B5EF4-FFF2-40B4-BE49-F238E27FC236}">
                    <a16:creationId xmlns:a16="http://schemas.microsoft.com/office/drawing/2014/main" id="{77A8222E-3F1E-4D89-BD23-5F3D4941DF2C}"/>
                  </a:ext>
                </a:extLst>
              </p:cNvPr>
              <p:cNvSpPr/>
              <p:nvPr/>
            </p:nvSpPr>
            <p:spPr>
              <a:xfrm>
                <a:off x="4410875" y="-1059078"/>
                <a:ext cx="13151" cy="84493"/>
              </a:xfrm>
              <a:custGeom>
                <a:avLst/>
                <a:gdLst>
                  <a:gd name="connsiteX0" fmla="*/ -6 w 13151"/>
                  <a:gd name="connsiteY0" fmla="*/ 6566 h 84493"/>
                  <a:gd name="connsiteX1" fmla="*/ 5981 w 13151"/>
                  <a:gd name="connsiteY1" fmla="*/ -6 h 84493"/>
                  <a:gd name="connsiteX2" fmla="*/ 6566 w 13151"/>
                  <a:gd name="connsiteY2" fmla="*/ -6 h 84493"/>
                  <a:gd name="connsiteX3" fmla="*/ 13139 w 13151"/>
                  <a:gd name="connsiteY3" fmla="*/ 6566 h 84493"/>
                  <a:gd name="connsiteX4" fmla="*/ 6566 w 13151"/>
                  <a:gd name="connsiteY4" fmla="*/ 13139 h 84493"/>
                  <a:gd name="connsiteX5" fmla="*/ -6 w 13151"/>
                  <a:gd name="connsiteY5" fmla="*/ 6566 h 84493"/>
                  <a:gd name="connsiteX6" fmla="*/ 12472 w 13151"/>
                  <a:gd name="connsiteY6" fmla="*/ 24092 h 84493"/>
                  <a:gd name="connsiteX7" fmla="*/ 12472 w 13151"/>
                  <a:gd name="connsiteY7" fmla="*/ 84481 h 84493"/>
                  <a:gd name="connsiteX8" fmla="*/ 1328 w 13151"/>
                  <a:gd name="connsiteY8" fmla="*/ 84481 h 84493"/>
                  <a:gd name="connsiteX9" fmla="*/ 1328 w 13151"/>
                  <a:gd name="connsiteY9" fmla="*/ 24092 h 84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51" h="84493">
                    <a:moveTo>
                      <a:pt x="-6" y="6566"/>
                    </a:moveTo>
                    <a:cubicBezTo>
                      <a:pt x="-167" y="3098"/>
                      <a:pt x="2513" y="156"/>
                      <a:pt x="5981" y="-6"/>
                    </a:cubicBezTo>
                    <a:cubicBezTo>
                      <a:pt x="6176" y="-15"/>
                      <a:pt x="6372" y="-15"/>
                      <a:pt x="6566" y="-6"/>
                    </a:cubicBezTo>
                    <a:cubicBezTo>
                      <a:pt x="10196" y="-6"/>
                      <a:pt x="13139" y="2937"/>
                      <a:pt x="13139" y="6566"/>
                    </a:cubicBezTo>
                    <a:cubicBezTo>
                      <a:pt x="13139" y="10196"/>
                      <a:pt x="10196" y="13139"/>
                      <a:pt x="6566" y="13139"/>
                    </a:cubicBezTo>
                    <a:cubicBezTo>
                      <a:pt x="2937" y="13139"/>
                      <a:pt x="-6" y="10196"/>
                      <a:pt x="-6" y="6566"/>
                    </a:cubicBezTo>
                    <a:close/>
                    <a:moveTo>
                      <a:pt x="12472" y="24092"/>
                    </a:moveTo>
                    <a:lnTo>
                      <a:pt x="12472" y="84481"/>
                    </a:lnTo>
                    <a:lnTo>
                      <a:pt x="1328" y="84481"/>
                    </a:lnTo>
                    <a:lnTo>
                      <a:pt x="1328" y="2409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72" name="Freihandform: Form 71">
                <a:extLst>
                  <a:ext uri="{FF2B5EF4-FFF2-40B4-BE49-F238E27FC236}">
                    <a16:creationId xmlns:a16="http://schemas.microsoft.com/office/drawing/2014/main" id="{ECACF56B-95A1-4F8C-8BEB-347D1F8F1CD0}"/>
                  </a:ext>
                </a:extLst>
              </p:cNvPr>
              <p:cNvSpPr/>
              <p:nvPr/>
            </p:nvSpPr>
            <p:spPr>
              <a:xfrm>
                <a:off x="4437484" y="-1036027"/>
                <a:ext cx="48740" cy="62590"/>
              </a:xfrm>
              <a:custGeom>
                <a:avLst/>
                <a:gdLst>
                  <a:gd name="connsiteX0" fmla="*/ 11295 w 48740"/>
                  <a:gd name="connsiteY0" fmla="*/ 30378 h 62590"/>
                  <a:gd name="connsiteX1" fmla="*/ 11295 w 48740"/>
                  <a:gd name="connsiteY1" fmla="*/ 32759 h 62590"/>
                  <a:gd name="connsiteX2" fmla="*/ 26725 w 48740"/>
                  <a:gd name="connsiteY2" fmla="*/ 53714 h 62590"/>
                  <a:gd name="connsiteX3" fmla="*/ 41299 w 48740"/>
                  <a:gd name="connsiteY3" fmla="*/ 45046 h 62590"/>
                  <a:gd name="connsiteX4" fmla="*/ 48728 w 48740"/>
                  <a:gd name="connsiteY4" fmla="*/ 50761 h 62590"/>
                  <a:gd name="connsiteX5" fmla="*/ 26344 w 48740"/>
                  <a:gd name="connsiteY5" fmla="*/ 62572 h 62590"/>
                  <a:gd name="connsiteX6" fmla="*/ -8 w 48740"/>
                  <a:gd name="connsiteY6" fmla="*/ 35213 h 62590"/>
                  <a:gd name="connsiteX7" fmla="*/ 151 w 48740"/>
                  <a:gd name="connsiteY7" fmla="*/ 32759 h 62590"/>
                  <a:gd name="connsiteX8" fmla="*/ 151 w 48740"/>
                  <a:gd name="connsiteY8" fmla="*/ 30378 h 62590"/>
                  <a:gd name="connsiteX9" fmla="*/ 26725 w 48740"/>
                  <a:gd name="connsiteY9" fmla="*/ -7 h 62590"/>
                  <a:gd name="connsiteX10" fmla="*/ 47014 w 48740"/>
                  <a:gd name="connsiteY10" fmla="*/ 8851 h 62590"/>
                  <a:gd name="connsiteX11" fmla="*/ 40822 w 48740"/>
                  <a:gd name="connsiteY11" fmla="*/ 15900 h 62590"/>
                  <a:gd name="connsiteX12" fmla="*/ 26630 w 48740"/>
                  <a:gd name="connsiteY12" fmla="*/ 8947 h 62590"/>
                  <a:gd name="connsiteX13" fmla="*/ 11295 w 48740"/>
                  <a:gd name="connsiteY13" fmla="*/ 30378 h 62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8740" h="62590">
                    <a:moveTo>
                      <a:pt x="11295" y="30378"/>
                    </a:moveTo>
                    <a:lnTo>
                      <a:pt x="11295" y="32759"/>
                    </a:lnTo>
                    <a:cubicBezTo>
                      <a:pt x="11295" y="45904"/>
                      <a:pt x="17296" y="53714"/>
                      <a:pt x="26725" y="53714"/>
                    </a:cubicBezTo>
                    <a:cubicBezTo>
                      <a:pt x="32735" y="53471"/>
                      <a:pt x="38216" y="50211"/>
                      <a:pt x="41299" y="45046"/>
                    </a:cubicBezTo>
                    <a:lnTo>
                      <a:pt x="48728" y="50761"/>
                    </a:lnTo>
                    <a:cubicBezTo>
                      <a:pt x="43803" y="58295"/>
                      <a:pt x="35343" y="62759"/>
                      <a:pt x="26344" y="62572"/>
                    </a:cubicBezTo>
                    <a:cubicBezTo>
                      <a:pt x="11512" y="62294"/>
                      <a:pt x="-286" y="50045"/>
                      <a:pt x="-8" y="35213"/>
                    </a:cubicBezTo>
                    <a:cubicBezTo>
                      <a:pt x="7" y="34393"/>
                      <a:pt x="60" y="33574"/>
                      <a:pt x="151" y="32759"/>
                    </a:cubicBezTo>
                    <a:lnTo>
                      <a:pt x="151" y="30378"/>
                    </a:lnTo>
                    <a:cubicBezTo>
                      <a:pt x="151" y="11899"/>
                      <a:pt x="10533" y="-7"/>
                      <a:pt x="26725" y="-7"/>
                    </a:cubicBezTo>
                    <a:cubicBezTo>
                      <a:pt x="34460" y="-171"/>
                      <a:pt x="41877" y="3067"/>
                      <a:pt x="47014" y="8851"/>
                    </a:cubicBezTo>
                    <a:lnTo>
                      <a:pt x="40822" y="15900"/>
                    </a:lnTo>
                    <a:cubicBezTo>
                      <a:pt x="37322" y="11637"/>
                      <a:pt x="32145" y="9100"/>
                      <a:pt x="26630" y="8947"/>
                    </a:cubicBezTo>
                    <a:cubicBezTo>
                      <a:pt x="17200" y="8947"/>
                      <a:pt x="11295" y="16852"/>
                      <a:pt x="11295" y="303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73" name="Freihandform: Form 72">
                <a:extLst>
                  <a:ext uri="{FF2B5EF4-FFF2-40B4-BE49-F238E27FC236}">
                    <a16:creationId xmlns:a16="http://schemas.microsoft.com/office/drawing/2014/main" id="{3F3B1735-7A60-449B-AA42-A678FFD391C4}"/>
                  </a:ext>
                </a:extLst>
              </p:cNvPr>
              <p:cNvSpPr/>
              <p:nvPr/>
            </p:nvSpPr>
            <p:spPr>
              <a:xfrm>
                <a:off x="4494202" y="-1036116"/>
                <a:ext cx="51783" cy="62702"/>
              </a:xfrm>
              <a:custGeom>
                <a:avLst/>
                <a:gdLst>
                  <a:gd name="connsiteX0" fmla="*/ 51351 w 51783"/>
                  <a:gd name="connsiteY0" fmla="*/ 34944 h 62702"/>
                  <a:gd name="connsiteX1" fmla="*/ 11441 w 51783"/>
                  <a:gd name="connsiteY1" fmla="*/ 34944 h 62702"/>
                  <a:gd name="connsiteX2" fmla="*/ 27478 w 51783"/>
                  <a:gd name="connsiteY2" fmla="*/ 53309 h 62702"/>
                  <a:gd name="connsiteX3" fmla="*/ 43445 w 51783"/>
                  <a:gd name="connsiteY3" fmla="*/ 44945 h 62702"/>
                  <a:gd name="connsiteX4" fmla="*/ 50970 w 51783"/>
                  <a:gd name="connsiteY4" fmla="*/ 50851 h 62702"/>
                  <a:gd name="connsiteX5" fmla="*/ 28014 w 51783"/>
                  <a:gd name="connsiteY5" fmla="*/ 62662 h 62702"/>
                  <a:gd name="connsiteX6" fmla="*/ 40 w 51783"/>
                  <a:gd name="connsiteY6" fmla="*/ 36567 h 62702"/>
                  <a:gd name="connsiteX7" fmla="*/ 106 w 51783"/>
                  <a:gd name="connsiteY7" fmla="*/ 33515 h 62702"/>
                  <a:gd name="connsiteX8" fmla="*/ 106 w 51783"/>
                  <a:gd name="connsiteY8" fmla="*/ 31134 h 62702"/>
                  <a:gd name="connsiteX9" fmla="*/ 25980 w 51783"/>
                  <a:gd name="connsiteY9" fmla="*/ 92 h 62702"/>
                  <a:gd name="connsiteX10" fmla="*/ 27729 w 51783"/>
                  <a:gd name="connsiteY10" fmla="*/ -13 h 62702"/>
                  <a:gd name="connsiteX11" fmla="*/ 51732 w 51783"/>
                  <a:gd name="connsiteY11" fmla="*/ 28562 h 62702"/>
                  <a:gd name="connsiteX12" fmla="*/ 51351 w 51783"/>
                  <a:gd name="connsiteY12" fmla="*/ 34944 h 62702"/>
                  <a:gd name="connsiteX13" fmla="*/ 40683 w 51783"/>
                  <a:gd name="connsiteY13" fmla="*/ 25419 h 62702"/>
                  <a:gd name="connsiteX14" fmla="*/ 40683 w 51783"/>
                  <a:gd name="connsiteY14" fmla="*/ 25419 h 62702"/>
                  <a:gd name="connsiteX15" fmla="*/ 26776 w 51783"/>
                  <a:gd name="connsiteY15" fmla="*/ 9417 h 62702"/>
                  <a:gd name="connsiteX16" fmla="*/ 11822 w 51783"/>
                  <a:gd name="connsiteY16" fmla="*/ 26181 h 62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1783" h="62702">
                    <a:moveTo>
                      <a:pt x="51351" y="34944"/>
                    </a:moveTo>
                    <a:lnTo>
                      <a:pt x="11441" y="34944"/>
                    </a:lnTo>
                    <a:cubicBezTo>
                      <a:pt x="10798" y="44444"/>
                      <a:pt x="17978" y="52666"/>
                      <a:pt x="27478" y="53309"/>
                    </a:cubicBezTo>
                    <a:cubicBezTo>
                      <a:pt x="33950" y="53747"/>
                      <a:pt x="40120" y="50515"/>
                      <a:pt x="43445" y="44945"/>
                    </a:cubicBezTo>
                    <a:lnTo>
                      <a:pt x="50970" y="50851"/>
                    </a:lnTo>
                    <a:cubicBezTo>
                      <a:pt x="45964" y="58591"/>
                      <a:pt x="37222" y="63089"/>
                      <a:pt x="28014" y="62662"/>
                    </a:cubicBezTo>
                    <a:cubicBezTo>
                      <a:pt x="13084" y="63181"/>
                      <a:pt x="559" y="51498"/>
                      <a:pt x="40" y="36567"/>
                    </a:cubicBezTo>
                    <a:cubicBezTo>
                      <a:pt x="5" y="35549"/>
                      <a:pt x="27" y="34530"/>
                      <a:pt x="106" y="33515"/>
                    </a:cubicBezTo>
                    <a:lnTo>
                      <a:pt x="106" y="31134"/>
                    </a:lnTo>
                    <a:cubicBezTo>
                      <a:pt x="-1321" y="15417"/>
                      <a:pt x="10263" y="1519"/>
                      <a:pt x="25980" y="92"/>
                    </a:cubicBezTo>
                    <a:cubicBezTo>
                      <a:pt x="26562" y="39"/>
                      <a:pt x="27145" y="4"/>
                      <a:pt x="27729" y="-13"/>
                    </a:cubicBezTo>
                    <a:cubicBezTo>
                      <a:pt x="42492" y="-13"/>
                      <a:pt x="51732" y="10941"/>
                      <a:pt x="51732" y="28562"/>
                    </a:cubicBezTo>
                    <a:cubicBezTo>
                      <a:pt x="51844" y="30697"/>
                      <a:pt x="51716" y="32838"/>
                      <a:pt x="51351" y="34944"/>
                    </a:cubicBezTo>
                    <a:close/>
                    <a:moveTo>
                      <a:pt x="40683" y="25419"/>
                    </a:moveTo>
                    <a:lnTo>
                      <a:pt x="40683" y="25419"/>
                    </a:lnTo>
                    <a:cubicBezTo>
                      <a:pt x="40111" y="17799"/>
                      <a:pt x="37158" y="9417"/>
                      <a:pt x="26776" y="9417"/>
                    </a:cubicBezTo>
                    <a:cubicBezTo>
                      <a:pt x="18966" y="9417"/>
                      <a:pt x="13155" y="15227"/>
                      <a:pt x="11822" y="261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74" name="Freihandform: Form 73">
                <a:extLst>
                  <a:ext uri="{FF2B5EF4-FFF2-40B4-BE49-F238E27FC236}">
                    <a16:creationId xmlns:a16="http://schemas.microsoft.com/office/drawing/2014/main" id="{EC377BD8-9E5D-4C12-8ADB-A867A4D0B4D3}"/>
                  </a:ext>
                </a:extLst>
              </p:cNvPr>
              <p:cNvSpPr/>
              <p:nvPr/>
            </p:nvSpPr>
            <p:spPr>
              <a:xfrm>
                <a:off x="4556710" y="-1036023"/>
                <a:ext cx="47720" cy="62698"/>
              </a:xfrm>
              <a:custGeom>
                <a:avLst/>
                <a:gdLst>
                  <a:gd name="connsiteX0" fmla="*/ 36563 w 47720"/>
                  <a:gd name="connsiteY0" fmla="*/ 44947 h 62698"/>
                  <a:gd name="connsiteX1" fmla="*/ 23228 w 47720"/>
                  <a:gd name="connsiteY1" fmla="*/ 35422 h 62698"/>
                  <a:gd name="connsiteX2" fmla="*/ 2654 w 47720"/>
                  <a:gd name="connsiteY2" fmla="*/ 17801 h 62698"/>
                  <a:gd name="connsiteX3" fmla="*/ 24467 w 47720"/>
                  <a:gd name="connsiteY3" fmla="*/ -11 h 62698"/>
                  <a:gd name="connsiteX4" fmla="*/ 45707 w 47720"/>
                  <a:gd name="connsiteY4" fmla="*/ 8466 h 62698"/>
                  <a:gd name="connsiteX5" fmla="*/ 39706 w 47720"/>
                  <a:gd name="connsiteY5" fmla="*/ 15420 h 62698"/>
                  <a:gd name="connsiteX6" fmla="*/ 24466 w 47720"/>
                  <a:gd name="connsiteY6" fmla="*/ 8943 h 62698"/>
                  <a:gd name="connsiteX7" fmla="*/ 13798 w 47720"/>
                  <a:gd name="connsiteY7" fmla="*/ 17420 h 62698"/>
                  <a:gd name="connsiteX8" fmla="*/ 25800 w 47720"/>
                  <a:gd name="connsiteY8" fmla="*/ 26469 h 62698"/>
                  <a:gd name="connsiteX9" fmla="*/ 47707 w 47720"/>
                  <a:gd name="connsiteY9" fmla="*/ 44566 h 62698"/>
                  <a:gd name="connsiteX10" fmla="*/ 24467 w 47720"/>
                  <a:gd name="connsiteY10" fmla="*/ 62664 h 62698"/>
                  <a:gd name="connsiteX11" fmla="*/ -13 w 47720"/>
                  <a:gd name="connsiteY11" fmla="*/ 50567 h 62698"/>
                  <a:gd name="connsiteX12" fmla="*/ 7702 w 47720"/>
                  <a:gd name="connsiteY12" fmla="*/ 44661 h 62698"/>
                  <a:gd name="connsiteX13" fmla="*/ 24847 w 47720"/>
                  <a:gd name="connsiteY13" fmla="*/ 53615 h 62698"/>
                  <a:gd name="connsiteX14" fmla="*/ 36563 w 47720"/>
                  <a:gd name="connsiteY14" fmla="*/ 44947 h 62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7720" h="62698">
                    <a:moveTo>
                      <a:pt x="36563" y="44947"/>
                    </a:moveTo>
                    <a:cubicBezTo>
                      <a:pt x="36563" y="40089"/>
                      <a:pt x="32944" y="37422"/>
                      <a:pt x="23228" y="35422"/>
                    </a:cubicBezTo>
                    <a:cubicBezTo>
                      <a:pt x="9227" y="32565"/>
                      <a:pt x="2654" y="26850"/>
                      <a:pt x="2654" y="17801"/>
                    </a:cubicBezTo>
                    <a:cubicBezTo>
                      <a:pt x="2654" y="8752"/>
                      <a:pt x="11417" y="-11"/>
                      <a:pt x="24467" y="-11"/>
                    </a:cubicBezTo>
                    <a:cubicBezTo>
                      <a:pt x="32388" y="-100"/>
                      <a:pt x="40024" y="2947"/>
                      <a:pt x="45707" y="8466"/>
                    </a:cubicBezTo>
                    <a:lnTo>
                      <a:pt x="39706" y="15420"/>
                    </a:lnTo>
                    <a:cubicBezTo>
                      <a:pt x="35614" y="11432"/>
                      <a:pt x="30177" y="9121"/>
                      <a:pt x="24466" y="8943"/>
                    </a:cubicBezTo>
                    <a:cubicBezTo>
                      <a:pt x="17894" y="8943"/>
                      <a:pt x="13798" y="12276"/>
                      <a:pt x="13798" y="17420"/>
                    </a:cubicBezTo>
                    <a:cubicBezTo>
                      <a:pt x="13798" y="22563"/>
                      <a:pt x="16561" y="24278"/>
                      <a:pt x="25800" y="26469"/>
                    </a:cubicBezTo>
                    <a:cubicBezTo>
                      <a:pt x="41421" y="29993"/>
                      <a:pt x="47707" y="35232"/>
                      <a:pt x="47707" y="44566"/>
                    </a:cubicBezTo>
                    <a:cubicBezTo>
                      <a:pt x="47707" y="55996"/>
                      <a:pt x="38182" y="62664"/>
                      <a:pt x="24467" y="62664"/>
                    </a:cubicBezTo>
                    <a:cubicBezTo>
                      <a:pt x="14784" y="63043"/>
                      <a:pt x="5568" y="58489"/>
                      <a:pt x="-13" y="50567"/>
                    </a:cubicBezTo>
                    <a:lnTo>
                      <a:pt x="7702" y="44661"/>
                    </a:lnTo>
                    <a:cubicBezTo>
                      <a:pt x="11536" y="50353"/>
                      <a:pt x="17986" y="53722"/>
                      <a:pt x="24847" y="53615"/>
                    </a:cubicBezTo>
                    <a:cubicBezTo>
                      <a:pt x="31896" y="53901"/>
                      <a:pt x="36563" y="50472"/>
                      <a:pt x="36563" y="4494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3315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EL&amp;INHAL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/>
          <p:cNvSpPr>
            <a:spLocks noGrp="1"/>
          </p:cNvSpPr>
          <p:nvPr>
            <p:ph type="title"/>
          </p:nvPr>
        </p:nvSpPr>
        <p:spPr bwMode="gray">
          <a:xfrm>
            <a:off x="540000" y="432000"/>
            <a:ext cx="11109600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noProof="0" dirty="0"/>
              <a:t>Titelmasterformat durch Klicken bearbeiten</a:t>
            </a:r>
          </a:p>
        </p:txBody>
      </p:sp>
      <p:sp>
        <p:nvSpPr>
          <p:cNvPr id="3" name="Inhalt 1"/>
          <p:cNvSpPr>
            <a:spLocks noGrp="1"/>
          </p:cNvSpPr>
          <p:nvPr>
            <p:ph sz="half" idx="1"/>
          </p:nvPr>
        </p:nvSpPr>
        <p:spPr bwMode="gray">
          <a:xfrm>
            <a:off x="540000" y="1498600"/>
            <a:ext cx="2671200" cy="2468600"/>
          </a:xfr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</a:defRPr>
            </a:lvl1pPr>
            <a:lvl2pPr algn="ctr"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 algn="ctr"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 algn="ctr"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 algn="ctr"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Textmasterformat bearbeiten</a:t>
            </a:r>
          </a:p>
        </p:txBody>
      </p:sp>
      <p:sp>
        <p:nvSpPr>
          <p:cNvPr id="10" name="Text 1"/>
          <p:cNvSpPr>
            <a:spLocks noGrp="1"/>
          </p:cNvSpPr>
          <p:nvPr>
            <p:ph type="body" sz="quarter" idx="41"/>
          </p:nvPr>
        </p:nvSpPr>
        <p:spPr bwMode="gray">
          <a:xfrm>
            <a:off x="540000" y="4399200"/>
            <a:ext cx="2671200" cy="1576800"/>
          </a:xfr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Textmasterformat bearbeiten</a:t>
            </a:r>
          </a:p>
        </p:txBody>
      </p:sp>
      <p:sp>
        <p:nvSpPr>
          <p:cNvPr id="14" name="Inhalt 2"/>
          <p:cNvSpPr>
            <a:spLocks noGrp="1"/>
          </p:cNvSpPr>
          <p:nvPr>
            <p:ph sz="half" idx="42"/>
          </p:nvPr>
        </p:nvSpPr>
        <p:spPr bwMode="gray">
          <a:xfrm>
            <a:off x="3352800" y="1498600"/>
            <a:ext cx="2671200" cy="2468600"/>
          </a:xfr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</a:defRPr>
            </a:lvl1pPr>
            <a:lvl2pPr algn="ctr"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 algn="ctr"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 algn="ctr"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 algn="ctr"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Textmasterformat bearbeiten</a:t>
            </a:r>
          </a:p>
        </p:txBody>
      </p:sp>
      <p:sp>
        <p:nvSpPr>
          <p:cNvPr id="15" name="Text 2"/>
          <p:cNvSpPr>
            <a:spLocks noGrp="1"/>
          </p:cNvSpPr>
          <p:nvPr>
            <p:ph type="body" sz="quarter" idx="43"/>
          </p:nvPr>
        </p:nvSpPr>
        <p:spPr bwMode="gray">
          <a:xfrm>
            <a:off x="3352800" y="4399200"/>
            <a:ext cx="2671200" cy="1576800"/>
          </a:xfr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Textmasterformat bearbeiten</a:t>
            </a:r>
          </a:p>
        </p:txBody>
      </p:sp>
      <p:sp>
        <p:nvSpPr>
          <p:cNvPr id="11" name="Inhalt 3"/>
          <p:cNvSpPr>
            <a:spLocks noGrp="1"/>
          </p:cNvSpPr>
          <p:nvPr>
            <p:ph sz="half" idx="44"/>
          </p:nvPr>
        </p:nvSpPr>
        <p:spPr bwMode="gray">
          <a:xfrm>
            <a:off x="6165600" y="1498600"/>
            <a:ext cx="2671200" cy="2468600"/>
          </a:xfr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</a:defRPr>
            </a:lvl1pPr>
            <a:lvl2pPr algn="ctr"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 algn="ctr"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 algn="ctr"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 algn="ctr"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Textmasterformat bearbeiten</a:t>
            </a:r>
          </a:p>
        </p:txBody>
      </p:sp>
      <p:sp>
        <p:nvSpPr>
          <p:cNvPr id="13" name="Text 3"/>
          <p:cNvSpPr>
            <a:spLocks noGrp="1"/>
          </p:cNvSpPr>
          <p:nvPr>
            <p:ph type="body" sz="quarter" idx="45"/>
          </p:nvPr>
        </p:nvSpPr>
        <p:spPr bwMode="gray">
          <a:xfrm>
            <a:off x="6165600" y="4399200"/>
            <a:ext cx="2671200" cy="1576800"/>
          </a:xfr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Textmasterformat bearbeiten</a:t>
            </a:r>
          </a:p>
        </p:txBody>
      </p:sp>
      <p:sp>
        <p:nvSpPr>
          <p:cNvPr id="16" name="Inhalt 4"/>
          <p:cNvSpPr>
            <a:spLocks noGrp="1"/>
          </p:cNvSpPr>
          <p:nvPr>
            <p:ph sz="half" idx="46"/>
          </p:nvPr>
        </p:nvSpPr>
        <p:spPr bwMode="gray">
          <a:xfrm>
            <a:off x="8978400" y="1498600"/>
            <a:ext cx="2671200" cy="2468600"/>
          </a:xfr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</a:defRPr>
            </a:lvl1pPr>
            <a:lvl2pPr algn="ctr"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 algn="ctr"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 algn="ctr"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 algn="ctr"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Textmasterformat bearbeiten</a:t>
            </a:r>
          </a:p>
        </p:txBody>
      </p:sp>
      <p:sp>
        <p:nvSpPr>
          <p:cNvPr id="17" name="Text 4"/>
          <p:cNvSpPr>
            <a:spLocks noGrp="1"/>
          </p:cNvSpPr>
          <p:nvPr>
            <p:ph type="body" sz="quarter" idx="47"/>
          </p:nvPr>
        </p:nvSpPr>
        <p:spPr bwMode="gray">
          <a:xfrm>
            <a:off x="8978400" y="4399200"/>
            <a:ext cx="2671200" cy="1576800"/>
          </a:xfr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Textmasterformat bearbeiten</a:t>
            </a:r>
          </a:p>
        </p:txBody>
      </p:sp>
      <p:sp>
        <p:nvSpPr>
          <p:cNvPr id="7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02CEFE82-39F2-4F47-8A0C-D5AB3496FA5C}" type="slidenum">
              <a:rPr lang="de-DE" smtClean="0"/>
              <a:pPr/>
              <a:t>‹#›</a:t>
            </a:fld>
            <a:endParaRPr lang="de-DE" dirty="0"/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97053139-9B20-4B9D-B749-665800DC1E7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532128" y="6228000"/>
            <a:ext cx="2320671" cy="360000"/>
            <a:chOff x="922011" y="-1136795"/>
            <a:chExt cx="2768825" cy="429521"/>
          </a:xfrm>
          <a:solidFill>
            <a:schemeClr val="bg1"/>
          </a:solidFill>
        </p:grpSpPr>
        <p:grpSp>
          <p:nvGrpSpPr>
            <p:cNvPr id="39" name="Grafik 2">
              <a:extLst>
                <a:ext uri="{FF2B5EF4-FFF2-40B4-BE49-F238E27FC236}">
                  <a16:creationId xmlns:a16="http://schemas.microsoft.com/office/drawing/2014/main" id="{7626FB82-F517-41D0-989F-9A647F866507}"/>
                </a:ext>
              </a:extLst>
            </p:cNvPr>
            <p:cNvGrpSpPr/>
            <p:nvPr/>
          </p:nvGrpSpPr>
          <p:grpSpPr>
            <a:xfrm>
              <a:off x="3001848" y="-1136795"/>
              <a:ext cx="688988" cy="429521"/>
              <a:chOff x="3001849" y="-1136795"/>
              <a:chExt cx="389763" cy="242982"/>
            </a:xfrm>
            <a:grpFill/>
          </p:grpSpPr>
          <p:sp>
            <p:nvSpPr>
              <p:cNvPr id="86" name="Freihandform: Form 85">
                <a:extLst>
                  <a:ext uri="{FF2B5EF4-FFF2-40B4-BE49-F238E27FC236}">
                    <a16:creationId xmlns:a16="http://schemas.microsoft.com/office/drawing/2014/main" id="{ED14CE4A-6901-475D-B123-A048456FA461}"/>
                  </a:ext>
                </a:extLst>
              </p:cNvPr>
              <p:cNvSpPr/>
              <p:nvPr/>
            </p:nvSpPr>
            <p:spPr>
              <a:xfrm>
                <a:off x="3075484" y="-1136795"/>
                <a:ext cx="316127" cy="161925"/>
              </a:xfrm>
              <a:custGeom>
                <a:avLst/>
                <a:gdLst>
                  <a:gd name="connsiteX0" fmla="*/ 121233 w 316127"/>
                  <a:gd name="connsiteY0" fmla="*/ -13 h 161925"/>
                  <a:gd name="connsiteX1" fmla="*/ -13 w 316127"/>
                  <a:gd name="connsiteY1" fmla="*/ 121629 h 161925"/>
                  <a:gd name="connsiteX2" fmla="*/ 6933 w 316127"/>
                  <a:gd name="connsiteY2" fmla="*/ 161912 h 161925"/>
                  <a:gd name="connsiteX3" fmla="*/ 154094 w 316127"/>
                  <a:gd name="connsiteY3" fmla="*/ 161912 h 161925"/>
                  <a:gd name="connsiteX4" fmla="*/ 189527 w 316127"/>
                  <a:gd name="connsiteY4" fmla="*/ 126098 h 161925"/>
                  <a:gd name="connsiteX5" fmla="*/ 42937 w 316127"/>
                  <a:gd name="connsiteY5" fmla="*/ 126098 h 161925"/>
                  <a:gd name="connsiteX6" fmla="*/ 14934 w 316127"/>
                  <a:gd name="connsiteY6" fmla="*/ 154673 h 161925"/>
                  <a:gd name="connsiteX7" fmla="*/ 9886 w 316127"/>
                  <a:gd name="connsiteY7" fmla="*/ 121812 h 161925"/>
                  <a:gd name="connsiteX8" fmla="*/ 119137 w 316127"/>
                  <a:gd name="connsiteY8" fmla="*/ 10084 h 161925"/>
                  <a:gd name="connsiteX9" fmla="*/ 306018 w 316127"/>
                  <a:gd name="connsiteY9" fmla="*/ 10084 h 161925"/>
                  <a:gd name="connsiteX10" fmla="*/ 316114 w 316127"/>
                  <a:gd name="connsiteY10" fmla="*/ -13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6127" h="161925">
                    <a:moveTo>
                      <a:pt x="121233" y="-13"/>
                    </a:moveTo>
                    <a:cubicBezTo>
                      <a:pt x="54161" y="97"/>
                      <a:pt x="-122" y="54558"/>
                      <a:pt x="-13" y="121629"/>
                    </a:cubicBezTo>
                    <a:cubicBezTo>
                      <a:pt x="10" y="135353"/>
                      <a:pt x="2358" y="148973"/>
                      <a:pt x="6933" y="161912"/>
                    </a:cubicBezTo>
                    <a:lnTo>
                      <a:pt x="154094" y="161912"/>
                    </a:lnTo>
                    <a:lnTo>
                      <a:pt x="189527" y="126098"/>
                    </a:lnTo>
                    <a:lnTo>
                      <a:pt x="42937" y="126098"/>
                    </a:lnTo>
                    <a:lnTo>
                      <a:pt x="14934" y="154673"/>
                    </a:lnTo>
                    <a:cubicBezTo>
                      <a:pt x="11600" y="144037"/>
                      <a:pt x="9898" y="132958"/>
                      <a:pt x="9886" y="121812"/>
                    </a:cubicBezTo>
                    <a:cubicBezTo>
                      <a:pt x="9820" y="61040"/>
                      <a:pt x="58379" y="11380"/>
                      <a:pt x="119137" y="10084"/>
                    </a:cubicBezTo>
                    <a:lnTo>
                      <a:pt x="306018" y="10084"/>
                    </a:lnTo>
                    <a:lnTo>
                      <a:pt x="316114" y="-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87" name="Freihandform: Form 86">
                <a:extLst>
                  <a:ext uri="{FF2B5EF4-FFF2-40B4-BE49-F238E27FC236}">
                    <a16:creationId xmlns:a16="http://schemas.microsoft.com/office/drawing/2014/main" id="{E9FF05EF-C6F6-4FA6-BB7F-26D9F32707D3}"/>
                  </a:ext>
                </a:extLst>
              </p:cNvPr>
              <p:cNvSpPr/>
              <p:nvPr/>
            </p:nvSpPr>
            <p:spPr>
              <a:xfrm>
                <a:off x="3001849" y="-1055738"/>
                <a:ext cx="316375" cy="161925"/>
              </a:xfrm>
              <a:custGeom>
                <a:avLst/>
                <a:gdLst>
                  <a:gd name="connsiteX0" fmla="*/ 199917 w 316375"/>
                  <a:gd name="connsiteY0" fmla="*/ 161912 h 161925"/>
                  <a:gd name="connsiteX1" fmla="*/ 316250 w 316375"/>
                  <a:gd name="connsiteY1" fmla="*/ 35198 h 161925"/>
                  <a:gd name="connsiteX2" fmla="*/ 309455 w 316375"/>
                  <a:gd name="connsiteY2" fmla="*/ -13 h 161925"/>
                  <a:gd name="connsiteX3" fmla="*/ 161912 w 316375"/>
                  <a:gd name="connsiteY3" fmla="*/ -13 h 161925"/>
                  <a:gd name="connsiteX4" fmla="*/ 131527 w 316375"/>
                  <a:gd name="connsiteY4" fmla="*/ 30372 h 161925"/>
                  <a:gd name="connsiteX5" fmla="*/ 278498 w 316375"/>
                  <a:gd name="connsiteY5" fmla="*/ 30372 h 161925"/>
                  <a:gd name="connsiteX6" fmla="*/ 301358 w 316375"/>
                  <a:gd name="connsiteY6" fmla="*/ 7607 h 161925"/>
                  <a:gd name="connsiteX7" fmla="*/ 227741 w 316375"/>
                  <a:gd name="connsiteY7" fmla="*/ 146808 h 161925"/>
                  <a:gd name="connsiteX8" fmla="*/ 197345 w 316375"/>
                  <a:gd name="connsiteY8" fmla="*/ 151721 h 161925"/>
                  <a:gd name="connsiteX9" fmla="*/ 156864 w 316375"/>
                  <a:gd name="connsiteY9" fmla="*/ 151721 h 161925"/>
                  <a:gd name="connsiteX10" fmla="*/ 210014 w 316375"/>
                  <a:gd name="connsiteY10" fmla="*/ 98571 h 161925"/>
                  <a:gd name="connsiteX11" fmla="*/ 63233 w 316375"/>
                  <a:gd name="connsiteY11" fmla="*/ 98571 h 161925"/>
                  <a:gd name="connsiteX12" fmla="*/ -13 w 316375"/>
                  <a:gd name="connsiteY12" fmla="*/ 161912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6375" h="161925">
                    <a:moveTo>
                      <a:pt x="199917" y="161912"/>
                    </a:moveTo>
                    <a:cubicBezTo>
                      <a:pt x="267033" y="159045"/>
                      <a:pt x="319116" y="102313"/>
                      <a:pt x="316250" y="35198"/>
                    </a:cubicBezTo>
                    <a:cubicBezTo>
                      <a:pt x="315737" y="23190"/>
                      <a:pt x="313447" y="11324"/>
                      <a:pt x="309455" y="-13"/>
                    </a:cubicBezTo>
                    <a:lnTo>
                      <a:pt x="161912" y="-13"/>
                    </a:lnTo>
                    <a:lnTo>
                      <a:pt x="131527" y="30372"/>
                    </a:lnTo>
                    <a:lnTo>
                      <a:pt x="278498" y="30372"/>
                    </a:lnTo>
                    <a:lnTo>
                      <a:pt x="301358" y="7607"/>
                    </a:lnTo>
                    <a:cubicBezTo>
                      <a:pt x="319469" y="66375"/>
                      <a:pt x="286509" y="128698"/>
                      <a:pt x="227741" y="146808"/>
                    </a:cubicBezTo>
                    <a:cubicBezTo>
                      <a:pt x="217885" y="149845"/>
                      <a:pt x="207656" y="151499"/>
                      <a:pt x="197345" y="151721"/>
                    </a:cubicBezTo>
                    <a:lnTo>
                      <a:pt x="156864" y="151721"/>
                    </a:lnTo>
                    <a:lnTo>
                      <a:pt x="210014" y="98571"/>
                    </a:lnTo>
                    <a:lnTo>
                      <a:pt x="63233" y="98571"/>
                    </a:lnTo>
                    <a:lnTo>
                      <a:pt x="-13" y="1619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88" name="Freihandform: Form 87">
                <a:extLst>
                  <a:ext uri="{FF2B5EF4-FFF2-40B4-BE49-F238E27FC236}">
                    <a16:creationId xmlns:a16="http://schemas.microsoft.com/office/drawing/2014/main" id="{69C127B2-B1FE-4F43-BBEE-DAE617859271}"/>
                  </a:ext>
                </a:extLst>
              </p:cNvPr>
              <p:cNvSpPr/>
              <p:nvPr/>
            </p:nvSpPr>
            <p:spPr>
              <a:xfrm>
                <a:off x="3176537" y="-1091171"/>
                <a:ext cx="169544" cy="22669"/>
              </a:xfrm>
              <a:custGeom>
                <a:avLst/>
                <a:gdLst>
                  <a:gd name="connsiteX0" fmla="*/ 0 w 169544"/>
                  <a:gd name="connsiteY0" fmla="*/ 22670 h 22669"/>
                  <a:gd name="connsiteX1" fmla="*/ 146780 w 169544"/>
                  <a:gd name="connsiteY1" fmla="*/ 22670 h 22669"/>
                  <a:gd name="connsiteX2" fmla="*/ 169545 w 169544"/>
                  <a:gd name="connsiteY2" fmla="*/ 0 h 22669"/>
                  <a:gd name="connsiteX3" fmla="*/ 22765 w 169544"/>
                  <a:gd name="connsiteY3" fmla="*/ 0 h 22669"/>
                  <a:gd name="connsiteX4" fmla="*/ 0 w 169544"/>
                  <a:gd name="connsiteY4" fmla="*/ 22670 h 22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544" h="22669">
                    <a:moveTo>
                      <a:pt x="0" y="22670"/>
                    </a:moveTo>
                    <a:lnTo>
                      <a:pt x="146780" y="22670"/>
                    </a:lnTo>
                    <a:lnTo>
                      <a:pt x="169545" y="0"/>
                    </a:lnTo>
                    <a:lnTo>
                      <a:pt x="22765" y="0"/>
                    </a:lnTo>
                    <a:lnTo>
                      <a:pt x="0" y="226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89" name="Freihandform: Form 88">
                <a:extLst>
                  <a:ext uri="{FF2B5EF4-FFF2-40B4-BE49-F238E27FC236}">
                    <a16:creationId xmlns:a16="http://schemas.microsoft.com/office/drawing/2014/main" id="{CDB5BE1E-2B9F-4277-991A-6040E2DA1E7A}"/>
                  </a:ext>
                </a:extLst>
              </p:cNvPr>
              <p:cNvSpPr/>
              <p:nvPr/>
            </p:nvSpPr>
            <p:spPr>
              <a:xfrm>
                <a:off x="3209398" y="-1116507"/>
                <a:ext cx="162020" cy="15144"/>
              </a:xfrm>
              <a:custGeom>
                <a:avLst/>
                <a:gdLst>
                  <a:gd name="connsiteX0" fmla="*/ 0 w 162020"/>
                  <a:gd name="connsiteY0" fmla="*/ 15145 h 15144"/>
                  <a:gd name="connsiteX1" fmla="*/ 146780 w 162020"/>
                  <a:gd name="connsiteY1" fmla="*/ 15145 h 15144"/>
                  <a:gd name="connsiteX2" fmla="*/ 162020 w 162020"/>
                  <a:gd name="connsiteY2" fmla="*/ 0 h 15144"/>
                  <a:gd name="connsiteX3" fmla="*/ 15240 w 162020"/>
                  <a:gd name="connsiteY3" fmla="*/ 0 h 15144"/>
                  <a:gd name="connsiteX4" fmla="*/ 0 w 162020"/>
                  <a:gd name="connsiteY4" fmla="*/ 15145 h 15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020" h="15144">
                    <a:moveTo>
                      <a:pt x="0" y="15145"/>
                    </a:moveTo>
                    <a:lnTo>
                      <a:pt x="146780" y="15145"/>
                    </a:lnTo>
                    <a:lnTo>
                      <a:pt x="162020" y="0"/>
                    </a:lnTo>
                    <a:lnTo>
                      <a:pt x="15240" y="0"/>
                    </a:lnTo>
                    <a:lnTo>
                      <a:pt x="0" y="1514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</p:grpSp>
        <p:grpSp>
          <p:nvGrpSpPr>
            <p:cNvPr id="40" name="Grafik 2">
              <a:extLst>
                <a:ext uri="{FF2B5EF4-FFF2-40B4-BE49-F238E27FC236}">
                  <a16:creationId xmlns:a16="http://schemas.microsoft.com/office/drawing/2014/main" id="{1F786C4B-FAD6-4D73-842F-15247B8E56D6}"/>
                </a:ext>
              </a:extLst>
            </p:cNvPr>
            <p:cNvGrpSpPr/>
            <p:nvPr/>
          </p:nvGrpSpPr>
          <p:grpSpPr>
            <a:xfrm>
              <a:off x="922011" y="-999571"/>
              <a:ext cx="2000622" cy="152233"/>
              <a:chOff x="3472669" y="-1059167"/>
              <a:chExt cx="1131760" cy="86119"/>
            </a:xfrm>
            <a:grpFill/>
          </p:grpSpPr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8B28EE07-538B-49E0-A3F9-C10AF2EAF2C0}"/>
                  </a:ext>
                </a:extLst>
              </p:cNvPr>
              <p:cNvSpPr/>
              <p:nvPr/>
            </p:nvSpPr>
            <p:spPr>
              <a:xfrm>
                <a:off x="3472669" y="-1055927"/>
                <a:ext cx="73848" cy="81428"/>
              </a:xfrm>
              <a:custGeom>
                <a:avLst/>
                <a:gdLst>
                  <a:gd name="connsiteX0" fmla="*/ 73806 w 73848"/>
                  <a:gd name="connsiteY0" fmla="*/ 40372 h 81428"/>
                  <a:gd name="connsiteX1" fmla="*/ 73806 w 73848"/>
                  <a:gd name="connsiteY1" fmla="*/ 40848 h 81428"/>
                  <a:gd name="connsiteX2" fmla="*/ 36298 w 73848"/>
                  <a:gd name="connsiteY2" fmla="*/ 81387 h 81428"/>
                  <a:gd name="connsiteX3" fmla="*/ 32182 w 73848"/>
                  <a:gd name="connsiteY3" fmla="*/ 81329 h 81428"/>
                  <a:gd name="connsiteX4" fmla="*/ -13 w 73848"/>
                  <a:gd name="connsiteY4" fmla="*/ 81329 h 81428"/>
                  <a:gd name="connsiteX5" fmla="*/ -13 w 73848"/>
                  <a:gd name="connsiteY5" fmla="*/ 81 h 81428"/>
                  <a:gd name="connsiteX6" fmla="*/ 31991 w 73848"/>
                  <a:gd name="connsiteY6" fmla="*/ 81 h 81428"/>
                  <a:gd name="connsiteX7" fmla="*/ 73733 w 73848"/>
                  <a:gd name="connsiteY7" fmla="*/ 36450 h 81428"/>
                  <a:gd name="connsiteX8" fmla="*/ 73806 w 73848"/>
                  <a:gd name="connsiteY8" fmla="*/ 40372 h 81428"/>
                  <a:gd name="connsiteX9" fmla="*/ 45803 w 73848"/>
                  <a:gd name="connsiteY9" fmla="*/ 40467 h 81428"/>
                  <a:gd name="connsiteX10" fmla="*/ 31515 w 73848"/>
                  <a:gd name="connsiteY10" fmla="*/ 19798 h 81428"/>
                  <a:gd name="connsiteX11" fmla="*/ 26753 w 73848"/>
                  <a:gd name="connsiteY11" fmla="*/ 19798 h 81428"/>
                  <a:gd name="connsiteX12" fmla="*/ 26753 w 73848"/>
                  <a:gd name="connsiteY12" fmla="*/ 61613 h 81428"/>
                  <a:gd name="connsiteX13" fmla="*/ 31705 w 73848"/>
                  <a:gd name="connsiteY13" fmla="*/ 61613 h 81428"/>
                  <a:gd name="connsiteX14" fmla="*/ 45803 w 73848"/>
                  <a:gd name="connsiteY14" fmla="*/ 40943 h 81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3848" h="81428">
                    <a:moveTo>
                      <a:pt x="73806" y="40372"/>
                    </a:moveTo>
                    <a:lnTo>
                      <a:pt x="73806" y="40848"/>
                    </a:lnTo>
                    <a:cubicBezTo>
                      <a:pt x="74643" y="62400"/>
                      <a:pt x="57850" y="80550"/>
                      <a:pt x="36298" y="81387"/>
                    </a:cubicBezTo>
                    <a:cubicBezTo>
                      <a:pt x="34926" y="81440"/>
                      <a:pt x="33552" y="81421"/>
                      <a:pt x="32182" y="81329"/>
                    </a:cubicBezTo>
                    <a:lnTo>
                      <a:pt x="-13" y="81329"/>
                    </a:lnTo>
                    <a:lnTo>
                      <a:pt x="-13" y="81"/>
                    </a:lnTo>
                    <a:lnTo>
                      <a:pt x="31991" y="81"/>
                    </a:lnTo>
                    <a:cubicBezTo>
                      <a:pt x="53561" y="-1403"/>
                      <a:pt x="72250" y="14880"/>
                      <a:pt x="73733" y="36450"/>
                    </a:cubicBezTo>
                    <a:cubicBezTo>
                      <a:pt x="73823" y="37755"/>
                      <a:pt x="73847" y="39064"/>
                      <a:pt x="73806" y="40372"/>
                    </a:cubicBezTo>
                    <a:close/>
                    <a:moveTo>
                      <a:pt x="45803" y="40467"/>
                    </a:moveTo>
                    <a:cubicBezTo>
                      <a:pt x="45803" y="26370"/>
                      <a:pt x="40278" y="19798"/>
                      <a:pt x="31515" y="19798"/>
                    </a:cubicBezTo>
                    <a:lnTo>
                      <a:pt x="26753" y="19798"/>
                    </a:lnTo>
                    <a:lnTo>
                      <a:pt x="26753" y="61613"/>
                    </a:lnTo>
                    <a:lnTo>
                      <a:pt x="31705" y="61613"/>
                    </a:lnTo>
                    <a:cubicBezTo>
                      <a:pt x="40278" y="61613"/>
                      <a:pt x="45803" y="54850"/>
                      <a:pt x="45803" y="4094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42" name="Freihandform: Form 41">
                <a:extLst>
                  <a:ext uri="{FF2B5EF4-FFF2-40B4-BE49-F238E27FC236}">
                    <a16:creationId xmlns:a16="http://schemas.microsoft.com/office/drawing/2014/main" id="{A8904577-CA07-414C-9F0F-3D3DAF835BBD}"/>
                  </a:ext>
                </a:extLst>
              </p:cNvPr>
              <p:cNvSpPr/>
              <p:nvPr/>
            </p:nvSpPr>
            <p:spPr>
              <a:xfrm>
                <a:off x="3553537" y="-1055833"/>
                <a:ext cx="60197" cy="81248"/>
              </a:xfrm>
              <a:custGeom>
                <a:avLst/>
                <a:gdLst>
                  <a:gd name="connsiteX0" fmla="*/ 60185 w 60197"/>
                  <a:gd name="connsiteY0" fmla="*/ 19704 h 81248"/>
                  <a:gd name="connsiteX1" fmla="*/ 26943 w 60197"/>
                  <a:gd name="connsiteY1" fmla="*/ 19704 h 81248"/>
                  <a:gd name="connsiteX2" fmla="*/ 26943 w 60197"/>
                  <a:gd name="connsiteY2" fmla="*/ 35611 h 81248"/>
                  <a:gd name="connsiteX3" fmla="*/ 57899 w 60197"/>
                  <a:gd name="connsiteY3" fmla="*/ 35611 h 81248"/>
                  <a:gd name="connsiteX4" fmla="*/ 57899 w 60197"/>
                  <a:gd name="connsiteY4" fmla="*/ 55327 h 81248"/>
                  <a:gd name="connsiteX5" fmla="*/ 26943 w 60197"/>
                  <a:gd name="connsiteY5" fmla="*/ 55327 h 81248"/>
                  <a:gd name="connsiteX6" fmla="*/ 26943 w 60197"/>
                  <a:gd name="connsiteY6" fmla="*/ 81236 h 81248"/>
                  <a:gd name="connsiteX7" fmla="*/ -13 w 60197"/>
                  <a:gd name="connsiteY7" fmla="*/ 81236 h 81248"/>
                  <a:gd name="connsiteX8" fmla="*/ -13 w 60197"/>
                  <a:gd name="connsiteY8" fmla="*/ -13 h 81248"/>
                  <a:gd name="connsiteX9" fmla="*/ 60185 w 60197"/>
                  <a:gd name="connsiteY9" fmla="*/ -13 h 81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0197" h="81248">
                    <a:moveTo>
                      <a:pt x="60185" y="19704"/>
                    </a:moveTo>
                    <a:lnTo>
                      <a:pt x="26943" y="19704"/>
                    </a:lnTo>
                    <a:lnTo>
                      <a:pt x="26943" y="35611"/>
                    </a:lnTo>
                    <a:lnTo>
                      <a:pt x="57899" y="35611"/>
                    </a:lnTo>
                    <a:lnTo>
                      <a:pt x="57899" y="55327"/>
                    </a:lnTo>
                    <a:lnTo>
                      <a:pt x="26943" y="55327"/>
                    </a:lnTo>
                    <a:lnTo>
                      <a:pt x="26943" y="81236"/>
                    </a:lnTo>
                    <a:lnTo>
                      <a:pt x="-13" y="81236"/>
                    </a:lnTo>
                    <a:lnTo>
                      <a:pt x="-13" y="-13"/>
                    </a:lnTo>
                    <a:lnTo>
                      <a:pt x="60185" y="-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CB24CEC0-A2D1-421A-B28B-751DAB41FC76}"/>
                  </a:ext>
                </a:extLst>
              </p:cNvPr>
              <p:cNvSpPr/>
              <p:nvPr/>
            </p:nvSpPr>
            <p:spPr>
              <a:xfrm>
                <a:off x="3617068" y="-1056710"/>
                <a:ext cx="72866" cy="83109"/>
              </a:xfrm>
              <a:custGeom>
                <a:avLst/>
                <a:gdLst>
                  <a:gd name="connsiteX0" fmla="*/ -13 w 72866"/>
                  <a:gd name="connsiteY0" fmla="*/ 71159 h 83109"/>
                  <a:gd name="connsiteX1" fmla="*/ 11798 w 72866"/>
                  <a:gd name="connsiteY1" fmla="*/ 54300 h 83109"/>
                  <a:gd name="connsiteX2" fmla="*/ 35992 w 72866"/>
                  <a:gd name="connsiteY2" fmla="*/ 63349 h 83109"/>
                  <a:gd name="connsiteX3" fmla="*/ 44945 w 72866"/>
                  <a:gd name="connsiteY3" fmla="*/ 58491 h 83109"/>
                  <a:gd name="connsiteX4" fmla="*/ 27419 w 72866"/>
                  <a:gd name="connsiteY4" fmla="*/ 48966 h 83109"/>
                  <a:gd name="connsiteX5" fmla="*/ 4369 w 72866"/>
                  <a:gd name="connsiteY5" fmla="*/ 25820 h 83109"/>
                  <a:gd name="connsiteX6" fmla="*/ 39135 w 72866"/>
                  <a:gd name="connsiteY6" fmla="*/ 7 h 83109"/>
                  <a:gd name="connsiteX7" fmla="*/ 72854 w 72866"/>
                  <a:gd name="connsiteY7" fmla="*/ 12104 h 83109"/>
                  <a:gd name="connsiteX8" fmla="*/ 60090 w 72866"/>
                  <a:gd name="connsiteY8" fmla="*/ 26963 h 83109"/>
                  <a:gd name="connsiteX9" fmla="*/ 40469 w 72866"/>
                  <a:gd name="connsiteY9" fmla="*/ 19343 h 83109"/>
                  <a:gd name="connsiteX10" fmla="*/ 31515 w 72866"/>
                  <a:gd name="connsiteY10" fmla="*/ 24296 h 83109"/>
                  <a:gd name="connsiteX11" fmla="*/ 46279 w 72866"/>
                  <a:gd name="connsiteY11" fmla="*/ 32202 h 83109"/>
                  <a:gd name="connsiteX12" fmla="*/ 72091 w 72866"/>
                  <a:gd name="connsiteY12" fmla="*/ 58396 h 83109"/>
                  <a:gd name="connsiteX13" fmla="*/ 37325 w 72866"/>
                  <a:gd name="connsiteY13" fmla="*/ 83065 h 83109"/>
                  <a:gd name="connsiteX14" fmla="*/ -13 w 72866"/>
                  <a:gd name="connsiteY14" fmla="*/ 71159 h 83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2866" h="83109">
                    <a:moveTo>
                      <a:pt x="-13" y="71159"/>
                    </a:moveTo>
                    <a:lnTo>
                      <a:pt x="11798" y="54300"/>
                    </a:lnTo>
                    <a:cubicBezTo>
                      <a:pt x="18644" y="59902"/>
                      <a:pt x="27150" y="63083"/>
                      <a:pt x="35992" y="63349"/>
                    </a:cubicBezTo>
                    <a:cubicBezTo>
                      <a:pt x="42088" y="63349"/>
                      <a:pt x="44945" y="61634"/>
                      <a:pt x="44945" y="58491"/>
                    </a:cubicBezTo>
                    <a:cubicBezTo>
                      <a:pt x="44945" y="53824"/>
                      <a:pt x="38754" y="52014"/>
                      <a:pt x="27419" y="48966"/>
                    </a:cubicBezTo>
                    <a:cubicBezTo>
                      <a:pt x="13513" y="44775"/>
                      <a:pt x="4369" y="38488"/>
                      <a:pt x="4369" y="25820"/>
                    </a:cubicBezTo>
                    <a:cubicBezTo>
                      <a:pt x="4369" y="9818"/>
                      <a:pt x="19037" y="7"/>
                      <a:pt x="39135" y="7"/>
                    </a:cubicBezTo>
                    <a:cubicBezTo>
                      <a:pt x="51496" y="-346"/>
                      <a:pt x="63536" y="3974"/>
                      <a:pt x="72854" y="12104"/>
                    </a:cubicBezTo>
                    <a:lnTo>
                      <a:pt x="60090" y="26963"/>
                    </a:lnTo>
                    <a:cubicBezTo>
                      <a:pt x="54600" y="22277"/>
                      <a:pt x="47683" y="19591"/>
                      <a:pt x="40469" y="19343"/>
                    </a:cubicBezTo>
                    <a:cubicBezTo>
                      <a:pt x="34849" y="19343"/>
                      <a:pt x="31515" y="21248"/>
                      <a:pt x="31515" y="24296"/>
                    </a:cubicBezTo>
                    <a:cubicBezTo>
                      <a:pt x="31515" y="27344"/>
                      <a:pt x="36278" y="29344"/>
                      <a:pt x="46279" y="32202"/>
                    </a:cubicBezTo>
                    <a:cubicBezTo>
                      <a:pt x="60852" y="36393"/>
                      <a:pt x="72091" y="42489"/>
                      <a:pt x="72091" y="58396"/>
                    </a:cubicBezTo>
                    <a:cubicBezTo>
                      <a:pt x="72091" y="74302"/>
                      <a:pt x="58756" y="83065"/>
                      <a:pt x="37325" y="83065"/>
                    </a:cubicBezTo>
                    <a:cubicBezTo>
                      <a:pt x="23880" y="83509"/>
                      <a:pt x="10693" y="79304"/>
                      <a:pt x="-13" y="711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F8B3B6DC-D4CE-4C1D-82DA-90D12C564D92}"/>
                  </a:ext>
                </a:extLst>
              </p:cNvPr>
              <p:cNvSpPr/>
              <p:nvPr/>
            </p:nvSpPr>
            <p:spPr>
              <a:xfrm>
                <a:off x="3725749" y="-1055833"/>
                <a:ext cx="71532" cy="81248"/>
              </a:xfrm>
              <a:custGeom>
                <a:avLst/>
                <a:gdLst>
                  <a:gd name="connsiteX0" fmla="*/ 60376 w 71532"/>
                  <a:gd name="connsiteY0" fmla="*/ 81236 h 81248"/>
                  <a:gd name="connsiteX1" fmla="*/ 52851 w 71532"/>
                  <a:gd name="connsiteY1" fmla="*/ 60280 h 81248"/>
                  <a:gd name="connsiteX2" fmla="*/ 19513 w 71532"/>
                  <a:gd name="connsiteY2" fmla="*/ 60280 h 81248"/>
                  <a:gd name="connsiteX3" fmla="*/ 11893 w 71532"/>
                  <a:gd name="connsiteY3" fmla="*/ 81236 h 81248"/>
                  <a:gd name="connsiteX4" fmla="*/ -13 w 71532"/>
                  <a:gd name="connsiteY4" fmla="*/ 81236 h 81248"/>
                  <a:gd name="connsiteX5" fmla="*/ 30848 w 71532"/>
                  <a:gd name="connsiteY5" fmla="*/ -13 h 81248"/>
                  <a:gd name="connsiteX6" fmla="*/ 40373 w 71532"/>
                  <a:gd name="connsiteY6" fmla="*/ -13 h 81248"/>
                  <a:gd name="connsiteX7" fmla="*/ 71520 w 71532"/>
                  <a:gd name="connsiteY7" fmla="*/ 81236 h 81248"/>
                  <a:gd name="connsiteX8" fmla="*/ 22847 w 71532"/>
                  <a:gd name="connsiteY8" fmla="*/ 50946 h 81248"/>
                  <a:gd name="connsiteX9" fmla="*/ 49898 w 71532"/>
                  <a:gd name="connsiteY9" fmla="*/ 50946 h 81248"/>
                  <a:gd name="connsiteX10" fmla="*/ 36563 w 71532"/>
                  <a:gd name="connsiteY10" fmla="*/ 14179 h 81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532" h="81248">
                    <a:moveTo>
                      <a:pt x="60376" y="81236"/>
                    </a:moveTo>
                    <a:lnTo>
                      <a:pt x="52851" y="60280"/>
                    </a:lnTo>
                    <a:lnTo>
                      <a:pt x="19513" y="60280"/>
                    </a:lnTo>
                    <a:lnTo>
                      <a:pt x="11893" y="81236"/>
                    </a:lnTo>
                    <a:lnTo>
                      <a:pt x="-13" y="81236"/>
                    </a:lnTo>
                    <a:lnTo>
                      <a:pt x="30848" y="-13"/>
                    </a:lnTo>
                    <a:lnTo>
                      <a:pt x="40373" y="-13"/>
                    </a:lnTo>
                    <a:lnTo>
                      <a:pt x="71520" y="81236"/>
                    </a:lnTo>
                    <a:close/>
                    <a:moveTo>
                      <a:pt x="22847" y="50946"/>
                    </a:moveTo>
                    <a:lnTo>
                      <a:pt x="49898" y="50946"/>
                    </a:lnTo>
                    <a:lnTo>
                      <a:pt x="36563" y="1417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45" name="Freihandform: Form 44">
                <a:extLst>
                  <a:ext uri="{FF2B5EF4-FFF2-40B4-BE49-F238E27FC236}">
                    <a16:creationId xmlns:a16="http://schemas.microsoft.com/office/drawing/2014/main" id="{11EF0677-F969-414B-BD09-BDA97E59E8C7}"/>
                  </a:ext>
                </a:extLst>
              </p:cNvPr>
              <p:cNvSpPr/>
              <p:nvPr/>
            </p:nvSpPr>
            <p:spPr>
              <a:xfrm>
                <a:off x="3799662" y="-1034973"/>
                <a:ext cx="51625" cy="60388"/>
              </a:xfrm>
              <a:custGeom>
                <a:avLst/>
                <a:gdLst>
                  <a:gd name="connsiteX0" fmla="*/ 40183 w 51625"/>
                  <a:gd name="connsiteY0" fmla="*/ -13 h 60388"/>
                  <a:gd name="connsiteX1" fmla="*/ 51613 w 51625"/>
                  <a:gd name="connsiteY1" fmla="*/ -13 h 60388"/>
                  <a:gd name="connsiteX2" fmla="*/ 30086 w 51625"/>
                  <a:gd name="connsiteY2" fmla="*/ 60376 h 60388"/>
                  <a:gd name="connsiteX3" fmla="*/ 21704 w 51625"/>
                  <a:gd name="connsiteY3" fmla="*/ 60376 h 60388"/>
                  <a:gd name="connsiteX4" fmla="*/ -13 w 51625"/>
                  <a:gd name="connsiteY4" fmla="*/ -13 h 60388"/>
                  <a:gd name="connsiteX5" fmla="*/ 11322 w 51625"/>
                  <a:gd name="connsiteY5" fmla="*/ -13 h 60388"/>
                  <a:gd name="connsiteX6" fmla="*/ 25991 w 51625"/>
                  <a:gd name="connsiteY6" fmla="*/ 45231 h 60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25" h="60388">
                    <a:moveTo>
                      <a:pt x="40183" y="-13"/>
                    </a:moveTo>
                    <a:lnTo>
                      <a:pt x="51613" y="-13"/>
                    </a:lnTo>
                    <a:lnTo>
                      <a:pt x="30086" y="60376"/>
                    </a:lnTo>
                    <a:lnTo>
                      <a:pt x="21704" y="60376"/>
                    </a:lnTo>
                    <a:lnTo>
                      <a:pt x="-13" y="-13"/>
                    </a:lnTo>
                    <a:lnTo>
                      <a:pt x="11322" y="-13"/>
                    </a:lnTo>
                    <a:lnTo>
                      <a:pt x="25991" y="4523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46" name="Freihandform: Form 45">
                <a:extLst>
                  <a:ext uri="{FF2B5EF4-FFF2-40B4-BE49-F238E27FC236}">
                    <a16:creationId xmlns:a16="http://schemas.microsoft.com/office/drawing/2014/main" id="{C58B510B-47E0-4F2F-8446-1AD68E107BDC}"/>
                  </a:ext>
                </a:extLst>
              </p:cNvPr>
              <p:cNvSpPr/>
              <p:nvPr/>
            </p:nvSpPr>
            <p:spPr>
              <a:xfrm>
                <a:off x="3862143" y="-1059167"/>
                <a:ext cx="13146" cy="84582"/>
              </a:xfrm>
              <a:custGeom>
                <a:avLst/>
                <a:gdLst>
                  <a:gd name="connsiteX0" fmla="*/ -10 w 13146"/>
                  <a:gd name="connsiteY0" fmla="*/ 6655 h 84582"/>
                  <a:gd name="connsiteX1" fmla="*/ 6467 w 13146"/>
                  <a:gd name="connsiteY1" fmla="*/ -12 h 84582"/>
                  <a:gd name="connsiteX2" fmla="*/ 13133 w 13146"/>
                  <a:gd name="connsiteY2" fmla="*/ 6464 h 84582"/>
                  <a:gd name="connsiteX3" fmla="*/ 6657 w 13146"/>
                  <a:gd name="connsiteY3" fmla="*/ 13131 h 84582"/>
                  <a:gd name="connsiteX4" fmla="*/ 6563 w 13146"/>
                  <a:gd name="connsiteY4" fmla="*/ 13132 h 84582"/>
                  <a:gd name="connsiteX5" fmla="*/ -6 w 13146"/>
                  <a:gd name="connsiteY5" fmla="*/ 7141 h 84582"/>
                  <a:gd name="connsiteX6" fmla="*/ -10 w 13146"/>
                  <a:gd name="connsiteY6" fmla="*/ 6655 h 84582"/>
                  <a:gd name="connsiteX7" fmla="*/ 11992 w 13146"/>
                  <a:gd name="connsiteY7" fmla="*/ 24181 h 84582"/>
                  <a:gd name="connsiteX8" fmla="*/ 11992 w 13146"/>
                  <a:gd name="connsiteY8" fmla="*/ 84569 h 84582"/>
                  <a:gd name="connsiteX9" fmla="*/ 848 w 13146"/>
                  <a:gd name="connsiteY9" fmla="*/ 84569 h 84582"/>
                  <a:gd name="connsiteX10" fmla="*/ 848 w 13146"/>
                  <a:gd name="connsiteY10" fmla="*/ 24181 h 84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46" h="84582">
                    <a:moveTo>
                      <a:pt x="-10" y="6655"/>
                    </a:moveTo>
                    <a:cubicBezTo>
                      <a:pt x="-62" y="3025"/>
                      <a:pt x="2837" y="41"/>
                      <a:pt x="6467" y="-12"/>
                    </a:cubicBezTo>
                    <a:cubicBezTo>
                      <a:pt x="10096" y="-65"/>
                      <a:pt x="13081" y="2835"/>
                      <a:pt x="13133" y="6464"/>
                    </a:cubicBezTo>
                    <a:cubicBezTo>
                      <a:pt x="13186" y="10094"/>
                      <a:pt x="10286" y="13078"/>
                      <a:pt x="6657" y="13131"/>
                    </a:cubicBezTo>
                    <a:cubicBezTo>
                      <a:pt x="6626" y="13132"/>
                      <a:pt x="6594" y="13132"/>
                      <a:pt x="6563" y="13132"/>
                    </a:cubicBezTo>
                    <a:cubicBezTo>
                      <a:pt x="3094" y="13291"/>
                      <a:pt x="153" y="10609"/>
                      <a:pt x="-6" y="7141"/>
                    </a:cubicBezTo>
                    <a:cubicBezTo>
                      <a:pt x="-14" y="6979"/>
                      <a:pt x="-15" y="6817"/>
                      <a:pt x="-10" y="6655"/>
                    </a:cubicBezTo>
                    <a:close/>
                    <a:moveTo>
                      <a:pt x="11992" y="24181"/>
                    </a:moveTo>
                    <a:lnTo>
                      <a:pt x="11992" y="84569"/>
                    </a:lnTo>
                    <a:lnTo>
                      <a:pt x="848" y="84569"/>
                    </a:lnTo>
                    <a:lnTo>
                      <a:pt x="848" y="241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61B8E834-9757-40E3-B2C4-E3C1CE5F565B}"/>
                  </a:ext>
                </a:extLst>
              </p:cNvPr>
              <p:cNvSpPr/>
              <p:nvPr/>
            </p:nvSpPr>
            <p:spPr>
              <a:xfrm>
                <a:off x="3889960" y="-1036124"/>
                <a:ext cx="50292" cy="62753"/>
              </a:xfrm>
              <a:custGeom>
                <a:avLst/>
                <a:gdLst>
                  <a:gd name="connsiteX0" fmla="*/ 48089 w 50292"/>
                  <a:gd name="connsiteY0" fmla="*/ 48287 h 62753"/>
                  <a:gd name="connsiteX1" fmla="*/ 50279 w 50292"/>
                  <a:gd name="connsiteY1" fmla="*/ 60574 h 62753"/>
                  <a:gd name="connsiteX2" fmla="*/ 50279 w 50292"/>
                  <a:gd name="connsiteY2" fmla="*/ 61526 h 62753"/>
                  <a:gd name="connsiteX3" fmla="*/ 38659 w 50292"/>
                  <a:gd name="connsiteY3" fmla="*/ 61526 h 62753"/>
                  <a:gd name="connsiteX4" fmla="*/ 37230 w 50292"/>
                  <a:gd name="connsiteY4" fmla="*/ 55621 h 62753"/>
                  <a:gd name="connsiteX5" fmla="*/ 20656 w 50292"/>
                  <a:gd name="connsiteY5" fmla="*/ 62669 h 62753"/>
                  <a:gd name="connsiteX6" fmla="*/ 41 w 50292"/>
                  <a:gd name="connsiteY6" fmla="*/ 45325 h 62753"/>
                  <a:gd name="connsiteX7" fmla="*/ -13 w 50292"/>
                  <a:gd name="connsiteY7" fmla="*/ 44477 h 62753"/>
                  <a:gd name="connsiteX8" fmla="*/ 27038 w 50292"/>
                  <a:gd name="connsiteY8" fmla="*/ 24474 h 62753"/>
                  <a:gd name="connsiteX9" fmla="*/ 36563 w 50292"/>
                  <a:gd name="connsiteY9" fmla="*/ 24474 h 62753"/>
                  <a:gd name="connsiteX10" fmla="*/ 36563 w 50292"/>
                  <a:gd name="connsiteY10" fmla="*/ 19997 h 62753"/>
                  <a:gd name="connsiteX11" fmla="*/ 26579 w 50292"/>
                  <a:gd name="connsiteY11" fmla="*/ 8507 h 62753"/>
                  <a:gd name="connsiteX12" fmla="*/ 24466 w 50292"/>
                  <a:gd name="connsiteY12" fmla="*/ 8567 h 62753"/>
                  <a:gd name="connsiteX13" fmla="*/ 12084 w 50292"/>
                  <a:gd name="connsiteY13" fmla="*/ 18092 h 62753"/>
                  <a:gd name="connsiteX14" fmla="*/ 940 w 50292"/>
                  <a:gd name="connsiteY14" fmla="*/ 18092 h 62753"/>
                  <a:gd name="connsiteX15" fmla="*/ 25133 w 50292"/>
                  <a:gd name="connsiteY15" fmla="*/ 185 h 62753"/>
                  <a:gd name="connsiteX16" fmla="*/ 47527 w 50292"/>
                  <a:gd name="connsiteY16" fmla="*/ 17025 h 62753"/>
                  <a:gd name="connsiteX17" fmla="*/ 47707 w 50292"/>
                  <a:gd name="connsiteY17" fmla="*/ 20569 h 62753"/>
                  <a:gd name="connsiteX18" fmla="*/ 36944 w 50292"/>
                  <a:gd name="connsiteY18" fmla="*/ 44477 h 62753"/>
                  <a:gd name="connsiteX19" fmla="*/ 36944 w 50292"/>
                  <a:gd name="connsiteY19" fmla="*/ 32094 h 62753"/>
                  <a:gd name="connsiteX20" fmla="*/ 29039 w 50292"/>
                  <a:gd name="connsiteY20" fmla="*/ 32094 h 62753"/>
                  <a:gd name="connsiteX21" fmla="*/ 11227 w 50292"/>
                  <a:gd name="connsiteY21" fmla="*/ 42857 h 62753"/>
                  <a:gd name="connsiteX22" fmla="*/ 20010 w 50292"/>
                  <a:gd name="connsiteY22" fmla="*/ 53070 h 62753"/>
                  <a:gd name="connsiteX23" fmla="*/ 22371 w 50292"/>
                  <a:gd name="connsiteY23" fmla="*/ 52954 h 62753"/>
                  <a:gd name="connsiteX24" fmla="*/ 36944 w 50292"/>
                  <a:gd name="connsiteY24" fmla="*/ 44477 h 62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0292" h="62753">
                    <a:moveTo>
                      <a:pt x="48089" y="48287"/>
                    </a:moveTo>
                    <a:cubicBezTo>
                      <a:pt x="48054" y="52482"/>
                      <a:pt x="48797" y="56648"/>
                      <a:pt x="50279" y="60574"/>
                    </a:cubicBezTo>
                    <a:lnTo>
                      <a:pt x="50279" y="61526"/>
                    </a:lnTo>
                    <a:lnTo>
                      <a:pt x="38659" y="61526"/>
                    </a:lnTo>
                    <a:cubicBezTo>
                      <a:pt x="37904" y="59636"/>
                      <a:pt x="37423" y="57647"/>
                      <a:pt x="37230" y="55621"/>
                    </a:cubicBezTo>
                    <a:cubicBezTo>
                      <a:pt x="32877" y="60102"/>
                      <a:pt x="26904" y="62643"/>
                      <a:pt x="20656" y="62669"/>
                    </a:cubicBezTo>
                    <a:cubicBezTo>
                      <a:pt x="10174" y="63573"/>
                      <a:pt x="945" y="55807"/>
                      <a:pt x="41" y="45325"/>
                    </a:cubicBezTo>
                    <a:cubicBezTo>
                      <a:pt x="17" y="45043"/>
                      <a:pt x="-1" y="44760"/>
                      <a:pt x="-13" y="44477"/>
                    </a:cubicBezTo>
                    <a:cubicBezTo>
                      <a:pt x="-13" y="31237"/>
                      <a:pt x="10560" y="24474"/>
                      <a:pt x="27038" y="24474"/>
                    </a:cubicBezTo>
                    <a:lnTo>
                      <a:pt x="36563" y="24474"/>
                    </a:lnTo>
                    <a:lnTo>
                      <a:pt x="36563" y="19997"/>
                    </a:lnTo>
                    <a:cubicBezTo>
                      <a:pt x="36979" y="14068"/>
                      <a:pt x="32509" y="8923"/>
                      <a:pt x="26579" y="8507"/>
                    </a:cubicBezTo>
                    <a:cubicBezTo>
                      <a:pt x="25875" y="8458"/>
                      <a:pt x="25167" y="8478"/>
                      <a:pt x="24466" y="8567"/>
                    </a:cubicBezTo>
                    <a:cubicBezTo>
                      <a:pt x="17037" y="8567"/>
                      <a:pt x="12084" y="12949"/>
                      <a:pt x="12084" y="18092"/>
                    </a:cubicBezTo>
                    <a:lnTo>
                      <a:pt x="940" y="18092"/>
                    </a:lnTo>
                    <a:cubicBezTo>
                      <a:pt x="940" y="9520"/>
                      <a:pt x="10465" y="185"/>
                      <a:pt x="25133" y="185"/>
                    </a:cubicBezTo>
                    <a:cubicBezTo>
                      <a:pt x="35967" y="-1348"/>
                      <a:pt x="45993" y="6191"/>
                      <a:pt x="47527" y="17025"/>
                    </a:cubicBezTo>
                    <a:cubicBezTo>
                      <a:pt x="47693" y="18198"/>
                      <a:pt x="47753" y="19384"/>
                      <a:pt x="47707" y="20569"/>
                    </a:cubicBezTo>
                    <a:close/>
                    <a:moveTo>
                      <a:pt x="36944" y="44477"/>
                    </a:moveTo>
                    <a:lnTo>
                      <a:pt x="36944" y="32094"/>
                    </a:lnTo>
                    <a:lnTo>
                      <a:pt x="29039" y="32094"/>
                    </a:lnTo>
                    <a:cubicBezTo>
                      <a:pt x="17608" y="32094"/>
                      <a:pt x="11227" y="35523"/>
                      <a:pt x="11227" y="42857"/>
                    </a:cubicBezTo>
                    <a:cubicBezTo>
                      <a:pt x="10832" y="48103"/>
                      <a:pt x="14764" y="52676"/>
                      <a:pt x="20010" y="53070"/>
                    </a:cubicBezTo>
                    <a:cubicBezTo>
                      <a:pt x="20799" y="53130"/>
                      <a:pt x="21592" y="53091"/>
                      <a:pt x="22371" y="52954"/>
                    </a:cubicBezTo>
                    <a:cubicBezTo>
                      <a:pt x="28411" y="52995"/>
                      <a:pt x="33994" y="49747"/>
                      <a:pt x="36944" y="4447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48" name="Freihandform: Form 47">
                <a:extLst>
                  <a:ext uri="{FF2B5EF4-FFF2-40B4-BE49-F238E27FC236}">
                    <a16:creationId xmlns:a16="http://schemas.microsoft.com/office/drawing/2014/main" id="{4821CC76-70FC-4472-97C1-35C841CC01E2}"/>
                  </a:ext>
                </a:extLst>
              </p:cNvPr>
              <p:cNvSpPr/>
              <p:nvPr/>
            </p:nvSpPr>
            <p:spPr>
              <a:xfrm>
                <a:off x="3948919" y="-1049451"/>
                <a:ext cx="32099" cy="75628"/>
              </a:xfrm>
              <a:custGeom>
                <a:avLst/>
                <a:gdLst>
                  <a:gd name="connsiteX0" fmla="*/ 32086 w 32099"/>
                  <a:gd name="connsiteY0" fmla="*/ 65424 h 75628"/>
                  <a:gd name="connsiteX1" fmla="*/ 32086 w 32099"/>
                  <a:gd name="connsiteY1" fmla="*/ 74949 h 75628"/>
                  <a:gd name="connsiteX2" fmla="*/ 22561 w 32099"/>
                  <a:gd name="connsiteY2" fmla="*/ 75616 h 75628"/>
                  <a:gd name="connsiteX3" fmla="*/ 8369 w 32099"/>
                  <a:gd name="connsiteY3" fmla="*/ 59995 h 75628"/>
                  <a:gd name="connsiteX4" fmla="*/ 8369 w 32099"/>
                  <a:gd name="connsiteY4" fmla="*/ 22752 h 75628"/>
                  <a:gd name="connsiteX5" fmla="*/ -13 w 32099"/>
                  <a:gd name="connsiteY5" fmla="*/ 22752 h 75628"/>
                  <a:gd name="connsiteX6" fmla="*/ -13 w 32099"/>
                  <a:gd name="connsiteY6" fmla="*/ 14465 h 75628"/>
                  <a:gd name="connsiteX7" fmla="*/ 7702 w 32099"/>
                  <a:gd name="connsiteY7" fmla="*/ 14465 h 75628"/>
                  <a:gd name="connsiteX8" fmla="*/ 7702 w 32099"/>
                  <a:gd name="connsiteY8" fmla="*/ -13 h 75628"/>
                  <a:gd name="connsiteX9" fmla="*/ 18847 w 32099"/>
                  <a:gd name="connsiteY9" fmla="*/ -13 h 75628"/>
                  <a:gd name="connsiteX10" fmla="*/ 18847 w 32099"/>
                  <a:gd name="connsiteY10" fmla="*/ 14465 h 75628"/>
                  <a:gd name="connsiteX11" fmla="*/ 30848 w 32099"/>
                  <a:gd name="connsiteY11" fmla="*/ 14465 h 75628"/>
                  <a:gd name="connsiteX12" fmla="*/ 30848 w 32099"/>
                  <a:gd name="connsiteY12" fmla="*/ 22752 h 75628"/>
                  <a:gd name="connsiteX13" fmla="*/ 19132 w 32099"/>
                  <a:gd name="connsiteY13" fmla="*/ 22752 h 75628"/>
                  <a:gd name="connsiteX14" fmla="*/ 19132 w 32099"/>
                  <a:gd name="connsiteY14" fmla="*/ 59899 h 75628"/>
                  <a:gd name="connsiteX15" fmla="*/ 25514 w 32099"/>
                  <a:gd name="connsiteY15" fmla="*/ 66091 h 75628"/>
                  <a:gd name="connsiteX16" fmla="*/ 32087 w 32099"/>
                  <a:gd name="connsiteY16" fmla="*/ 65424 h 75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2099" h="75628">
                    <a:moveTo>
                      <a:pt x="32086" y="65424"/>
                    </a:moveTo>
                    <a:lnTo>
                      <a:pt x="32086" y="74949"/>
                    </a:lnTo>
                    <a:cubicBezTo>
                      <a:pt x="28931" y="75399"/>
                      <a:pt x="25748" y="75621"/>
                      <a:pt x="22561" y="75616"/>
                    </a:cubicBezTo>
                    <a:cubicBezTo>
                      <a:pt x="14846" y="75616"/>
                      <a:pt x="8369" y="71710"/>
                      <a:pt x="8369" y="59995"/>
                    </a:cubicBezTo>
                    <a:lnTo>
                      <a:pt x="8369" y="22752"/>
                    </a:lnTo>
                    <a:lnTo>
                      <a:pt x="-13" y="22752"/>
                    </a:lnTo>
                    <a:lnTo>
                      <a:pt x="-13" y="14465"/>
                    </a:lnTo>
                    <a:lnTo>
                      <a:pt x="7702" y="14465"/>
                    </a:lnTo>
                    <a:lnTo>
                      <a:pt x="7702" y="-13"/>
                    </a:lnTo>
                    <a:lnTo>
                      <a:pt x="18847" y="-13"/>
                    </a:lnTo>
                    <a:lnTo>
                      <a:pt x="18847" y="14465"/>
                    </a:lnTo>
                    <a:lnTo>
                      <a:pt x="30848" y="14465"/>
                    </a:lnTo>
                    <a:lnTo>
                      <a:pt x="30848" y="22752"/>
                    </a:lnTo>
                    <a:lnTo>
                      <a:pt x="19132" y="22752"/>
                    </a:lnTo>
                    <a:lnTo>
                      <a:pt x="19132" y="59899"/>
                    </a:lnTo>
                    <a:cubicBezTo>
                      <a:pt x="19132" y="65138"/>
                      <a:pt x="22276" y="66091"/>
                      <a:pt x="25514" y="66091"/>
                    </a:cubicBezTo>
                    <a:cubicBezTo>
                      <a:pt x="27718" y="66028"/>
                      <a:pt x="29915" y="65805"/>
                      <a:pt x="32087" y="654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49" name="Freihandform: Form 48">
                <a:extLst>
                  <a:ext uri="{FF2B5EF4-FFF2-40B4-BE49-F238E27FC236}">
                    <a16:creationId xmlns:a16="http://schemas.microsoft.com/office/drawing/2014/main" id="{3EE9DD19-5D99-4534-BEC3-72FD6AC4A858}"/>
                  </a:ext>
                </a:extLst>
              </p:cNvPr>
              <p:cNvSpPr/>
              <p:nvPr/>
            </p:nvSpPr>
            <p:spPr>
              <a:xfrm>
                <a:off x="3992350" y="-1059167"/>
                <a:ext cx="13146" cy="84582"/>
              </a:xfrm>
              <a:custGeom>
                <a:avLst/>
                <a:gdLst>
                  <a:gd name="connsiteX0" fmla="*/ -10 w 13146"/>
                  <a:gd name="connsiteY0" fmla="*/ 6655 h 84582"/>
                  <a:gd name="connsiteX1" fmla="*/ 6467 w 13146"/>
                  <a:gd name="connsiteY1" fmla="*/ -12 h 84582"/>
                  <a:gd name="connsiteX2" fmla="*/ 13133 w 13146"/>
                  <a:gd name="connsiteY2" fmla="*/ 6464 h 84582"/>
                  <a:gd name="connsiteX3" fmla="*/ 6657 w 13146"/>
                  <a:gd name="connsiteY3" fmla="*/ 13131 h 84582"/>
                  <a:gd name="connsiteX4" fmla="*/ 6563 w 13146"/>
                  <a:gd name="connsiteY4" fmla="*/ 13132 h 84582"/>
                  <a:gd name="connsiteX5" fmla="*/ -6 w 13146"/>
                  <a:gd name="connsiteY5" fmla="*/ 7141 h 84582"/>
                  <a:gd name="connsiteX6" fmla="*/ -10 w 13146"/>
                  <a:gd name="connsiteY6" fmla="*/ 6655 h 84582"/>
                  <a:gd name="connsiteX7" fmla="*/ 11897 w 13146"/>
                  <a:gd name="connsiteY7" fmla="*/ 24181 h 84582"/>
                  <a:gd name="connsiteX8" fmla="*/ 11897 w 13146"/>
                  <a:gd name="connsiteY8" fmla="*/ 84569 h 84582"/>
                  <a:gd name="connsiteX9" fmla="*/ 752 w 13146"/>
                  <a:gd name="connsiteY9" fmla="*/ 84569 h 84582"/>
                  <a:gd name="connsiteX10" fmla="*/ 752 w 13146"/>
                  <a:gd name="connsiteY10" fmla="*/ 24181 h 84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46" h="84582">
                    <a:moveTo>
                      <a:pt x="-10" y="6655"/>
                    </a:moveTo>
                    <a:cubicBezTo>
                      <a:pt x="-62" y="3025"/>
                      <a:pt x="2837" y="41"/>
                      <a:pt x="6467" y="-12"/>
                    </a:cubicBezTo>
                    <a:cubicBezTo>
                      <a:pt x="10096" y="-65"/>
                      <a:pt x="13081" y="2835"/>
                      <a:pt x="13133" y="6464"/>
                    </a:cubicBezTo>
                    <a:cubicBezTo>
                      <a:pt x="13186" y="10094"/>
                      <a:pt x="10286" y="13078"/>
                      <a:pt x="6657" y="13131"/>
                    </a:cubicBezTo>
                    <a:cubicBezTo>
                      <a:pt x="6626" y="13132"/>
                      <a:pt x="6594" y="13132"/>
                      <a:pt x="6563" y="13132"/>
                    </a:cubicBezTo>
                    <a:cubicBezTo>
                      <a:pt x="3094" y="13291"/>
                      <a:pt x="153" y="10609"/>
                      <a:pt x="-6" y="7141"/>
                    </a:cubicBezTo>
                    <a:cubicBezTo>
                      <a:pt x="-14" y="6979"/>
                      <a:pt x="-15" y="6817"/>
                      <a:pt x="-10" y="6655"/>
                    </a:cubicBezTo>
                    <a:close/>
                    <a:moveTo>
                      <a:pt x="11897" y="24181"/>
                    </a:moveTo>
                    <a:lnTo>
                      <a:pt x="11897" y="84569"/>
                    </a:lnTo>
                    <a:lnTo>
                      <a:pt x="752" y="84569"/>
                    </a:lnTo>
                    <a:lnTo>
                      <a:pt x="752" y="241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50" name="Freihandform: Form 49">
                <a:extLst>
                  <a:ext uri="{FF2B5EF4-FFF2-40B4-BE49-F238E27FC236}">
                    <a16:creationId xmlns:a16="http://schemas.microsoft.com/office/drawing/2014/main" id="{19CCF21D-58A0-432A-B938-973559AB5CFA}"/>
                  </a:ext>
                </a:extLst>
              </p:cNvPr>
              <p:cNvSpPr/>
              <p:nvPr/>
            </p:nvSpPr>
            <p:spPr>
              <a:xfrm>
                <a:off x="4018925" y="-1036416"/>
                <a:ext cx="55631" cy="63368"/>
              </a:xfrm>
              <a:custGeom>
                <a:avLst/>
                <a:gdLst>
                  <a:gd name="connsiteX0" fmla="*/ 180 w 55631"/>
                  <a:gd name="connsiteY0" fmla="*/ 31053 h 63368"/>
                  <a:gd name="connsiteX1" fmla="*/ 24553 w 55631"/>
                  <a:gd name="connsiteY1" fmla="*/ 180 h 63368"/>
                  <a:gd name="connsiteX2" fmla="*/ 55425 w 55631"/>
                  <a:gd name="connsiteY2" fmla="*/ 24553 h 63368"/>
                  <a:gd name="connsiteX3" fmla="*/ 55425 w 55631"/>
                  <a:gd name="connsiteY3" fmla="*/ 31053 h 63368"/>
                  <a:gd name="connsiteX4" fmla="*/ 55425 w 55631"/>
                  <a:gd name="connsiteY4" fmla="*/ 32291 h 63368"/>
                  <a:gd name="connsiteX5" fmla="*/ 31053 w 55631"/>
                  <a:gd name="connsiteY5" fmla="*/ 63163 h 63368"/>
                  <a:gd name="connsiteX6" fmla="*/ 180 w 55631"/>
                  <a:gd name="connsiteY6" fmla="*/ 38790 h 63368"/>
                  <a:gd name="connsiteX7" fmla="*/ 180 w 55631"/>
                  <a:gd name="connsiteY7" fmla="*/ 32291 h 63368"/>
                  <a:gd name="connsiteX8" fmla="*/ 11420 w 55631"/>
                  <a:gd name="connsiteY8" fmla="*/ 32291 h 63368"/>
                  <a:gd name="connsiteX9" fmla="*/ 27898 w 55631"/>
                  <a:gd name="connsiteY9" fmla="*/ 54008 h 63368"/>
                  <a:gd name="connsiteX10" fmla="*/ 44281 w 55631"/>
                  <a:gd name="connsiteY10" fmla="*/ 32291 h 63368"/>
                  <a:gd name="connsiteX11" fmla="*/ 44281 w 55631"/>
                  <a:gd name="connsiteY11" fmla="*/ 31053 h 63368"/>
                  <a:gd name="connsiteX12" fmla="*/ 27708 w 55631"/>
                  <a:gd name="connsiteY12" fmla="*/ 9240 h 63368"/>
                  <a:gd name="connsiteX13" fmla="*/ 11420 w 55631"/>
                  <a:gd name="connsiteY13" fmla="*/ 31053 h 63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5631" h="63368">
                    <a:moveTo>
                      <a:pt x="180" y="31053"/>
                    </a:moveTo>
                    <a:cubicBezTo>
                      <a:pt x="-1614" y="15797"/>
                      <a:pt x="9298" y="1975"/>
                      <a:pt x="24553" y="180"/>
                    </a:cubicBezTo>
                    <a:cubicBezTo>
                      <a:pt x="39809" y="-1614"/>
                      <a:pt x="53631" y="9298"/>
                      <a:pt x="55425" y="24553"/>
                    </a:cubicBezTo>
                    <a:cubicBezTo>
                      <a:pt x="55679" y="26712"/>
                      <a:pt x="55679" y="28894"/>
                      <a:pt x="55425" y="31053"/>
                    </a:cubicBezTo>
                    <a:lnTo>
                      <a:pt x="55425" y="32291"/>
                    </a:lnTo>
                    <a:cubicBezTo>
                      <a:pt x="57220" y="47546"/>
                      <a:pt x="46308" y="61368"/>
                      <a:pt x="31053" y="63163"/>
                    </a:cubicBezTo>
                    <a:cubicBezTo>
                      <a:pt x="15797" y="64958"/>
                      <a:pt x="1975" y="54046"/>
                      <a:pt x="180" y="38790"/>
                    </a:cubicBezTo>
                    <a:cubicBezTo>
                      <a:pt x="-73" y="36631"/>
                      <a:pt x="-73" y="34450"/>
                      <a:pt x="180" y="32291"/>
                    </a:cubicBezTo>
                    <a:close/>
                    <a:moveTo>
                      <a:pt x="11420" y="32291"/>
                    </a:moveTo>
                    <a:cubicBezTo>
                      <a:pt x="11420" y="44007"/>
                      <a:pt x="16754" y="54008"/>
                      <a:pt x="27898" y="54008"/>
                    </a:cubicBezTo>
                    <a:cubicBezTo>
                      <a:pt x="39042" y="54008"/>
                      <a:pt x="44281" y="44483"/>
                      <a:pt x="44281" y="32291"/>
                    </a:cubicBezTo>
                    <a:lnTo>
                      <a:pt x="44281" y="31053"/>
                    </a:lnTo>
                    <a:cubicBezTo>
                      <a:pt x="44281" y="19432"/>
                      <a:pt x="38852" y="9240"/>
                      <a:pt x="27708" y="9240"/>
                    </a:cubicBezTo>
                    <a:cubicBezTo>
                      <a:pt x="16563" y="9240"/>
                      <a:pt x="11420" y="19432"/>
                      <a:pt x="11420" y="3105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51" name="Freihandform: Form 50">
                <a:extLst>
                  <a:ext uri="{FF2B5EF4-FFF2-40B4-BE49-F238E27FC236}">
                    <a16:creationId xmlns:a16="http://schemas.microsoft.com/office/drawing/2014/main" id="{7D70FCC2-F4F3-4570-8503-136C7798A599}"/>
                  </a:ext>
                </a:extLst>
              </p:cNvPr>
              <p:cNvSpPr/>
              <p:nvPr/>
            </p:nvSpPr>
            <p:spPr>
              <a:xfrm>
                <a:off x="4088270" y="-1036118"/>
                <a:ext cx="47910" cy="61533"/>
              </a:xfrm>
              <a:custGeom>
                <a:avLst/>
                <a:gdLst>
                  <a:gd name="connsiteX0" fmla="*/ 47898 w 47910"/>
                  <a:gd name="connsiteY0" fmla="*/ 21896 h 61533"/>
                  <a:gd name="connsiteX1" fmla="*/ 47898 w 47910"/>
                  <a:gd name="connsiteY1" fmla="*/ 61520 h 61533"/>
                  <a:gd name="connsiteX2" fmla="*/ 36754 w 47910"/>
                  <a:gd name="connsiteY2" fmla="*/ 61520 h 61533"/>
                  <a:gd name="connsiteX3" fmla="*/ 36754 w 47910"/>
                  <a:gd name="connsiteY3" fmla="*/ 21801 h 61533"/>
                  <a:gd name="connsiteX4" fmla="*/ 25133 w 47910"/>
                  <a:gd name="connsiteY4" fmla="*/ 9228 h 61533"/>
                  <a:gd name="connsiteX5" fmla="*/ 11132 w 47910"/>
                  <a:gd name="connsiteY5" fmla="*/ 18086 h 61533"/>
                  <a:gd name="connsiteX6" fmla="*/ 11131 w 47910"/>
                  <a:gd name="connsiteY6" fmla="*/ 61520 h 61533"/>
                  <a:gd name="connsiteX7" fmla="*/ -13 w 47910"/>
                  <a:gd name="connsiteY7" fmla="*/ 61520 h 61533"/>
                  <a:gd name="connsiteX8" fmla="*/ -13 w 47910"/>
                  <a:gd name="connsiteY8" fmla="*/ 1132 h 61533"/>
                  <a:gd name="connsiteX9" fmla="*/ 11227 w 47910"/>
                  <a:gd name="connsiteY9" fmla="*/ 1132 h 61533"/>
                  <a:gd name="connsiteX10" fmla="*/ 11227 w 47910"/>
                  <a:gd name="connsiteY10" fmla="*/ 7799 h 61533"/>
                  <a:gd name="connsiteX11" fmla="*/ 28658 w 47910"/>
                  <a:gd name="connsiteY11" fmla="*/ -11 h 61533"/>
                  <a:gd name="connsiteX12" fmla="*/ 47898 w 47910"/>
                  <a:gd name="connsiteY12" fmla="*/ 21896 h 61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910" h="61533">
                    <a:moveTo>
                      <a:pt x="47898" y="21896"/>
                    </a:moveTo>
                    <a:lnTo>
                      <a:pt x="47898" y="61520"/>
                    </a:lnTo>
                    <a:lnTo>
                      <a:pt x="36754" y="61520"/>
                    </a:lnTo>
                    <a:lnTo>
                      <a:pt x="36754" y="21801"/>
                    </a:lnTo>
                    <a:cubicBezTo>
                      <a:pt x="36754" y="12848"/>
                      <a:pt x="32849" y="9228"/>
                      <a:pt x="25133" y="9228"/>
                    </a:cubicBezTo>
                    <a:cubicBezTo>
                      <a:pt x="19188" y="9368"/>
                      <a:pt x="13804" y="12774"/>
                      <a:pt x="11132" y="18086"/>
                    </a:cubicBezTo>
                    <a:lnTo>
                      <a:pt x="11131" y="61520"/>
                    </a:lnTo>
                    <a:lnTo>
                      <a:pt x="-13" y="61520"/>
                    </a:lnTo>
                    <a:lnTo>
                      <a:pt x="-13" y="1132"/>
                    </a:lnTo>
                    <a:lnTo>
                      <a:pt x="11227" y="1132"/>
                    </a:lnTo>
                    <a:lnTo>
                      <a:pt x="11227" y="7799"/>
                    </a:lnTo>
                    <a:cubicBezTo>
                      <a:pt x="15611" y="2766"/>
                      <a:pt x="21983" y="-89"/>
                      <a:pt x="28658" y="-11"/>
                    </a:cubicBezTo>
                    <a:cubicBezTo>
                      <a:pt x="40373" y="-11"/>
                      <a:pt x="47898" y="6371"/>
                      <a:pt x="47898" y="2189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52" name="Freihandform: Form 51">
                <a:extLst>
                  <a:ext uri="{FF2B5EF4-FFF2-40B4-BE49-F238E27FC236}">
                    <a16:creationId xmlns:a16="http://schemas.microsoft.com/office/drawing/2014/main" id="{E44EF154-5472-4795-B542-D65187E8180A}"/>
                  </a:ext>
                </a:extLst>
              </p:cNvPr>
              <p:cNvSpPr/>
              <p:nvPr/>
            </p:nvSpPr>
            <p:spPr>
              <a:xfrm>
                <a:off x="4178472" y="-1057299"/>
                <a:ext cx="59436" cy="83666"/>
              </a:xfrm>
              <a:custGeom>
                <a:avLst/>
                <a:gdLst>
                  <a:gd name="connsiteX0" fmla="*/ 29324 w 59436"/>
                  <a:gd name="connsiteY0" fmla="*/ 46601 h 83666"/>
                  <a:gd name="connsiteX1" fmla="*/ 3035 w 59436"/>
                  <a:gd name="connsiteY1" fmla="*/ 22503 h 83666"/>
                  <a:gd name="connsiteX2" fmla="*/ 30753 w 59436"/>
                  <a:gd name="connsiteY2" fmla="*/ 119 h 83666"/>
                  <a:gd name="connsiteX3" fmla="*/ 59226 w 59436"/>
                  <a:gd name="connsiteY3" fmla="*/ 23393 h 83666"/>
                  <a:gd name="connsiteX4" fmla="*/ 59328 w 59436"/>
                  <a:gd name="connsiteY4" fmla="*/ 24789 h 83666"/>
                  <a:gd name="connsiteX5" fmla="*/ 47708 w 59436"/>
                  <a:gd name="connsiteY5" fmla="*/ 24789 h 83666"/>
                  <a:gd name="connsiteX6" fmla="*/ 30467 w 59436"/>
                  <a:gd name="connsiteY6" fmla="*/ 9454 h 83666"/>
                  <a:gd name="connsiteX7" fmla="*/ 14465 w 59436"/>
                  <a:gd name="connsiteY7" fmla="*/ 22313 h 83666"/>
                  <a:gd name="connsiteX8" fmla="*/ 32849 w 59436"/>
                  <a:gd name="connsiteY8" fmla="*/ 36600 h 83666"/>
                  <a:gd name="connsiteX9" fmla="*/ 59423 w 59436"/>
                  <a:gd name="connsiteY9" fmla="*/ 61746 h 83666"/>
                  <a:gd name="connsiteX10" fmla="*/ 30848 w 59436"/>
                  <a:gd name="connsiteY10" fmla="*/ 83654 h 83666"/>
                  <a:gd name="connsiteX11" fmla="*/ -13 w 59436"/>
                  <a:gd name="connsiteY11" fmla="*/ 58889 h 83666"/>
                  <a:gd name="connsiteX12" fmla="*/ 11608 w 59436"/>
                  <a:gd name="connsiteY12" fmla="*/ 58889 h 83666"/>
                  <a:gd name="connsiteX13" fmla="*/ 30658 w 59436"/>
                  <a:gd name="connsiteY13" fmla="*/ 74414 h 83666"/>
                  <a:gd name="connsiteX14" fmla="*/ 47422 w 59436"/>
                  <a:gd name="connsiteY14" fmla="*/ 61841 h 83666"/>
                  <a:gd name="connsiteX15" fmla="*/ 29324 w 59436"/>
                  <a:gd name="connsiteY15" fmla="*/ 46601 h 83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9436" h="83666">
                    <a:moveTo>
                      <a:pt x="29324" y="46601"/>
                    </a:moveTo>
                    <a:cubicBezTo>
                      <a:pt x="13322" y="41934"/>
                      <a:pt x="3035" y="34981"/>
                      <a:pt x="3035" y="22503"/>
                    </a:cubicBezTo>
                    <a:cubicBezTo>
                      <a:pt x="3035" y="10025"/>
                      <a:pt x="13989" y="119"/>
                      <a:pt x="30753" y="119"/>
                    </a:cubicBezTo>
                    <a:cubicBezTo>
                      <a:pt x="45042" y="-1316"/>
                      <a:pt x="57790" y="9104"/>
                      <a:pt x="59226" y="23393"/>
                    </a:cubicBezTo>
                    <a:cubicBezTo>
                      <a:pt x="59272" y="23857"/>
                      <a:pt x="59306" y="24323"/>
                      <a:pt x="59328" y="24789"/>
                    </a:cubicBezTo>
                    <a:lnTo>
                      <a:pt x="47708" y="24789"/>
                    </a:lnTo>
                    <a:cubicBezTo>
                      <a:pt x="47708" y="15836"/>
                      <a:pt x="42374" y="9454"/>
                      <a:pt x="30467" y="9454"/>
                    </a:cubicBezTo>
                    <a:cubicBezTo>
                      <a:pt x="18561" y="9454"/>
                      <a:pt x="14465" y="14883"/>
                      <a:pt x="14465" y="22313"/>
                    </a:cubicBezTo>
                    <a:cubicBezTo>
                      <a:pt x="14465" y="29742"/>
                      <a:pt x="20085" y="33076"/>
                      <a:pt x="32849" y="36600"/>
                    </a:cubicBezTo>
                    <a:cubicBezTo>
                      <a:pt x="51899" y="41934"/>
                      <a:pt x="59423" y="49268"/>
                      <a:pt x="59423" y="61746"/>
                    </a:cubicBezTo>
                    <a:cubicBezTo>
                      <a:pt x="59423" y="74224"/>
                      <a:pt x="48374" y="83654"/>
                      <a:pt x="30848" y="83654"/>
                    </a:cubicBezTo>
                    <a:cubicBezTo>
                      <a:pt x="15704" y="83654"/>
                      <a:pt x="-13" y="74891"/>
                      <a:pt x="-13" y="58889"/>
                    </a:cubicBezTo>
                    <a:lnTo>
                      <a:pt x="11608" y="58889"/>
                    </a:lnTo>
                    <a:cubicBezTo>
                      <a:pt x="11608" y="69557"/>
                      <a:pt x="20466" y="74414"/>
                      <a:pt x="30658" y="74414"/>
                    </a:cubicBezTo>
                    <a:cubicBezTo>
                      <a:pt x="40850" y="74414"/>
                      <a:pt x="47422" y="69557"/>
                      <a:pt x="47422" y="61841"/>
                    </a:cubicBezTo>
                    <a:cubicBezTo>
                      <a:pt x="47422" y="54126"/>
                      <a:pt x="44850" y="51173"/>
                      <a:pt x="29324" y="4660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53" name="Freihandform: Form 52">
                <a:extLst>
                  <a:ext uri="{FF2B5EF4-FFF2-40B4-BE49-F238E27FC236}">
                    <a16:creationId xmlns:a16="http://schemas.microsoft.com/office/drawing/2014/main" id="{10A6C3A7-8189-45AA-9944-48824D529CD4}"/>
                  </a:ext>
                </a:extLst>
              </p:cNvPr>
              <p:cNvSpPr/>
              <p:nvPr/>
            </p:nvSpPr>
            <p:spPr>
              <a:xfrm>
                <a:off x="4248493" y="-1036116"/>
                <a:ext cx="51620" cy="62990"/>
              </a:xfrm>
              <a:custGeom>
                <a:avLst/>
                <a:gdLst>
                  <a:gd name="connsiteX0" fmla="*/ 51028 w 51620"/>
                  <a:gd name="connsiteY0" fmla="*/ 34944 h 62990"/>
                  <a:gd name="connsiteX1" fmla="*/ 11214 w 51620"/>
                  <a:gd name="connsiteY1" fmla="*/ 34944 h 62990"/>
                  <a:gd name="connsiteX2" fmla="*/ 26685 w 51620"/>
                  <a:gd name="connsiteY2" fmla="*/ 53788 h 62990"/>
                  <a:gd name="connsiteX3" fmla="*/ 43313 w 51620"/>
                  <a:gd name="connsiteY3" fmla="*/ 45231 h 62990"/>
                  <a:gd name="connsiteX4" fmla="*/ 50933 w 51620"/>
                  <a:gd name="connsiteY4" fmla="*/ 51136 h 62990"/>
                  <a:gd name="connsiteX5" fmla="*/ 27883 w 51620"/>
                  <a:gd name="connsiteY5" fmla="*/ 62947 h 62990"/>
                  <a:gd name="connsiteX6" fmla="*/ 0 w 51620"/>
                  <a:gd name="connsiteY6" fmla="*/ 36754 h 62990"/>
                  <a:gd name="connsiteX7" fmla="*/ 70 w 51620"/>
                  <a:gd name="connsiteY7" fmla="*/ 33801 h 62990"/>
                  <a:gd name="connsiteX8" fmla="*/ 69 w 51620"/>
                  <a:gd name="connsiteY8" fmla="*/ 31134 h 62990"/>
                  <a:gd name="connsiteX9" fmla="*/ 27597 w 51620"/>
                  <a:gd name="connsiteY9" fmla="*/ -13 h 62990"/>
                  <a:gd name="connsiteX10" fmla="*/ 51600 w 51620"/>
                  <a:gd name="connsiteY10" fmla="*/ 28562 h 62990"/>
                  <a:gd name="connsiteX11" fmla="*/ 51028 w 51620"/>
                  <a:gd name="connsiteY11" fmla="*/ 34944 h 62990"/>
                  <a:gd name="connsiteX12" fmla="*/ 40741 w 51620"/>
                  <a:gd name="connsiteY12" fmla="*/ 25419 h 62990"/>
                  <a:gd name="connsiteX13" fmla="*/ 40741 w 51620"/>
                  <a:gd name="connsiteY13" fmla="*/ 25419 h 62990"/>
                  <a:gd name="connsiteX14" fmla="*/ 26835 w 51620"/>
                  <a:gd name="connsiteY14" fmla="*/ 9417 h 62990"/>
                  <a:gd name="connsiteX15" fmla="*/ 11785 w 51620"/>
                  <a:gd name="connsiteY15" fmla="*/ 26181 h 62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1620" h="62990">
                    <a:moveTo>
                      <a:pt x="51028" y="34944"/>
                    </a:moveTo>
                    <a:lnTo>
                      <a:pt x="11214" y="34944"/>
                    </a:lnTo>
                    <a:cubicBezTo>
                      <a:pt x="10283" y="44420"/>
                      <a:pt x="17209" y="52857"/>
                      <a:pt x="26685" y="53788"/>
                    </a:cubicBezTo>
                    <a:cubicBezTo>
                      <a:pt x="33428" y="54450"/>
                      <a:pt x="39933" y="51103"/>
                      <a:pt x="43313" y="45231"/>
                    </a:cubicBezTo>
                    <a:lnTo>
                      <a:pt x="50933" y="51136"/>
                    </a:lnTo>
                    <a:cubicBezTo>
                      <a:pt x="45896" y="58892"/>
                      <a:pt x="37120" y="63389"/>
                      <a:pt x="27883" y="62947"/>
                    </a:cubicBezTo>
                    <a:cubicBezTo>
                      <a:pt x="12950" y="63414"/>
                      <a:pt x="467" y="51687"/>
                      <a:pt x="0" y="36754"/>
                    </a:cubicBezTo>
                    <a:cubicBezTo>
                      <a:pt x="-30" y="35769"/>
                      <a:pt x="-7" y="34783"/>
                      <a:pt x="70" y="33801"/>
                    </a:cubicBezTo>
                    <a:lnTo>
                      <a:pt x="69" y="31134"/>
                    </a:lnTo>
                    <a:cubicBezTo>
                      <a:pt x="69" y="11322"/>
                      <a:pt x="12452" y="-13"/>
                      <a:pt x="27597" y="-13"/>
                    </a:cubicBezTo>
                    <a:cubicBezTo>
                      <a:pt x="42742" y="-13"/>
                      <a:pt x="51600" y="10941"/>
                      <a:pt x="51600" y="28562"/>
                    </a:cubicBezTo>
                    <a:cubicBezTo>
                      <a:pt x="51649" y="30704"/>
                      <a:pt x="51457" y="32845"/>
                      <a:pt x="51028" y="34944"/>
                    </a:cubicBezTo>
                    <a:close/>
                    <a:moveTo>
                      <a:pt x="40741" y="25419"/>
                    </a:moveTo>
                    <a:lnTo>
                      <a:pt x="40741" y="25419"/>
                    </a:lnTo>
                    <a:cubicBezTo>
                      <a:pt x="40170" y="17799"/>
                      <a:pt x="37217" y="9417"/>
                      <a:pt x="26835" y="9417"/>
                    </a:cubicBezTo>
                    <a:cubicBezTo>
                      <a:pt x="19024" y="9417"/>
                      <a:pt x="13214" y="15227"/>
                      <a:pt x="11785" y="261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54" name="Freihandform: Form 53">
                <a:extLst>
                  <a:ext uri="{FF2B5EF4-FFF2-40B4-BE49-F238E27FC236}">
                    <a16:creationId xmlns:a16="http://schemas.microsoft.com/office/drawing/2014/main" id="{DF4577C9-AFB2-4485-B183-DAED8BBC2718}"/>
                  </a:ext>
                </a:extLst>
              </p:cNvPr>
              <p:cNvSpPr/>
              <p:nvPr/>
            </p:nvSpPr>
            <p:spPr>
              <a:xfrm>
                <a:off x="4313346" y="-1036121"/>
                <a:ext cx="29432" cy="62012"/>
              </a:xfrm>
              <a:custGeom>
                <a:avLst/>
                <a:gdLst>
                  <a:gd name="connsiteX0" fmla="*/ 29419 w 29432"/>
                  <a:gd name="connsiteY0" fmla="*/ 849 h 62012"/>
                  <a:gd name="connsiteX1" fmla="*/ 29419 w 29432"/>
                  <a:gd name="connsiteY1" fmla="*/ 11041 h 62012"/>
                  <a:gd name="connsiteX2" fmla="*/ 24276 w 29432"/>
                  <a:gd name="connsiteY2" fmla="*/ 11041 h 62012"/>
                  <a:gd name="connsiteX3" fmla="*/ 11131 w 29432"/>
                  <a:gd name="connsiteY3" fmla="*/ 18946 h 62012"/>
                  <a:gd name="connsiteX4" fmla="*/ 11131 w 29432"/>
                  <a:gd name="connsiteY4" fmla="*/ 61999 h 62012"/>
                  <a:gd name="connsiteX5" fmla="*/ -13 w 29432"/>
                  <a:gd name="connsiteY5" fmla="*/ 61999 h 62012"/>
                  <a:gd name="connsiteX6" fmla="*/ -13 w 29432"/>
                  <a:gd name="connsiteY6" fmla="*/ 1135 h 62012"/>
                  <a:gd name="connsiteX7" fmla="*/ 11131 w 29432"/>
                  <a:gd name="connsiteY7" fmla="*/ 1135 h 62012"/>
                  <a:gd name="connsiteX8" fmla="*/ 11131 w 29432"/>
                  <a:gd name="connsiteY8" fmla="*/ 7421 h 62012"/>
                  <a:gd name="connsiteX9" fmla="*/ 24752 w 29432"/>
                  <a:gd name="connsiteY9" fmla="*/ -8 h 62012"/>
                  <a:gd name="connsiteX10" fmla="*/ 29419 w 29432"/>
                  <a:gd name="connsiteY10" fmla="*/ 849 h 62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432" h="62012">
                    <a:moveTo>
                      <a:pt x="29419" y="849"/>
                    </a:moveTo>
                    <a:lnTo>
                      <a:pt x="29419" y="11041"/>
                    </a:lnTo>
                    <a:cubicBezTo>
                      <a:pt x="27711" y="10844"/>
                      <a:pt x="25985" y="10844"/>
                      <a:pt x="24276" y="11041"/>
                    </a:cubicBezTo>
                    <a:cubicBezTo>
                      <a:pt x="18666" y="10640"/>
                      <a:pt x="13407" y="13803"/>
                      <a:pt x="11131" y="18946"/>
                    </a:cubicBezTo>
                    <a:lnTo>
                      <a:pt x="11131" y="61999"/>
                    </a:lnTo>
                    <a:lnTo>
                      <a:pt x="-13" y="61999"/>
                    </a:lnTo>
                    <a:lnTo>
                      <a:pt x="-13" y="1135"/>
                    </a:lnTo>
                    <a:lnTo>
                      <a:pt x="11131" y="1135"/>
                    </a:lnTo>
                    <a:lnTo>
                      <a:pt x="11131" y="7421"/>
                    </a:lnTo>
                    <a:cubicBezTo>
                      <a:pt x="14020" y="2691"/>
                      <a:pt x="19211" y="-141"/>
                      <a:pt x="24752" y="-8"/>
                    </a:cubicBezTo>
                    <a:cubicBezTo>
                      <a:pt x="26343" y="30"/>
                      <a:pt x="27918" y="320"/>
                      <a:pt x="29419" y="8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55" name="Freihandform: Form 54">
                <a:extLst>
                  <a:ext uri="{FF2B5EF4-FFF2-40B4-BE49-F238E27FC236}">
                    <a16:creationId xmlns:a16="http://schemas.microsoft.com/office/drawing/2014/main" id="{A8276F39-2142-47FB-95C6-1154F349881B}"/>
                  </a:ext>
                </a:extLst>
              </p:cNvPr>
              <p:cNvSpPr/>
              <p:nvPr/>
            </p:nvSpPr>
            <p:spPr>
              <a:xfrm>
                <a:off x="4348398" y="-1034973"/>
                <a:ext cx="51625" cy="60388"/>
              </a:xfrm>
              <a:custGeom>
                <a:avLst/>
                <a:gdLst>
                  <a:gd name="connsiteX0" fmla="*/ 40183 w 51625"/>
                  <a:gd name="connsiteY0" fmla="*/ -13 h 60388"/>
                  <a:gd name="connsiteX1" fmla="*/ 51613 w 51625"/>
                  <a:gd name="connsiteY1" fmla="*/ -13 h 60388"/>
                  <a:gd name="connsiteX2" fmla="*/ 30086 w 51625"/>
                  <a:gd name="connsiteY2" fmla="*/ 60376 h 60388"/>
                  <a:gd name="connsiteX3" fmla="*/ 21704 w 51625"/>
                  <a:gd name="connsiteY3" fmla="*/ 60376 h 60388"/>
                  <a:gd name="connsiteX4" fmla="*/ -13 w 51625"/>
                  <a:gd name="connsiteY4" fmla="*/ -13 h 60388"/>
                  <a:gd name="connsiteX5" fmla="*/ 11322 w 51625"/>
                  <a:gd name="connsiteY5" fmla="*/ -13 h 60388"/>
                  <a:gd name="connsiteX6" fmla="*/ 26086 w 51625"/>
                  <a:gd name="connsiteY6" fmla="*/ 45231 h 60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25" h="60388">
                    <a:moveTo>
                      <a:pt x="40183" y="-13"/>
                    </a:moveTo>
                    <a:lnTo>
                      <a:pt x="51613" y="-13"/>
                    </a:lnTo>
                    <a:lnTo>
                      <a:pt x="30086" y="60376"/>
                    </a:lnTo>
                    <a:lnTo>
                      <a:pt x="21704" y="60376"/>
                    </a:lnTo>
                    <a:lnTo>
                      <a:pt x="-13" y="-13"/>
                    </a:lnTo>
                    <a:lnTo>
                      <a:pt x="11322" y="-13"/>
                    </a:lnTo>
                    <a:lnTo>
                      <a:pt x="26086" y="4523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56" name="Freihandform: Form 55">
                <a:extLst>
                  <a:ext uri="{FF2B5EF4-FFF2-40B4-BE49-F238E27FC236}">
                    <a16:creationId xmlns:a16="http://schemas.microsoft.com/office/drawing/2014/main" id="{41ECFAF4-995D-4B5D-8C7B-393213801537}"/>
                  </a:ext>
                </a:extLst>
              </p:cNvPr>
              <p:cNvSpPr/>
              <p:nvPr/>
            </p:nvSpPr>
            <p:spPr>
              <a:xfrm>
                <a:off x="4410875" y="-1059078"/>
                <a:ext cx="13151" cy="84493"/>
              </a:xfrm>
              <a:custGeom>
                <a:avLst/>
                <a:gdLst>
                  <a:gd name="connsiteX0" fmla="*/ -6 w 13151"/>
                  <a:gd name="connsiteY0" fmla="*/ 6566 h 84493"/>
                  <a:gd name="connsiteX1" fmla="*/ 5981 w 13151"/>
                  <a:gd name="connsiteY1" fmla="*/ -6 h 84493"/>
                  <a:gd name="connsiteX2" fmla="*/ 6566 w 13151"/>
                  <a:gd name="connsiteY2" fmla="*/ -6 h 84493"/>
                  <a:gd name="connsiteX3" fmla="*/ 13139 w 13151"/>
                  <a:gd name="connsiteY3" fmla="*/ 6566 h 84493"/>
                  <a:gd name="connsiteX4" fmla="*/ 6566 w 13151"/>
                  <a:gd name="connsiteY4" fmla="*/ 13139 h 84493"/>
                  <a:gd name="connsiteX5" fmla="*/ -6 w 13151"/>
                  <a:gd name="connsiteY5" fmla="*/ 6566 h 84493"/>
                  <a:gd name="connsiteX6" fmla="*/ 12472 w 13151"/>
                  <a:gd name="connsiteY6" fmla="*/ 24092 h 84493"/>
                  <a:gd name="connsiteX7" fmla="*/ 12472 w 13151"/>
                  <a:gd name="connsiteY7" fmla="*/ 84481 h 84493"/>
                  <a:gd name="connsiteX8" fmla="*/ 1328 w 13151"/>
                  <a:gd name="connsiteY8" fmla="*/ 84481 h 84493"/>
                  <a:gd name="connsiteX9" fmla="*/ 1328 w 13151"/>
                  <a:gd name="connsiteY9" fmla="*/ 24092 h 84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51" h="84493">
                    <a:moveTo>
                      <a:pt x="-6" y="6566"/>
                    </a:moveTo>
                    <a:cubicBezTo>
                      <a:pt x="-167" y="3098"/>
                      <a:pt x="2513" y="156"/>
                      <a:pt x="5981" y="-6"/>
                    </a:cubicBezTo>
                    <a:cubicBezTo>
                      <a:pt x="6176" y="-15"/>
                      <a:pt x="6372" y="-15"/>
                      <a:pt x="6566" y="-6"/>
                    </a:cubicBezTo>
                    <a:cubicBezTo>
                      <a:pt x="10196" y="-6"/>
                      <a:pt x="13139" y="2937"/>
                      <a:pt x="13139" y="6566"/>
                    </a:cubicBezTo>
                    <a:cubicBezTo>
                      <a:pt x="13139" y="10196"/>
                      <a:pt x="10196" y="13139"/>
                      <a:pt x="6566" y="13139"/>
                    </a:cubicBezTo>
                    <a:cubicBezTo>
                      <a:pt x="2937" y="13139"/>
                      <a:pt x="-6" y="10196"/>
                      <a:pt x="-6" y="6566"/>
                    </a:cubicBezTo>
                    <a:close/>
                    <a:moveTo>
                      <a:pt x="12472" y="24092"/>
                    </a:moveTo>
                    <a:lnTo>
                      <a:pt x="12472" y="84481"/>
                    </a:lnTo>
                    <a:lnTo>
                      <a:pt x="1328" y="84481"/>
                    </a:lnTo>
                    <a:lnTo>
                      <a:pt x="1328" y="2409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57" name="Freihandform: Form 56">
                <a:extLst>
                  <a:ext uri="{FF2B5EF4-FFF2-40B4-BE49-F238E27FC236}">
                    <a16:creationId xmlns:a16="http://schemas.microsoft.com/office/drawing/2014/main" id="{FCC20912-7A84-4856-B43B-6C0013B8C5AC}"/>
                  </a:ext>
                </a:extLst>
              </p:cNvPr>
              <p:cNvSpPr/>
              <p:nvPr/>
            </p:nvSpPr>
            <p:spPr>
              <a:xfrm>
                <a:off x="4437484" y="-1036027"/>
                <a:ext cx="48740" cy="62590"/>
              </a:xfrm>
              <a:custGeom>
                <a:avLst/>
                <a:gdLst>
                  <a:gd name="connsiteX0" fmla="*/ 11295 w 48740"/>
                  <a:gd name="connsiteY0" fmla="*/ 30378 h 62590"/>
                  <a:gd name="connsiteX1" fmla="*/ 11295 w 48740"/>
                  <a:gd name="connsiteY1" fmla="*/ 32759 h 62590"/>
                  <a:gd name="connsiteX2" fmla="*/ 26725 w 48740"/>
                  <a:gd name="connsiteY2" fmla="*/ 53714 h 62590"/>
                  <a:gd name="connsiteX3" fmla="*/ 41299 w 48740"/>
                  <a:gd name="connsiteY3" fmla="*/ 45046 h 62590"/>
                  <a:gd name="connsiteX4" fmla="*/ 48728 w 48740"/>
                  <a:gd name="connsiteY4" fmla="*/ 50761 h 62590"/>
                  <a:gd name="connsiteX5" fmla="*/ 26344 w 48740"/>
                  <a:gd name="connsiteY5" fmla="*/ 62572 h 62590"/>
                  <a:gd name="connsiteX6" fmla="*/ -8 w 48740"/>
                  <a:gd name="connsiteY6" fmla="*/ 35213 h 62590"/>
                  <a:gd name="connsiteX7" fmla="*/ 151 w 48740"/>
                  <a:gd name="connsiteY7" fmla="*/ 32759 h 62590"/>
                  <a:gd name="connsiteX8" fmla="*/ 151 w 48740"/>
                  <a:gd name="connsiteY8" fmla="*/ 30378 h 62590"/>
                  <a:gd name="connsiteX9" fmla="*/ 26725 w 48740"/>
                  <a:gd name="connsiteY9" fmla="*/ -7 h 62590"/>
                  <a:gd name="connsiteX10" fmla="*/ 47014 w 48740"/>
                  <a:gd name="connsiteY10" fmla="*/ 8851 h 62590"/>
                  <a:gd name="connsiteX11" fmla="*/ 40822 w 48740"/>
                  <a:gd name="connsiteY11" fmla="*/ 15900 h 62590"/>
                  <a:gd name="connsiteX12" fmla="*/ 26630 w 48740"/>
                  <a:gd name="connsiteY12" fmla="*/ 8947 h 62590"/>
                  <a:gd name="connsiteX13" fmla="*/ 11295 w 48740"/>
                  <a:gd name="connsiteY13" fmla="*/ 30378 h 62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8740" h="62590">
                    <a:moveTo>
                      <a:pt x="11295" y="30378"/>
                    </a:moveTo>
                    <a:lnTo>
                      <a:pt x="11295" y="32759"/>
                    </a:lnTo>
                    <a:cubicBezTo>
                      <a:pt x="11295" y="45904"/>
                      <a:pt x="17296" y="53714"/>
                      <a:pt x="26725" y="53714"/>
                    </a:cubicBezTo>
                    <a:cubicBezTo>
                      <a:pt x="32735" y="53471"/>
                      <a:pt x="38216" y="50211"/>
                      <a:pt x="41299" y="45046"/>
                    </a:cubicBezTo>
                    <a:lnTo>
                      <a:pt x="48728" y="50761"/>
                    </a:lnTo>
                    <a:cubicBezTo>
                      <a:pt x="43803" y="58295"/>
                      <a:pt x="35343" y="62759"/>
                      <a:pt x="26344" y="62572"/>
                    </a:cubicBezTo>
                    <a:cubicBezTo>
                      <a:pt x="11512" y="62294"/>
                      <a:pt x="-286" y="50045"/>
                      <a:pt x="-8" y="35213"/>
                    </a:cubicBezTo>
                    <a:cubicBezTo>
                      <a:pt x="7" y="34393"/>
                      <a:pt x="60" y="33574"/>
                      <a:pt x="151" y="32759"/>
                    </a:cubicBezTo>
                    <a:lnTo>
                      <a:pt x="151" y="30378"/>
                    </a:lnTo>
                    <a:cubicBezTo>
                      <a:pt x="151" y="11899"/>
                      <a:pt x="10533" y="-7"/>
                      <a:pt x="26725" y="-7"/>
                    </a:cubicBezTo>
                    <a:cubicBezTo>
                      <a:pt x="34460" y="-171"/>
                      <a:pt x="41877" y="3067"/>
                      <a:pt x="47014" y="8851"/>
                    </a:cubicBezTo>
                    <a:lnTo>
                      <a:pt x="40822" y="15900"/>
                    </a:lnTo>
                    <a:cubicBezTo>
                      <a:pt x="37322" y="11637"/>
                      <a:pt x="32145" y="9100"/>
                      <a:pt x="26630" y="8947"/>
                    </a:cubicBezTo>
                    <a:cubicBezTo>
                      <a:pt x="17200" y="8947"/>
                      <a:pt x="11295" y="16852"/>
                      <a:pt x="11295" y="303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84" name="Freihandform: Form 83">
                <a:extLst>
                  <a:ext uri="{FF2B5EF4-FFF2-40B4-BE49-F238E27FC236}">
                    <a16:creationId xmlns:a16="http://schemas.microsoft.com/office/drawing/2014/main" id="{458A2970-006E-4110-85A4-BE972C08A807}"/>
                  </a:ext>
                </a:extLst>
              </p:cNvPr>
              <p:cNvSpPr/>
              <p:nvPr/>
            </p:nvSpPr>
            <p:spPr>
              <a:xfrm>
                <a:off x="4494202" y="-1036116"/>
                <a:ext cx="51783" cy="62702"/>
              </a:xfrm>
              <a:custGeom>
                <a:avLst/>
                <a:gdLst>
                  <a:gd name="connsiteX0" fmla="*/ 51351 w 51783"/>
                  <a:gd name="connsiteY0" fmla="*/ 34944 h 62702"/>
                  <a:gd name="connsiteX1" fmla="*/ 11441 w 51783"/>
                  <a:gd name="connsiteY1" fmla="*/ 34944 h 62702"/>
                  <a:gd name="connsiteX2" fmla="*/ 27478 w 51783"/>
                  <a:gd name="connsiteY2" fmla="*/ 53309 h 62702"/>
                  <a:gd name="connsiteX3" fmla="*/ 43445 w 51783"/>
                  <a:gd name="connsiteY3" fmla="*/ 44945 h 62702"/>
                  <a:gd name="connsiteX4" fmla="*/ 50970 w 51783"/>
                  <a:gd name="connsiteY4" fmla="*/ 50851 h 62702"/>
                  <a:gd name="connsiteX5" fmla="*/ 28014 w 51783"/>
                  <a:gd name="connsiteY5" fmla="*/ 62662 h 62702"/>
                  <a:gd name="connsiteX6" fmla="*/ 40 w 51783"/>
                  <a:gd name="connsiteY6" fmla="*/ 36567 h 62702"/>
                  <a:gd name="connsiteX7" fmla="*/ 106 w 51783"/>
                  <a:gd name="connsiteY7" fmla="*/ 33515 h 62702"/>
                  <a:gd name="connsiteX8" fmla="*/ 106 w 51783"/>
                  <a:gd name="connsiteY8" fmla="*/ 31134 h 62702"/>
                  <a:gd name="connsiteX9" fmla="*/ 25980 w 51783"/>
                  <a:gd name="connsiteY9" fmla="*/ 92 h 62702"/>
                  <a:gd name="connsiteX10" fmla="*/ 27729 w 51783"/>
                  <a:gd name="connsiteY10" fmla="*/ -13 h 62702"/>
                  <a:gd name="connsiteX11" fmla="*/ 51732 w 51783"/>
                  <a:gd name="connsiteY11" fmla="*/ 28562 h 62702"/>
                  <a:gd name="connsiteX12" fmla="*/ 51351 w 51783"/>
                  <a:gd name="connsiteY12" fmla="*/ 34944 h 62702"/>
                  <a:gd name="connsiteX13" fmla="*/ 40683 w 51783"/>
                  <a:gd name="connsiteY13" fmla="*/ 25419 h 62702"/>
                  <a:gd name="connsiteX14" fmla="*/ 40683 w 51783"/>
                  <a:gd name="connsiteY14" fmla="*/ 25419 h 62702"/>
                  <a:gd name="connsiteX15" fmla="*/ 26776 w 51783"/>
                  <a:gd name="connsiteY15" fmla="*/ 9417 h 62702"/>
                  <a:gd name="connsiteX16" fmla="*/ 11822 w 51783"/>
                  <a:gd name="connsiteY16" fmla="*/ 26181 h 62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1783" h="62702">
                    <a:moveTo>
                      <a:pt x="51351" y="34944"/>
                    </a:moveTo>
                    <a:lnTo>
                      <a:pt x="11441" y="34944"/>
                    </a:lnTo>
                    <a:cubicBezTo>
                      <a:pt x="10798" y="44444"/>
                      <a:pt x="17978" y="52666"/>
                      <a:pt x="27478" y="53309"/>
                    </a:cubicBezTo>
                    <a:cubicBezTo>
                      <a:pt x="33950" y="53747"/>
                      <a:pt x="40120" y="50515"/>
                      <a:pt x="43445" y="44945"/>
                    </a:cubicBezTo>
                    <a:lnTo>
                      <a:pt x="50970" y="50851"/>
                    </a:lnTo>
                    <a:cubicBezTo>
                      <a:pt x="45964" y="58591"/>
                      <a:pt x="37222" y="63089"/>
                      <a:pt x="28014" y="62662"/>
                    </a:cubicBezTo>
                    <a:cubicBezTo>
                      <a:pt x="13084" y="63181"/>
                      <a:pt x="559" y="51498"/>
                      <a:pt x="40" y="36567"/>
                    </a:cubicBezTo>
                    <a:cubicBezTo>
                      <a:pt x="5" y="35549"/>
                      <a:pt x="27" y="34530"/>
                      <a:pt x="106" y="33515"/>
                    </a:cubicBezTo>
                    <a:lnTo>
                      <a:pt x="106" y="31134"/>
                    </a:lnTo>
                    <a:cubicBezTo>
                      <a:pt x="-1321" y="15417"/>
                      <a:pt x="10263" y="1519"/>
                      <a:pt x="25980" y="92"/>
                    </a:cubicBezTo>
                    <a:cubicBezTo>
                      <a:pt x="26562" y="39"/>
                      <a:pt x="27145" y="4"/>
                      <a:pt x="27729" y="-13"/>
                    </a:cubicBezTo>
                    <a:cubicBezTo>
                      <a:pt x="42492" y="-13"/>
                      <a:pt x="51732" y="10941"/>
                      <a:pt x="51732" y="28562"/>
                    </a:cubicBezTo>
                    <a:cubicBezTo>
                      <a:pt x="51844" y="30697"/>
                      <a:pt x="51716" y="32838"/>
                      <a:pt x="51351" y="34944"/>
                    </a:cubicBezTo>
                    <a:close/>
                    <a:moveTo>
                      <a:pt x="40683" y="25419"/>
                    </a:moveTo>
                    <a:lnTo>
                      <a:pt x="40683" y="25419"/>
                    </a:lnTo>
                    <a:cubicBezTo>
                      <a:pt x="40111" y="17799"/>
                      <a:pt x="37158" y="9417"/>
                      <a:pt x="26776" y="9417"/>
                    </a:cubicBezTo>
                    <a:cubicBezTo>
                      <a:pt x="18966" y="9417"/>
                      <a:pt x="13155" y="15227"/>
                      <a:pt x="11822" y="261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85" name="Freihandform: Form 84">
                <a:extLst>
                  <a:ext uri="{FF2B5EF4-FFF2-40B4-BE49-F238E27FC236}">
                    <a16:creationId xmlns:a16="http://schemas.microsoft.com/office/drawing/2014/main" id="{01769E69-1BD6-42C7-A57E-4C0B8B932F86}"/>
                  </a:ext>
                </a:extLst>
              </p:cNvPr>
              <p:cNvSpPr/>
              <p:nvPr/>
            </p:nvSpPr>
            <p:spPr>
              <a:xfrm>
                <a:off x="4556710" y="-1036023"/>
                <a:ext cx="47720" cy="62698"/>
              </a:xfrm>
              <a:custGeom>
                <a:avLst/>
                <a:gdLst>
                  <a:gd name="connsiteX0" fmla="*/ 36563 w 47720"/>
                  <a:gd name="connsiteY0" fmla="*/ 44947 h 62698"/>
                  <a:gd name="connsiteX1" fmla="*/ 23228 w 47720"/>
                  <a:gd name="connsiteY1" fmla="*/ 35422 h 62698"/>
                  <a:gd name="connsiteX2" fmla="*/ 2654 w 47720"/>
                  <a:gd name="connsiteY2" fmla="*/ 17801 h 62698"/>
                  <a:gd name="connsiteX3" fmla="*/ 24467 w 47720"/>
                  <a:gd name="connsiteY3" fmla="*/ -11 h 62698"/>
                  <a:gd name="connsiteX4" fmla="*/ 45707 w 47720"/>
                  <a:gd name="connsiteY4" fmla="*/ 8466 h 62698"/>
                  <a:gd name="connsiteX5" fmla="*/ 39706 w 47720"/>
                  <a:gd name="connsiteY5" fmla="*/ 15420 h 62698"/>
                  <a:gd name="connsiteX6" fmla="*/ 24466 w 47720"/>
                  <a:gd name="connsiteY6" fmla="*/ 8943 h 62698"/>
                  <a:gd name="connsiteX7" fmla="*/ 13798 w 47720"/>
                  <a:gd name="connsiteY7" fmla="*/ 17420 h 62698"/>
                  <a:gd name="connsiteX8" fmla="*/ 25800 w 47720"/>
                  <a:gd name="connsiteY8" fmla="*/ 26469 h 62698"/>
                  <a:gd name="connsiteX9" fmla="*/ 47707 w 47720"/>
                  <a:gd name="connsiteY9" fmla="*/ 44566 h 62698"/>
                  <a:gd name="connsiteX10" fmla="*/ 24467 w 47720"/>
                  <a:gd name="connsiteY10" fmla="*/ 62664 h 62698"/>
                  <a:gd name="connsiteX11" fmla="*/ -13 w 47720"/>
                  <a:gd name="connsiteY11" fmla="*/ 50567 h 62698"/>
                  <a:gd name="connsiteX12" fmla="*/ 7702 w 47720"/>
                  <a:gd name="connsiteY12" fmla="*/ 44661 h 62698"/>
                  <a:gd name="connsiteX13" fmla="*/ 24847 w 47720"/>
                  <a:gd name="connsiteY13" fmla="*/ 53615 h 62698"/>
                  <a:gd name="connsiteX14" fmla="*/ 36563 w 47720"/>
                  <a:gd name="connsiteY14" fmla="*/ 44947 h 62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7720" h="62698">
                    <a:moveTo>
                      <a:pt x="36563" y="44947"/>
                    </a:moveTo>
                    <a:cubicBezTo>
                      <a:pt x="36563" y="40089"/>
                      <a:pt x="32944" y="37422"/>
                      <a:pt x="23228" y="35422"/>
                    </a:cubicBezTo>
                    <a:cubicBezTo>
                      <a:pt x="9227" y="32565"/>
                      <a:pt x="2654" y="26850"/>
                      <a:pt x="2654" y="17801"/>
                    </a:cubicBezTo>
                    <a:cubicBezTo>
                      <a:pt x="2654" y="8752"/>
                      <a:pt x="11417" y="-11"/>
                      <a:pt x="24467" y="-11"/>
                    </a:cubicBezTo>
                    <a:cubicBezTo>
                      <a:pt x="32388" y="-100"/>
                      <a:pt x="40024" y="2947"/>
                      <a:pt x="45707" y="8466"/>
                    </a:cubicBezTo>
                    <a:lnTo>
                      <a:pt x="39706" y="15420"/>
                    </a:lnTo>
                    <a:cubicBezTo>
                      <a:pt x="35614" y="11432"/>
                      <a:pt x="30177" y="9121"/>
                      <a:pt x="24466" y="8943"/>
                    </a:cubicBezTo>
                    <a:cubicBezTo>
                      <a:pt x="17894" y="8943"/>
                      <a:pt x="13798" y="12276"/>
                      <a:pt x="13798" y="17420"/>
                    </a:cubicBezTo>
                    <a:cubicBezTo>
                      <a:pt x="13798" y="22563"/>
                      <a:pt x="16561" y="24278"/>
                      <a:pt x="25800" y="26469"/>
                    </a:cubicBezTo>
                    <a:cubicBezTo>
                      <a:pt x="41421" y="29993"/>
                      <a:pt x="47707" y="35232"/>
                      <a:pt x="47707" y="44566"/>
                    </a:cubicBezTo>
                    <a:cubicBezTo>
                      <a:pt x="47707" y="55996"/>
                      <a:pt x="38182" y="62664"/>
                      <a:pt x="24467" y="62664"/>
                    </a:cubicBezTo>
                    <a:cubicBezTo>
                      <a:pt x="14784" y="63043"/>
                      <a:pt x="5568" y="58489"/>
                      <a:pt x="-13" y="50567"/>
                    </a:cubicBezTo>
                    <a:lnTo>
                      <a:pt x="7702" y="44661"/>
                    </a:lnTo>
                    <a:cubicBezTo>
                      <a:pt x="11536" y="50353"/>
                      <a:pt x="17986" y="53722"/>
                      <a:pt x="24847" y="53615"/>
                    </a:cubicBezTo>
                    <a:cubicBezTo>
                      <a:pt x="31896" y="53901"/>
                      <a:pt x="36563" y="50472"/>
                      <a:pt x="36563" y="4494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651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EL&amp;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/>
          <p:cNvSpPr>
            <a:spLocks noGrp="1"/>
          </p:cNvSpPr>
          <p:nvPr>
            <p:ph type="title"/>
          </p:nvPr>
        </p:nvSpPr>
        <p:spPr bwMode="gray">
          <a:xfrm>
            <a:off x="540000" y="432000"/>
            <a:ext cx="11109600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10" name="Unterüberschrift 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39821" y="1497145"/>
            <a:ext cx="2454931" cy="1675193"/>
          </a:xfrm>
        </p:spPr>
        <p:txBody>
          <a:bodyPr bIns="72000" anchor="b" anchorCtr="0"/>
          <a:lstStyle>
            <a:lvl1pPr marL="0" indent="0">
              <a:buNone/>
              <a:defRPr sz="48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# Nr.</a:t>
            </a:r>
          </a:p>
        </p:txBody>
      </p:sp>
      <p:sp>
        <p:nvSpPr>
          <p:cNvPr id="12" name="Inhalt 1"/>
          <p:cNvSpPr>
            <a:spLocks noGrp="1"/>
          </p:cNvSpPr>
          <p:nvPr>
            <p:ph sz="half" idx="16"/>
          </p:nvPr>
        </p:nvSpPr>
        <p:spPr bwMode="gray">
          <a:xfrm>
            <a:off x="540000" y="3172338"/>
            <a:ext cx="2454752" cy="2803662"/>
          </a:xfrm>
        </p:spPr>
        <p:txBody>
          <a:bodyPr tIns="72000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13" name="Unterüberschrift 2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424950" y="1497145"/>
            <a:ext cx="2454931" cy="1675193"/>
          </a:xfrm>
        </p:spPr>
        <p:txBody>
          <a:bodyPr bIns="72000" anchor="b" anchorCtr="0"/>
          <a:lstStyle>
            <a:lvl1pPr marL="0" indent="0">
              <a:buNone/>
              <a:defRPr sz="48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# Nr.</a:t>
            </a:r>
          </a:p>
        </p:txBody>
      </p:sp>
      <p:sp>
        <p:nvSpPr>
          <p:cNvPr id="14" name="Inhalt 2"/>
          <p:cNvSpPr>
            <a:spLocks noGrp="1"/>
          </p:cNvSpPr>
          <p:nvPr>
            <p:ph sz="half" idx="18"/>
          </p:nvPr>
        </p:nvSpPr>
        <p:spPr bwMode="gray">
          <a:xfrm>
            <a:off x="3424950" y="3172338"/>
            <a:ext cx="2454752" cy="2803662"/>
          </a:xfrm>
        </p:spPr>
        <p:txBody>
          <a:bodyPr tIns="72000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15" name="Unterüberschrift 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9194668" y="1497145"/>
            <a:ext cx="2454931" cy="1675193"/>
          </a:xfrm>
        </p:spPr>
        <p:txBody>
          <a:bodyPr bIns="72000" anchor="b" anchorCtr="0"/>
          <a:lstStyle>
            <a:lvl1pPr marL="0" indent="0">
              <a:buNone/>
              <a:defRPr sz="48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# Nr.</a:t>
            </a:r>
          </a:p>
        </p:txBody>
      </p:sp>
      <p:sp>
        <p:nvSpPr>
          <p:cNvPr id="16" name="Inhalt 3"/>
          <p:cNvSpPr>
            <a:spLocks noGrp="1"/>
          </p:cNvSpPr>
          <p:nvPr>
            <p:ph sz="half" idx="20"/>
          </p:nvPr>
        </p:nvSpPr>
        <p:spPr bwMode="gray">
          <a:xfrm>
            <a:off x="9194848" y="3172338"/>
            <a:ext cx="2454752" cy="2803662"/>
          </a:xfrm>
        </p:spPr>
        <p:txBody>
          <a:bodyPr tIns="72000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17" name="Foliennummer">
            <a:extLst>
              <a:ext uri="{FF2B5EF4-FFF2-40B4-BE49-F238E27FC236}">
                <a16:creationId xmlns:a16="http://schemas.microsoft.com/office/drawing/2014/main" id="{331E541F-9C0C-4379-888F-8740BC601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540000" y="6228000"/>
            <a:ext cx="330857" cy="360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02CEFE82-39F2-4F47-8A0C-D5AB3496FA5C}" type="slidenum">
              <a:rPr lang="de-DE" smtClean="0"/>
              <a:pPr/>
              <a:t>‹#›</a:t>
            </a:fld>
            <a:endParaRPr lang="de-DE" dirty="0"/>
          </a:p>
        </p:txBody>
      </p: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A8810A69-892C-4125-AEC0-E0F15C74092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532128" y="6228000"/>
            <a:ext cx="2320671" cy="360000"/>
            <a:chOff x="922011" y="-1136795"/>
            <a:chExt cx="2768825" cy="429521"/>
          </a:xfrm>
          <a:solidFill>
            <a:schemeClr val="bg1"/>
          </a:solidFill>
        </p:grpSpPr>
        <p:grpSp>
          <p:nvGrpSpPr>
            <p:cNvPr id="45" name="Grafik 2">
              <a:extLst>
                <a:ext uri="{FF2B5EF4-FFF2-40B4-BE49-F238E27FC236}">
                  <a16:creationId xmlns:a16="http://schemas.microsoft.com/office/drawing/2014/main" id="{75457017-05EC-4BC2-8796-CFFFB87BE5CC}"/>
                </a:ext>
              </a:extLst>
            </p:cNvPr>
            <p:cNvGrpSpPr/>
            <p:nvPr/>
          </p:nvGrpSpPr>
          <p:grpSpPr>
            <a:xfrm>
              <a:off x="3001848" y="-1136795"/>
              <a:ext cx="688988" cy="429521"/>
              <a:chOff x="3001849" y="-1136795"/>
              <a:chExt cx="389763" cy="242982"/>
            </a:xfrm>
            <a:grpFill/>
          </p:grpSpPr>
          <p:sp>
            <p:nvSpPr>
              <p:cNvPr id="66" name="Freihandform: Form 65">
                <a:extLst>
                  <a:ext uri="{FF2B5EF4-FFF2-40B4-BE49-F238E27FC236}">
                    <a16:creationId xmlns:a16="http://schemas.microsoft.com/office/drawing/2014/main" id="{F12F5B93-0160-4177-BF4F-9120CEA6E9E0}"/>
                  </a:ext>
                </a:extLst>
              </p:cNvPr>
              <p:cNvSpPr/>
              <p:nvPr/>
            </p:nvSpPr>
            <p:spPr>
              <a:xfrm>
                <a:off x="3075484" y="-1136795"/>
                <a:ext cx="316127" cy="161925"/>
              </a:xfrm>
              <a:custGeom>
                <a:avLst/>
                <a:gdLst>
                  <a:gd name="connsiteX0" fmla="*/ 121233 w 316127"/>
                  <a:gd name="connsiteY0" fmla="*/ -13 h 161925"/>
                  <a:gd name="connsiteX1" fmla="*/ -13 w 316127"/>
                  <a:gd name="connsiteY1" fmla="*/ 121629 h 161925"/>
                  <a:gd name="connsiteX2" fmla="*/ 6933 w 316127"/>
                  <a:gd name="connsiteY2" fmla="*/ 161912 h 161925"/>
                  <a:gd name="connsiteX3" fmla="*/ 154094 w 316127"/>
                  <a:gd name="connsiteY3" fmla="*/ 161912 h 161925"/>
                  <a:gd name="connsiteX4" fmla="*/ 189527 w 316127"/>
                  <a:gd name="connsiteY4" fmla="*/ 126098 h 161925"/>
                  <a:gd name="connsiteX5" fmla="*/ 42937 w 316127"/>
                  <a:gd name="connsiteY5" fmla="*/ 126098 h 161925"/>
                  <a:gd name="connsiteX6" fmla="*/ 14934 w 316127"/>
                  <a:gd name="connsiteY6" fmla="*/ 154673 h 161925"/>
                  <a:gd name="connsiteX7" fmla="*/ 9886 w 316127"/>
                  <a:gd name="connsiteY7" fmla="*/ 121812 h 161925"/>
                  <a:gd name="connsiteX8" fmla="*/ 119137 w 316127"/>
                  <a:gd name="connsiteY8" fmla="*/ 10084 h 161925"/>
                  <a:gd name="connsiteX9" fmla="*/ 306018 w 316127"/>
                  <a:gd name="connsiteY9" fmla="*/ 10084 h 161925"/>
                  <a:gd name="connsiteX10" fmla="*/ 316114 w 316127"/>
                  <a:gd name="connsiteY10" fmla="*/ -13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6127" h="161925">
                    <a:moveTo>
                      <a:pt x="121233" y="-13"/>
                    </a:moveTo>
                    <a:cubicBezTo>
                      <a:pt x="54161" y="97"/>
                      <a:pt x="-122" y="54558"/>
                      <a:pt x="-13" y="121629"/>
                    </a:cubicBezTo>
                    <a:cubicBezTo>
                      <a:pt x="10" y="135353"/>
                      <a:pt x="2358" y="148973"/>
                      <a:pt x="6933" y="161912"/>
                    </a:cubicBezTo>
                    <a:lnTo>
                      <a:pt x="154094" y="161912"/>
                    </a:lnTo>
                    <a:lnTo>
                      <a:pt x="189527" y="126098"/>
                    </a:lnTo>
                    <a:lnTo>
                      <a:pt x="42937" y="126098"/>
                    </a:lnTo>
                    <a:lnTo>
                      <a:pt x="14934" y="154673"/>
                    </a:lnTo>
                    <a:cubicBezTo>
                      <a:pt x="11600" y="144037"/>
                      <a:pt x="9898" y="132958"/>
                      <a:pt x="9886" y="121812"/>
                    </a:cubicBezTo>
                    <a:cubicBezTo>
                      <a:pt x="9820" y="61040"/>
                      <a:pt x="58379" y="11380"/>
                      <a:pt x="119137" y="10084"/>
                    </a:cubicBezTo>
                    <a:lnTo>
                      <a:pt x="306018" y="10084"/>
                    </a:lnTo>
                    <a:lnTo>
                      <a:pt x="316114" y="-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F2C1C163-0AD7-4CD2-90D2-8243959003D6}"/>
                  </a:ext>
                </a:extLst>
              </p:cNvPr>
              <p:cNvSpPr/>
              <p:nvPr/>
            </p:nvSpPr>
            <p:spPr>
              <a:xfrm>
                <a:off x="3001849" y="-1055738"/>
                <a:ext cx="316375" cy="161925"/>
              </a:xfrm>
              <a:custGeom>
                <a:avLst/>
                <a:gdLst>
                  <a:gd name="connsiteX0" fmla="*/ 199917 w 316375"/>
                  <a:gd name="connsiteY0" fmla="*/ 161912 h 161925"/>
                  <a:gd name="connsiteX1" fmla="*/ 316250 w 316375"/>
                  <a:gd name="connsiteY1" fmla="*/ 35198 h 161925"/>
                  <a:gd name="connsiteX2" fmla="*/ 309455 w 316375"/>
                  <a:gd name="connsiteY2" fmla="*/ -13 h 161925"/>
                  <a:gd name="connsiteX3" fmla="*/ 161912 w 316375"/>
                  <a:gd name="connsiteY3" fmla="*/ -13 h 161925"/>
                  <a:gd name="connsiteX4" fmla="*/ 131527 w 316375"/>
                  <a:gd name="connsiteY4" fmla="*/ 30372 h 161925"/>
                  <a:gd name="connsiteX5" fmla="*/ 278498 w 316375"/>
                  <a:gd name="connsiteY5" fmla="*/ 30372 h 161925"/>
                  <a:gd name="connsiteX6" fmla="*/ 301358 w 316375"/>
                  <a:gd name="connsiteY6" fmla="*/ 7607 h 161925"/>
                  <a:gd name="connsiteX7" fmla="*/ 227741 w 316375"/>
                  <a:gd name="connsiteY7" fmla="*/ 146808 h 161925"/>
                  <a:gd name="connsiteX8" fmla="*/ 197345 w 316375"/>
                  <a:gd name="connsiteY8" fmla="*/ 151721 h 161925"/>
                  <a:gd name="connsiteX9" fmla="*/ 156864 w 316375"/>
                  <a:gd name="connsiteY9" fmla="*/ 151721 h 161925"/>
                  <a:gd name="connsiteX10" fmla="*/ 210014 w 316375"/>
                  <a:gd name="connsiteY10" fmla="*/ 98571 h 161925"/>
                  <a:gd name="connsiteX11" fmla="*/ 63233 w 316375"/>
                  <a:gd name="connsiteY11" fmla="*/ 98571 h 161925"/>
                  <a:gd name="connsiteX12" fmla="*/ -13 w 316375"/>
                  <a:gd name="connsiteY12" fmla="*/ 161912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6375" h="161925">
                    <a:moveTo>
                      <a:pt x="199917" y="161912"/>
                    </a:moveTo>
                    <a:cubicBezTo>
                      <a:pt x="267033" y="159045"/>
                      <a:pt x="319116" y="102313"/>
                      <a:pt x="316250" y="35198"/>
                    </a:cubicBezTo>
                    <a:cubicBezTo>
                      <a:pt x="315737" y="23190"/>
                      <a:pt x="313447" y="11324"/>
                      <a:pt x="309455" y="-13"/>
                    </a:cubicBezTo>
                    <a:lnTo>
                      <a:pt x="161912" y="-13"/>
                    </a:lnTo>
                    <a:lnTo>
                      <a:pt x="131527" y="30372"/>
                    </a:lnTo>
                    <a:lnTo>
                      <a:pt x="278498" y="30372"/>
                    </a:lnTo>
                    <a:lnTo>
                      <a:pt x="301358" y="7607"/>
                    </a:lnTo>
                    <a:cubicBezTo>
                      <a:pt x="319469" y="66375"/>
                      <a:pt x="286509" y="128698"/>
                      <a:pt x="227741" y="146808"/>
                    </a:cubicBezTo>
                    <a:cubicBezTo>
                      <a:pt x="217885" y="149845"/>
                      <a:pt x="207656" y="151499"/>
                      <a:pt x="197345" y="151721"/>
                    </a:cubicBezTo>
                    <a:lnTo>
                      <a:pt x="156864" y="151721"/>
                    </a:lnTo>
                    <a:lnTo>
                      <a:pt x="210014" y="98571"/>
                    </a:lnTo>
                    <a:lnTo>
                      <a:pt x="63233" y="98571"/>
                    </a:lnTo>
                    <a:lnTo>
                      <a:pt x="-13" y="1619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68" name="Freihandform: Form 67">
                <a:extLst>
                  <a:ext uri="{FF2B5EF4-FFF2-40B4-BE49-F238E27FC236}">
                    <a16:creationId xmlns:a16="http://schemas.microsoft.com/office/drawing/2014/main" id="{F2E23714-B2E0-49A1-ADCB-83C9A8B1D96B}"/>
                  </a:ext>
                </a:extLst>
              </p:cNvPr>
              <p:cNvSpPr/>
              <p:nvPr/>
            </p:nvSpPr>
            <p:spPr>
              <a:xfrm>
                <a:off x="3176537" y="-1091171"/>
                <a:ext cx="169544" cy="22669"/>
              </a:xfrm>
              <a:custGeom>
                <a:avLst/>
                <a:gdLst>
                  <a:gd name="connsiteX0" fmla="*/ 0 w 169544"/>
                  <a:gd name="connsiteY0" fmla="*/ 22670 h 22669"/>
                  <a:gd name="connsiteX1" fmla="*/ 146780 w 169544"/>
                  <a:gd name="connsiteY1" fmla="*/ 22670 h 22669"/>
                  <a:gd name="connsiteX2" fmla="*/ 169545 w 169544"/>
                  <a:gd name="connsiteY2" fmla="*/ 0 h 22669"/>
                  <a:gd name="connsiteX3" fmla="*/ 22765 w 169544"/>
                  <a:gd name="connsiteY3" fmla="*/ 0 h 22669"/>
                  <a:gd name="connsiteX4" fmla="*/ 0 w 169544"/>
                  <a:gd name="connsiteY4" fmla="*/ 22670 h 22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544" h="22669">
                    <a:moveTo>
                      <a:pt x="0" y="22670"/>
                    </a:moveTo>
                    <a:lnTo>
                      <a:pt x="146780" y="22670"/>
                    </a:lnTo>
                    <a:lnTo>
                      <a:pt x="169545" y="0"/>
                    </a:lnTo>
                    <a:lnTo>
                      <a:pt x="22765" y="0"/>
                    </a:lnTo>
                    <a:lnTo>
                      <a:pt x="0" y="226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69" name="Freihandform: Form 68">
                <a:extLst>
                  <a:ext uri="{FF2B5EF4-FFF2-40B4-BE49-F238E27FC236}">
                    <a16:creationId xmlns:a16="http://schemas.microsoft.com/office/drawing/2014/main" id="{55056EFA-6879-4396-9900-15A11007262F}"/>
                  </a:ext>
                </a:extLst>
              </p:cNvPr>
              <p:cNvSpPr/>
              <p:nvPr/>
            </p:nvSpPr>
            <p:spPr>
              <a:xfrm>
                <a:off x="3209398" y="-1116507"/>
                <a:ext cx="162020" cy="15144"/>
              </a:xfrm>
              <a:custGeom>
                <a:avLst/>
                <a:gdLst>
                  <a:gd name="connsiteX0" fmla="*/ 0 w 162020"/>
                  <a:gd name="connsiteY0" fmla="*/ 15145 h 15144"/>
                  <a:gd name="connsiteX1" fmla="*/ 146780 w 162020"/>
                  <a:gd name="connsiteY1" fmla="*/ 15145 h 15144"/>
                  <a:gd name="connsiteX2" fmla="*/ 162020 w 162020"/>
                  <a:gd name="connsiteY2" fmla="*/ 0 h 15144"/>
                  <a:gd name="connsiteX3" fmla="*/ 15240 w 162020"/>
                  <a:gd name="connsiteY3" fmla="*/ 0 h 15144"/>
                  <a:gd name="connsiteX4" fmla="*/ 0 w 162020"/>
                  <a:gd name="connsiteY4" fmla="*/ 15145 h 15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020" h="15144">
                    <a:moveTo>
                      <a:pt x="0" y="15145"/>
                    </a:moveTo>
                    <a:lnTo>
                      <a:pt x="146780" y="15145"/>
                    </a:lnTo>
                    <a:lnTo>
                      <a:pt x="162020" y="0"/>
                    </a:lnTo>
                    <a:lnTo>
                      <a:pt x="15240" y="0"/>
                    </a:lnTo>
                    <a:lnTo>
                      <a:pt x="0" y="1514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</p:grpSp>
        <p:grpSp>
          <p:nvGrpSpPr>
            <p:cNvPr id="46" name="Grafik 2">
              <a:extLst>
                <a:ext uri="{FF2B5EF4-FFF2-40B4-BE49-F238E27FC236}">
                  <a16:creationId xmlns:a16="http://schemas.microsoft.com/office/drawing/2014/main" id="{9025C751-4095-433C-862F-5B04735E0288}"/>
                </a:ext>
              </a:extLst>
            </p:cNvPr>
            <p:cNvGrpSpPr/>
            <p:nvPr/>
          </p:nvGrpSpPr>
          <p:grpSpPr>
            <a:xfrm>
              <a:off x="922011" y="-999571"/>
              <a:ext cx="2000622" cy="152233"/>
              <a:chOff x="3472669" y="-1059167"/>
              <a:chExt cx="1131760" cy="86119"/>
            </a:xfrm>
            <a:grpFill/>
          </p:grpSpPr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1239D2E0-74E7-4355-BF82-4374F542F6B5}"/>
                  </a:ext>
                </a:extLst>
              </p:cNvPr>
              <p:cNvSpPr/>
              <p:nvPr/>
            </p:nvSpPr>
            <p:spPr>
              <a:xfrm>
                <a:off x="3472669" y="-1055927"/>
                <a:ext cx="73848" cy="81428"/>
              </a:xfrm>
              <a:custGeom>
                <a:avLst/>
                <a:gdLst>
                  <a:gd name="connsiteX0" fmla="*/ 73806 w 73848"/>
                  <a:gd name="connsiteY0" fmla="*/ 40372 h 81428"/>
                  <a:gd name="connsiteX1" fmla="*/ 73806 w 73848"/>
                  <a:gd name="connsiteY1" fmla="*/ 40848 h 81428"/>
                  <a:gd name="connsiteX2" fmla="*/ 36298 w 73848"/>
                  <a:gd name="connsiteY2" fmla="*/ 81387 h 81428"/>
                  <a:gd name="connsiteX3" fmla="*/ 32182 w 73848"/>
                  <a:gd name="connsiteY3" fmla="*/ 81329 h 81428"/>
                  <a:gd name="connsiteX4" fmla="*/ -13 w 73848"/>
                  <a:gd name="connsiteY4" fmla="*/ 81329 h 81428"/>
                  <a:gd name="connsiteX5" fmla="*/ -13 w 73848"/>
                  <a:gd name="connsiteY5" fmla="*/ 81 h 81428"/>
                  <a:gd name="connsiteX6" fmla="*/ 31991 w 73848"/>
                  <a:gd name="connsiteY6" fmla="*/ 81 h 81428"/>
                  <a:gd name="connsiteX7" fmla="*/ 73733 w 73848"/>
                  <a:gd name="connsiteY7" fmla="*/ 36450 h 81428"/>
                  <a:gd name="connsiteX8" fmla="*/ 73806 w 73848"/>
                  <a:gd name="connsiteY8" fmla="*/ 40372 h 81428"/>
                  <a:gd name="connsiteX9" fmla="*/ 45803 w 73848"/>
                  <a:gd name="connsiteY9" fmla="*/ 40467 h 81428"/>
                  <a:gd name="connsiteX10" fmla="*/ 31515 w 73848"/>
                  <a:gd name="connsiteY10" fmla="*/ 19798 h 81428"/>
                  <a:gd name="connsiteX11" fmla="*/ 26753 w 73848"/>
                  <a:gd name="connsiteY11" fmla="*/ 19798 h 81428"/>
                  <a:gd name="connsiteX12" fmla="*/ 26753 w 73848"/>
                  <a:gd name="connsiteY12" fmla="*/ 61613 h 81428"/>
                  <a:gd name="connsiteX13" fmla="*/ 31705 w 73848"/>
                  <a:gd name="connsiteY13" fmla="*/ 61613 h 81428"/>
                  <a:gd name="connsiteX14" fmla="*/ 45803 w 73848"/>
                  <a:gd name="connsiteY14" fmla="*/ 40943 h 81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3848" h="81428">
                    <a:moveTo>
                      <a:pt x="73806" y="40372"/>
                    </a:moveTo>
                    <a:lnTo>
                      <a:pt x="73806" y="40848"/>
                    </a:lnTo>
                    <a:cubicBezTo>
                      <a:pt x="74643" y="62400"/>
                      <a:pt x="57850" y="80550"/>
                      <a:pt x="36298" y="81387"/>
                    </a:cubicBezTo>
                    <a:cubicBezTo>
                      <a:pt x="34926" y="81440"/>
                      <a:pt x="33552" y="81421"/>
                      <a:pt x="32182" y="81329"/>
                    </a:cubicBezTo>
                    <a:lnTo>
                      <a:pt x="-13" y="81329"/>
                    </a:lnTo>
                    <a:lnTo>
                      <a:pt x="-13" y="81"/>
                    </a:lnTo>
                    <a:lnTo>
                      <a:pt x="31991" y="81"/>
                    </a:lnTo>
                    <a:cubicBezTo>
                      <a:pt x="53561" y="-1403"/>
                      <a:pt x="72250" y="14880"/>
                      <a:pt x="73733" y="36450"/>
                    </a:cubicBezTo>
                    <a:cubicBezTo>
                      <a:pt x="73823" y="37755"/>
                      <a:pt x="73847" y="39064"/>
                      <a:pt x="73806" y="40372"/>
                    </a:cubicBezTo>
                    <a:close/>
                    <a:moveTo>
                      <a:pt x="45803" y="40467"/>
                    </a:moveTo>
                    <a:cubicBezTo>
                      <a:pt x="45803" y="26370"/>
                      <a:pt x="40278" y="19798"/>
                      <a:pt x="31515" y="19798"/>
                    </a:cubicBezTo>
                    <a:lnTo>
                      <a:pt x="26753" y="19798"/>
                    </a:lnTo>
                    <a:lnTo>
                      <a:pt x="26753" y="61613"/>
                    </a:lnTo>
                    <a:lnTo>
                      <a:pt x="31705" y="61613"/>
                    </a:lnTo>
                    <a:cubicBezTo>
                      <a:pt x="40278" y="61613"/>
                      <a:pt x="45803" y="54850"/>
                      <a:pt x="45803" y="4094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48" name="Freihandform: Form 47">
                <a:extLst>
                  <a:ext uri="{FF2B5EF4-FFF2-40B4-BE49-F238E27FC236}">
                    <a16:creationId xmlns:a16="http://schemas.microsoft.com/office/drawing/2014/main" id="{F270D735-4D14-4FF8-B236-2C3624203BED}"/>
                  </a:ext>
                </a:extLst>
              </p:cNvPr>
              <p:cNvSpPr/>
              <p:nvPr/>
            </p:nvSpPr>
            <p:spPr>
              <a:xfrm>
                <a:off x="3553537" y="-1055833"/>
                <a:ext cx="60197" cy="81248"/>
              </a:xfrm>
              <a:custGeom>
                <a:avLst/>
                <a:gdLst>
                  <a:gd name="connsiteX0" fmla="*/ 60185 w 60197"/>
                  <a:gd name="connsiteY0" fmla="*/ 19704 h 81248"/>
                  <a:gd name="connsiteX1" fmla="*/ 26943 w 60197"/>
                  <a:gd name="connsiteY1" fmla="*/ 19704 h 81248"/>
                  <a:gd name="connsiteX2" fmla="*/ 26943 w 60197"/>
                  <a:gd name="connsiteY2" fmla="*/ 35611 h 81248"/>
                  <a:gd name="connsiteX3" fmla="*/ 57899 w 60197"/>
                  <a:gd name="connsiteY3" fmla="*/ 35611 h 81248"/>
                  <a:gd name="connsiteX4" fmla="*/ 57899 w 60197"/>
                  <a:gd name="connsiteY4" fmla="*/ 55327 h 81248"/>
                  <a:gd name="connsiteX5" fmla="*/ 26943 w 60197"/>
                  <a:gd name="connsiteY5" fmla="*/ 55327 h 81248"/>
                  <a:gd name="connsiteX6" fmla="*/ 26943 w 60197"/>
                  <a:gd name="connsiteY6" fmla="*/ 81236 h 81248"/>
                  <a:gd name="connsiteX7" fmla="*/ -13 w 60197"/>
                  <a:gd name="connsiteY7" fmla="*/ 81236 h 81248"/>
                  <a:gd name="connsiteX8" fmla="*/ -13 w 60197"/>
                  <a:gd name="connsiteY8" fmla="*/ -13 h 81248"/>
                  <a:gd name="connsiteX9" fmla="*/ 60185 w 60197"/>
                  <a:gd name="connsiteY9" fmla="*/ -13 h 81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0197" h="81248">
                    <a:moveTo>
                      <a:pt x="60185" y="19704"/>
                    </a:moveTo>
                    <a:lnTo>
                      <a:pt x="26943" y="19704"/>
                    </a:lnTo>
                    <a:lnTo>
                      <a:pt x="26943" y="35611"/>
                    </a:lnTo>
                    <a:lnTo>
                      <a:pt x="57899" y="35611"/>
                    </a:lnTo>
                    <a:lnTo>
                      <a:pt x="57899" y="55327"/>
                    </a:lnTo>
                    <a:lnTo>
                      <a:pt x="26943" y="55327"/>
                    </a:lnTo>
                    <a:lnTo>
                      <a:pt x="26943" y="81236"/>
                    </a:lnTo>
                    <a:lnTo>
                      <a:pt x="-13" y="81236"/>
                    </a:lnTo>
                    <a:lnTo>
                      <a:pt x="-13" y="-13"/>
                    </a:lnTo>
                    <a:lnTo>
                      <a:pt x="60185" y="-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49" name="Freihandform: Form 48">
                <a:extLst>
                  <a:ext uri="{FF2B5EF4-FFF2-40B4-BE49-F238E27FC236}">
                    <a16:creationId xmlns:a16="http://schemas.microsoft.com/office/drawing/2014/main" id="{F46F8525-CF96-41B5-B34A-F235585C7F8B}"/>
                  </a:ext>
                </a:extLst>
              </p:cNvPr>
              <p:cNvSpPr/>
              <p:nvPr/>
            </p:nvSpPr>
            <p:spPr>
              <a:xfrm>
                <a:off x="3617068" y="-1056710"/>
                <a:ext cx="72866" cy="83109"/>
              </a:xfrm>
              <a:custGeom>
                <a:avLst/>
                <a:gdLst>
                  <a:gd name="connsiteX0" fmla="*/ -13 w 72866"/>
                  <a:gd name="connsiteY0" fmla="*/ 71159 h 83109"/>
                  <a:gd name="connsiteX1" fmla="*/ 11798 w 72866"/>
                  <a:gd name="connsiteY1" fmla="*/ 54300 h 83109"/>
                  <a:gd name="connsiteX2" fmla="*/ 35992 w 72866"/>
                  <a:gd name="connsiteY2" fmla="*/ 63349 h 83109"/>
                  <a:gd name="connsiteX3" fmla="*/ 44945 w 72866"/>
                  <a:gd name="connsiteY3" fmla="*/ 58491 h 83109"/>
                  <a:gd name="connsiteX4" fmla="*/ 27419 w 72866"/>
                  <a:gd name="connsiteY4" fmla="*/ 48966 h 83109"/>
                  <a:gd name="connsiteX5" fmla="*/ 4369 w 72866"/>
                  <a:gd name="connsiteY5" fmla="*/ 25820 h 83109"/>
                  <a:gd name="connsiteX6" fmla="*/ 39135 w 72866"/>
                  <a:gd name="connsiteY6" fmla="*/ 7 h 83109"/>
                  <a:gd name="connsiteX7" fmla="*/ 72854 w 72866"/>
                  <a:gd name="connsiteY7" fmla="*/ 12104 h 83109"/>
                  <a:gd name="connsiteX8" fmla="*/ 60090 w 72866"/>
                  <a:gd name="connsiteY8" fmla="*/ 26963 h 83109"/>
                  <a:gd name="connsiteX9" fmla="*/ 40469 w 72866"/>
                  <a:gd name="connsiteY9" fmla="*/ 19343 h 83109"/>
                  <a:gd name="connsiteX10" fmla="*/ 31515 w 72866"/>
                  <a:gd name="connsiteY10" fmla="*/ 24296 h 83109"/>
                  <a:gd name="connsiteX11" fmla="*/ 46279 w 72866"/>
                  <a:gd name="connsiteY11" fmla="*/ 32202 h 83109"/>
                  <a:gd name="connsiteX12" fmla="*/ 72091 w 72866"/>
                  <a:gd name="connsiteY12" fmla="*/ 58396 h 83109"/>
                  <a:gd name="connsiteX13" fmla="*/ 37325 w 72866"/>
                  <a:gd name="connsiteY13" fmla="*/ 83065 h 83109"/>
                  <a:gd name="connsiteX14" fmla="*/ -13 w 72866"/>
                  <a:gd name="connsiteY14" fmla="*/ 71159 h 83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2866" h="83109">
                    <a:moveTo>
                      <a:pt x="-13" y="71159"/>
                    </a:moveTo>
                    <a:lnTo>
                      <a:pt x="11798" y="54300"/>
                    </a:lnTo>
                    <a:cubicBezTo>
                      <a:pt x="18644" y="59902"/>
                      <a:pt x="27150" y="63083"/>
                      <a:pt x="35992" y="63349"/>
                    </a:cubicBezTo>
                    <a:cubicBezTo>
                      <a:pt x="42088" y="63349"/>
                      <a:pt x="44945" y="61634"/>
                      <a:pt x="44945" y="58491"/>
                    </a:cubicBezTo>
                    <a:cubicBezTo>
                      <a:pt x="44945" y="53824"/>
                      <a:pt x="38754" y="52014"/>
                      <a:pt x="27419" y="48966"/>
                    </a:cubicBezTo>
                    <a:cubicBezTo>
                      <a:pt x="13513" y="44775"/>
                      <a:pt x="4369" y="38488"/>
                      <a:pt x="4369" y="25820"/>
                    </a:cubicBezTo>
                    <a:cubicBezTo>
                      <a:pt x="4369" y="9818"/>
                      <a:pt x="19037" y="7"/>
                      <a:pt x="39135" y="7"/>
                    </a:cubicBezTo>
                    <a:cubicBezTo>
                      <a:pt x="51496" y="-346"/>
                      <a:pt x="63536" y="3974"/>
                      <a:pt x="72854" y="12104"/>
                    </a:cubicBezTo>
                    <a:lnTo>
                      <a:pt x="60090" y="26963"/>
                    </a:lnTo>
                    <a:cubicBezTo>
                      <a:pt x="54600" y="22277"/>
                      <a:pt x="47683" y="19591"/>
                      <a:pt x="40469" y="19343"/>
                    </a:cubicBezTo>
                    <a:cubicBezTo>
                      <a:pt x="34849" y="19343"/>
                      <a:pt x="31515" y="21248"/>
                      <a:pt x="31515" y="24296"/>
                    </a:cubicBezTo>
                    <a:cubicBezTo>
                      <a:pt x="31515" y="27344"/>
                      <a:pt x="36278" y="29344"/>
                      <a:pt x="46279" y="32202"/>
                    </a:cubicBezTo>
                    <a:cubicBezTo>
                      <a:pt x="60852" y="36393"/>
                      <a:pt x="72091" y="42489"/>
                      <a:pt x="72091" y="58396"/>
                    </a:cubicBezTo>
                    <a:cubicBezTo>
                      <a:pt x="72091" y="74302"/>
                      <a:pt x="58756" y="83065"/>
                      <a:pt x="37325" y="83065"/>
                    </a:cubicBezTo>
                    <a:cubicBezTo>
                      <a:pt x="23880" y="83509"/>
                      <a:pt x="10693" y="79304"/>
                      <a:pt x="-13" y="711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50" name="Freihandform: Form 49">
                <a:extLst>
                  <a:ext uri="{FF2B5EF4-FFF2-40B4-BE49-F238E27FC236}">
                    <a16:creationId xmlns:a16="http://schemas.microsoft.com/office/drawing/2014/main" id="{818B0FEA-BB9C-4BB4-BD7A-BB878B6FC83C}"/>
                  </a:ext>
                </a:extLst>
              </p:cNvPr>
              <p:cNvSpPr/>
              <p:nvPr/>
            </p:nvSpPr>
            <p:spPr>
              <a:xfrm>
                <a:off x="3725749" y="-1055833"/>
                <a:ext cx="71532" cy="81248"/>
              </a:xfrm>
              <a:custGeom>
                <a:avLst/>
                <a:gdLst>
                  <a:gd name="connsiteX0" fmla="*/ 60376 w 71532"/>
                  <a:gd name="connsiteY0" fmla="*/ 81236 h 81248"/>
                  <a:gd name="connsiteX1" fmla="*/ 52851 w 71532"/>
                  <a:gd name="connsiteY1" fmla="*/ 60280 h 81248"/>
                  <a:gd name="connsiteX2" fmla="*/ 19513 w 71532"/>
                  <a:gd name="connsiteY2" fmla="*/ 60280 h 81248"/>
                  <a:gd name="connsiteX3" fmla="*/ 11893 w 71532"/>
                  <a:gd name="connsiteY3" fmla="*/ 81236 h 81248"/>
                  <a:gd name="connsiteX4" fmla="*/ -13 w 71532"/>
                  <a:gd name="connsiteY4" fmla="*/ 81236 h 81248"/>
                  <a:gd name="connsiteX5" fmla="*/ 30848 w 71532"/>
                  <a:gd name="connsiteY5" fmla="*/ -13 h 81248"/>
                  <a:gd name="connsiteX6" fmla="*/ 40373 w 71532"/>
                  <a:gd name="connsiteY6" fmla="*/ -13 h 81248"/>
                  <a:gd name="connsiteX7" fmla="*/ 71520 w 71532"/>
                  <a:gd name="connsiteY7" fmla="*/ 81236 h 81248"/>
                  <a:gd name="connsiteX8" fmla="*/ 22847 w 71532"/>
                  <a:gd name="connsiteY8" fmla="*/ 50946 h 81248"/>
                  <a:gd name="connsiteX9" fmla="*/ 49898 w 71532"/>
                  <a:gd name="connsiteY9" fmla="*/ 50946 h 81248"/>
                  <a:gd name="connsiteX10" fmla="*/ 36563 w 71532"/>
                  <a:gd name="connsiteY10" fmla="*/ 14179 h 81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532" h="81248">
                    <a:moveTo>
                      <a:pt x="60376" y="81236"/>
                    </a:moveTo>
                    <a:lnTo>
                      <a:pt x="52851" y="60280"/>
                    </a:lnTo>
                    <a:lnTo>
                      <a:pt x="19513" y="60280"/>
                    </a:lnTo>
                    <a:lnTo>
                      <a:pt x="11893" y="81236"/>
                    </a:lnTo>
                    <a:lnTo>
                      <a:pt x="-13" y="81236"/>
                    </a:lnTo>
                    <a:lnTo>
                      <a:pt x="30848" y="-13"/>
                    </a:lnTo>
                    <a:lnTo>
                      <a:pt x="40373" y="-13"/>
                    </a:lnTo>
                    <a:lnTo>
                      <a:pt x="71520" y="81236"/>
                    </a:lnTo>
                    <a:close/>
                    <a:moveTo>
                      <a:pt x="22847" y="50946"/>
                    </a:moveTo>
                    <a:lnTo>
                      <a:pt x="49898" y="50946"/>
                    </a:lnTo>
                    <a:lnTo>
                      <a:pt x="36563" y="1417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51" name="Freihandform: Form 50">
                <a:extLst>
                  <a:ext uri="{FF2B5EF4-FFF2-40B4-BE49-F238E27FC236}">
                    <a16:creationId xmlns:a16="http://schemas.microsoft.com/office/drawing/2014/main" id="{560D0FA2-2439-460E-919B-144F5EA5167D}"/>
                  </a:ext>
                </a:extLst>
              </p:cNvPr>
              <p:cNvSpPr/>
              <p:nvPr/>
            </p:nvSpPr>
            <p:spPr>
              <a:xfrm>
                <a:off x="3799662" y="-1034973"/>
                <a:ext cx="51625" cy="60388"/>
              </a:xfrm>
              <a:custGeom>
                <a:avLst/>
                <a:gdLst>
                  <a:gd name="connsiteX0" fmla="*/ 40183 w 51625"/>
                  <a:gd name="connsiteY0" fmla="*/ -13 h 60388"/>
                  <a:gd name="connsiteX1" fmla="*/ 51613 w 51625"/>
                  <a:gd name="connsiteY1" fmla="*/ -13 h 60388"/>
                  <a:gd name="connsiteX2" fmla="*/ 30086 w 51625"/>
                  <a:gd name="connsiteY2" fmla="*/ 60376 h 60388"/>
                  <a:gd name="connsiteX3" fmla="*/ 21704 w 51625"/>
                  <a:gd name="connsiteY3" fmla="*/ 60376 h 60388"/>
                  <a:gd name="connsiteX4" fmla="*/ -13 w 51625"/>
                  <a:gd name="connsiteY4" fmla="*/ -13 h 60388"/>
                  <a:gd name="connsiteX5" fmla="*/ 11322 w 51625"/>
                  <a:gd name="connsiteY5" fmla="*/ -13 h 60388"/>
                  <a:gd name="connsiteX6" fmla="*/ 25991 w 51625"/>
                  <a:gd name="connsiteY6" fmla="*/ 45231 h 60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25" h="60388">
                    <a:moveTo>
                      <a:pt x="40183" y="-13"/>
                    </a:moveTo>
                    <a:lnTo>
                      <a:pt x="51613" y="-13"/>
                    </a:lnTo>
                    <a:lnTo>
                      <a:pt x="30086" y="60376"/>
                    </a:lnTo>
                    <a:lnTo>
                      <a:pt x="21704" y="60376"/>
                    </a:lnTo>
                    <a:lnTo>
                      <a:pt x="-13" y="-13"/>
                    </a:lnTo>
                    <a:lnTo>
                      <a:pt x="11322" y="-13"/>
                    </a:lnTo>
                    <a:lnTo>
                      <a:pt x="25991" y="4523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52" name="Freihandform: Form 51">
                <a:extLst>
                  <a:ext uri="{FF2B5EF4-FFF2-40B4-BE49-F238E27FC236}">
                    <a16:creationId xmlns:a16="http://schemas.microsoft.com/office/drawing/2014/main" id="{1AB4FB1C-2FE2-4EC1-915D-3C5CA6FECCC0}"/>
                  </a:ext>
                </a:extLst>
              </p:cNvPr>
              <p:cNvSpPr/>
              <p:nvPr/>
            </p:nvSpPr>
            <p:spPr>
              <a:xfrm>
                <a:off x="3862143" y="-1059167"/>
                <a:ext cx="13146" cy="84582"/>
              </a:xfrm>
              <a:custGeom>
                <a:avLst/>
                <a:gdLst>
                  <a:gd name="connsiteX0" fmla="*/ -10 w 13146"/>
                  <a:gd name="connsiteY0" fmla="*/ 6655 h 84582"/>
                  <a:gd name="connsiteX1" fmla="*/ 6467 w 13146"/>
                  <a:gd name="connsiteY1" fmla="*/ -12 h 84582"/>
                  <a:gd name="connsiteX2" fmla="*/ 13133 w 13146"/>
                  <a:gd name="connsiteY2" fmla="*/ 6464 h 84582"/>
                  <a:gd name="connsiteX3" fmla="*/ 6657 w 13146"/>
                  <a:gd name="connsiteY3" fmla="*/ 13131 h 84582"/>
                  <a:gd name="connsiteX4" fmla="*/ 6563 w 13146"/>
                  <a:gd name="connsiteY4" fmla="*/ 13132 h 84582"/>
                  <a:gd name="connsiteX5" fmla="*/ -6 w 13146"/>
                  <a:gd name="connsiteY5" fmla="*/ 7141 h 84582"/>
                  <a:gd name="connsiteX6" fmla="*/ -10 w 13146"/>
                  <a:gd name="connsiteY6" fmla="*/ 6655 h 84582"/>
                  <a:gd name="connsiteX7" fmla="*/ 11992 w 13146"/>
                  <a:gd name="connsiteY7" fmla="*/ 24181 h 84582"/>
                  <a:gd name="connsiteX8" fmla="*/ 11992 w 13146"/>
                  <a:gd name="connsiteY8" fmla="*/ 84569 h 84582"/>
                  <a:gd name="connsiteX9" fmla="*/ 848 w 13146"/>
                  <a:gd name="connsiteY9" fmla="*/ 84569 h 84582"/>
                  <a:gd name="connsiteX10" fmla="*/ 848 w 13146"/>
                  <a:gd name="connsiteY10" fmla="*/ 24181 h 84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46" h="84582">
                    <a:moveTo>
                      <a:pt x="-10" y="6655"/>
                    </a:moveTo>
                    <a:cubicBezTo>
                      <a:pt x="-62" y="3025"/>
                      <a:pt x="2837" y="41"/>
                      <a:pt x="6467" y="-12"/>
                    </a:cubicBezTo>
                    <a:cubicBezTo>
                      <a:pt x="10096" y="-65"/>
                      <a:pt x="13081" y="2835"/>
                      <a:pt x="13133" y="6464"/>
                    </a:cubicBezTo>
                    <a:cubicBezTo>
                      <a:pt x="13186" y="10094"/>
                      <a:pt x="10286" y="13078"/>
                      <a:pt x="6657" y="13131"/>
                    </a:cubicBezTo>
                    <a:cubicBezTo>
                      <a:pt x="6626" y="13132"/>
                      <a:pt x="6594" y="13132"/>
                      <a:pt x="6563" y="13132"/>
                    </a:cubicBezTo>
                    <a:cubicBezTo>
                      <a:pt x="3094" y="13291"/>
                      <a:pt x="153" y="10609"/>
                      <a:pt x="-6" y="7141"/>
                    </a:cubicBezTo>
                    <a:cubicBezTo>
                      <a:pt x="-14" y="6979"/>
                      <a:pt x="-15" y="6817"/>
                      <a:pt x="-10" y="6655"/>
                    </a:cubicBezTo>
                    <a:close/>
                    <a:moveTo>
                      <a:pt x="11992" y="24181"/>
                    </a:moveTo>
                    <a:lnTo>
                      <a:pt x="11992" y="84569"/>
                    </a:lnTo>
                    <a:lnTo>
                      <a:pt x="848" y="84569"/>
                    </a:lnTo>
                    <a:lnTo>
                      <a:pt x="848" y="241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53" name="Freihandform: Form 52">
                <a:extLst>
                  <a:ext uri="{FF2B5EF4-FFF2-40B4-BE49-F238E27FC236}">
                    <a16:creationId xmlns:a16="http://schemas.microsoft.com/office/drawing/2014/main" id="{D3611BD1-C01E-4CC2-AF36-D9211C8910C6}"/>
                  </a:ext>
                </a:extLst>
              </p:cNvPr>
              <p:cNvSpPr/>
              <p:nvPr/>
            </p:nvSpPr>
            <p:spPr>
              <a:xfrm>
                <a:off x="3889960" y="-1036124"/>
                <a:ext cx="50292" cy="62753"/>
              </a:xfrm>
              <a:custGeom>
                <a:avLst/>
                <a:gdLst>
                  <a:gd name="connsiteX0" fmla="*/ 48089 w 50292"/>
                  <a:gd name="connsiteY0" fmla="*/ 48287 h 62753"/>
                  <a:gd name="connsiteX1" fmla="*/ 50279 w 50292"/>
                  <a:gd name="connsiteY1" fmla="*/ 60574 h 62753"/>
                  <a:gd name="connsiteX2" fmla="*/ 50279 w 50292"/>
                  <a:gd name="connsiteY2" fmla="*/ 61526 h 62753"/>
                  <a:gd name="connsiteX3" fmla="*/ 38659 w 50292"/>
                  <a:gd name="connsiteY3" fmla="*/ 61526 h 62753"/>
                  <a:gd name="connsiteX4" fmla="*/ 37230 w 50292"/>
                  <a:gd name="connsiteY4" fmla="*/ 55621 h 62753"/>
                  <a:gd name="connsiteX5" fmla="*/ 20656 w 50292"/>
                  <a:gd name="connsiteY5" fmla="*/ 62669 h 62753"/>
                  <a:gd name="connsiteX6" fmla="*/ 41 w 50292"/>
                  <a:gd name="connsiteY6" fmla="*/ 45325 h 62753"/>
                  <a:gd name="connsiteX7" fmla="*/ -13 w 50292"/>
                  <a:gd name="connsiteY7" fmla="*/ 44477 h 62753"/>
                  <a:gd name="connsiteX8" fmla="*/ 27038 w 50292"/>
                  <a:gd name="connsiteY8" fmla="*/ 24474 h 62753"/>
                  <a:gd name="connsiteX9" fmla="*/ 36563 w 50292"/>
                  <a:gd name="connsiteY9" fmla="*/ 24474 h 62753"/>
                  <a:gd name="connsiteX10" fmla="*/ 36563 w 50292"/>
                  <a:gd name="connsiteY10" fmla="*/ 19997 h 62753"/>
                  <a:gd name="connsiteX11" fmla="*/ 26579 w 50292"/>
                  <a:gd name="connsiteY11" fmla="*/ 8507 h 62753"/>
                  <a:gd name="connsiteX12" fmla="*/ 24466 w 50292"/>
                  <a:gd name="connsiteY12" fmla="*/ 8567 h 62753"/>
                  <a:gd name="connsiteX13" fmla="*/ 12084 w 50292"/>
                  <a:gd name="connsiteY13" fmla="*/ 18092 h 62753"/>
                  <a:gd name="connsiteX14" fmla="*/ 940 w 50292"/>
                  <a:gd name="connsiteY14" fmla="*/ 18092 h 62753"/>
                  <a:gd name="connsiteX15" fmla="*/ 25133 w 50292"/>
                  <a:gd name="connsiteY15" fmla="*/ 185 h 62753"/>
                  <a:gd name="connsiteX16" fmla="*/ 47527 w 50292"/>
                  <a:gd name="connsiteY16" fmla="*/ 17025 h 62753"/>
                  <a:gd name="connsiteX17" fmla="*/ 47707 w 50292"/>
                  <a:gd name="connsiteY17" fmla="*/ 20569 h 62753"/>
                  <a:gd name="connsiteX18" fmla="*/ 36944 w 50292"/>
                  <a:gd name="connsiteY18" fmla="*/ 44477 h 62753"/>
                  <a:gd name="connsiteX19" fmla="*/ 36944 w 50292"/>
                  <a:gd name="connsiteY19" fmla="*/ 32094 h 62753"/>
                  <a:gd name="connsiteX20" fmla="*/ 29039 w 50292"/>
                  <a:gd name="connsiteY20" fmla="*/ 32094 h 62753"/>
                  <a:gd name="connsiteX21" fmla="*/ 11227 w 50292"/>
                  <a:gd name="connsiteY21" fmla="*/ 42857 h 62753"/>
                  <a:gd name="connsiteX22" fmla="*/ 20010 w 50292"/>
                  <a:gd name="connsiteY22" fmla="*/ 53070 h 62753"/>
                  <a:gd name="connsiteX23" fmla="*/ 22371 w 50292"/>
                  <a:gd name="connsiteY23" fmla="*/ 52954 h 62753"/>
                  <a:gd name="connsiteX24" fmla="*/ 36944 w 50292"/>
                  <a:gd name="connsiteY24" fmla="*/ 44477 h 62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0292" h="62753">
                    <a:moveTo>
                      <a:pt x="48089" y="48287"/>
                    </a:moveTo>
                    <a:cubicBezTo>
                      <a:pt x="48054" y="52482"/>
                      <a:pt x="48797" y="56648"/>
                      <a:pt x="50279" y="60574"/>
                    </a:cubicBezTo>
                    <a:lnTo>
                      <a:pt x="50279" y="61526"/>
                    </a:lnTo>
                    <a:lnTo>
                      <a:pt x="38659" y="61526"/>
                    </a:lnTo>
                    <a:cubicBezTo>
                      <a:pt x="37904" y="59636"/>
                      <a:pt x="37423" y="57647"/>
                      <a:pt x="37230" y="55621"/>
                    </a:cubicBezTo>
                    <a:cubicBezTo>
                      <a:pt x="32877" y="60102"/>
                      <a:pt x="26904" y="62643"/>
                      <a:pt x="20656" y="62669"/>
                    </a:cubicBezTo>
                    <a:cubicBezTo>
                      <a:pt x="10174" y="63573"/>
                      <a:pt x="945" y="55807"/>
                      <a:pt x="41" y="45325"/>
                    </a:cubicBezTo>
                    <a:cubicBezTo>
                      <a:pt x="17" y="45043"/>
                      <a:pt x="-1" y="44760"/>
                      <a:pt x="-13" y="44477"/>
                    </a:cubicBezTo>
                    <a:cubicBezTo>
                      <a:pt x="-13" y="31237"/>
                      <a:pt x="10560" y="24474"/>
                      <a:pt x="27038" y="24474"/>
                    </a:cubicBezTo>
                    <a:lnTo>
                      <a:pt x="36563" y="24474"/>
                    </a:lnTo>
                    <a:lnTo>
                      <a:pt x="36563" y="19997"/>
                    </a:lnTo>
                    <a:cubicBezTo>
                      <a:pt x="36979" y="14068"/>
                      <a:pt x="32509" y="8923"/>
                      <a:pt x="26579" y="8507"/>
                    </a:cubicBezTo>
                    <a:cubicBezTo>
                      <a:pt x="25875" y="8458"/>
                      <a:pt x="25167" y="8478"/>
                      <a:pt x="24466" y="8567"/>
                    </a:cubicBezTo>
                    <a:cubicBezTo>
                      <a:pt x="17037" y="8567"/>
                      <a:pt x="12084" y="12949"/>
                      <a:pt x="12084" y="18092"/>
                    </a:cubicBezTo>
                    <a:lnTo>
                      <a:pt x="940" y="18092"/>
                    </a:lnTo>
                    <a:cubicBezTo>
                      <a:pt x="940" y="9520"/>
                      <a:pt x="10465" y="185"/>
                      <a:pt x="25133" y="185"/>
                    </a:cubicBezTo>
                    <a:cubicBezTo>
                      <a:pt x="35967" y="-1348"/>
                      <a:pt x="45993" y="6191"/>
                      <a:pt x="47527" y="17025"/>
                    </a:cubicBezTo>
                    <a:cubicBezTo>
                      <a:pt x="47693" y="18198"/>
                      <a:pt x="47753" y="19384"/>
                      <a:pt x="47707" y="20569"/>
                    </a:cubicBezTo>
                    <a:close/>
                    <a:moveTo>
                      <a:pt x="36944" y="44477"/>
                    </a:moveTo>
                    <a:lnTo>
                      <a:pt x="36944" y="32094"/>
                    </a:lnTo>
                    <a:lnTo>
                      <a:pt x="29039" y="32094"/>
                    </a:lnTo>
                    <a:cubicBezTo>
                      <a:pt x="17608" y="32094"/>
                      <a:pt x="11227" y="35523"/>
                      <a:pt x="11227" y="42857"/>
                    </a:cubicBezTo>
                    <a:cubicBezTo>
                      <a:pt x="10832" y="48103"/>
                      <a:pt x="14764" y="52676"/>
                      <a:pt x="20010" y="53070"/>
                    </a:cubicBezTo>
                    <a:cubicBezTo>
                      <a:pt x="20799" y="53130"/>
                      <a:pt x="21592" y="53091"/>
                      <a:pt x="22371" y="52954"/>
                    </a:cubicBezTo>
                    <a:cubicBezTo>
                      <a:pt x="28411" y="52995"/>
                      <a:pt x="33994" y="49747"/>
                      <a:pt x="36944" y="4447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54" name="Freihandform: Form 53">
                <a:extLst>
                  <a:ext uri="{FF2B5EF4-FFF2-40B4-BE49-F238E27FC236}">
                    <a16:creationId xmlns:a16="http://schemas.microsoft.com/office/drawing/2014/main" id="{ECD18609-F38A-4760-90C7-8FF6364CF0FB}"/>
                  </a:ext>
                </a:extLst>
              </p:cNvPr>
              <p:cNvSpPr/>
              <p:nvPr/>
            </p:nvSpPr>
            <p:spPr>
              <a:xfrm>
                <a:off x="3948919" y="-1049451"/>
                <a:ext cx="32099" cy="75628"/>
              </a:xfrm>
              <a:custGeom>
                <a:avLst/>
                <a:gdLst>
                  <a:gd name="connsiteX0" fmla="*/ 32086 w 32099"/>
                  <a:gd name="connsiteY0" fmla="*/ 65424 h 75628"/>
                  <a:gd name="connsiteX1" fmla="*/ 32086 w 32099"/>
                  <a:gd name="connsiteY1" fmla="*/ 74949 h 75628"/>
                  <a:gd name="connsiteX2" fmla="*/ 22561 w 32099"/>
                  <a:gd name="connsiteY2" fmla="*/ 75616 h 75628"/>
                  <a:gd name="connsiteX3" fmla="*/ 8369 w 32099"/>
                  <a:gd name="connsiteY3" fmla="*/ 59995 h 75628"/>
                  <a:gd name="connsiteX4" fmla="*/ 8369 w 32099"/>
                  <a:gd name="connsiteY4" fmla="*/ 22752 h 75628"/>
                  <a:gd name="connsiteX5" fmla="*/ -13 w 32099"/>
                  <a:gd name="connsiteY5" fmla="*/ 22752 h 75628"/>
                  <a:gd name="connsiteX6" fmla="*/ -13 w 32099"/>
                  <a:gd name="connsiteY6" fmla="*/ 14465 h 75628"/>
                  <a:gd name="connsiteX7" fmla="*/ 7702 w 32099"/>
                  <a:gd name="connsiteY7" fmla="*/ 14465 h 75628"/>
                  <a:gd name="connsiteX8" fmla="*/ 7702 w 32099"/>
                  <a:gd name="connsiteY8" fmla="*/ -13 h 75628"/>
                  <a:gd name="connsiteX9" fmla="*/ 18847 w 32099"/>
                  <a:gd name="connsiteY9" fmla="*/ -13 h 75628"/>
                  <a:gd name="connsiteX10" fmla="*/ 18847 w 32099"/>
                  <a:gd name="connsiteY10" fmla="*/ 14465 h 75628"/>
                  <a:gd name="connsiteX11" fmla="*/ 30848 w 32099"/>
                  <a:gd name="connsiteY11" fmla="*/ 14465 h 75628"/>
                  <a:gd name="connsiteX12" fmla="*/ 30848 w 32099"/>
                  <a:gd name="connsiteY12" fmla="*/ 22752 h 75628"/>
                  <a:gd name="connsiteX13" fmla="*/ 19132 w 32099"/>
                  <a:gd name="connsiteY13" fmla="*/ 22752 h 75628"/>
                  <a:gd name="connsiteX14" fmla="*/ 19132 w 32099"/>
                  <a:gd name="connsiteY14" fmla="*/ 59899 h 75628"/>
                  <a:gd name="connsiteX15" fmla="*/ 25514 w 32099"/>
                  <a:gd name="connsiteY15" fmla="*/ 66091 h 75628"/>
                  <a:gd name="connsiteX16" fmla="*/ 32087 w 32099"/>
                  <a:gd name="connsiteY16" fmla="*/ 65424 h 75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2099" h="75628">
                    <a:moveTo>
                      <a:pt x="32086" y="65424"/>
                    </a:moveTo>
                    <a:lnTo>
                      <a:pt x="32086" y="74949"/>
                    </a:lnTo>
                    <a:cubicBezTo>
                      <a:pt x="28931" y="75399"/>
                      <a:pt x="25748" y="75621"/>
                      <a:pt x="22561" y="75616"/>
                    </a:cubicBezTo>
                    <a:cubicBezTo>
                      <a:pt x="14846" y="75616"/>
                      <a:pt x="8369" y="71710"/>
                      <a:pt x="8369" y="59995"/>
                    </a:cubicBezTo>
                    <a:lnTo>
                      <a:pt x="8369" y="22752"/>
                    </a:lnTo>
                    <a:lnTo>
                      <a:pt x="-13" y="22752"/>
                    </a:lnTo>
                    <a:lnTo>
                      <a:pt x="-13" y="14465"/>
                    </a:lnTo>
                    <a:lnTo>
                      <a:pt x="7702" y="14465"/>
                    </a:lnTo>
                    <a:lnTo>
                      <a:pt x="7702" y="-13"/>
                    </a:lnTo>
                    <a:lnTo>
                      <a:pt x="18847" y="-13"/>
                    </a:lnTo>
                    <a:lnTo>
                      <a:pt x="18847" y="14465"/>
                    </a:lnTo>
                    <a:lnTo>
                      <a:pt x="30848" y="14465"/>
                    </a:lnTo>
                    <a:lnTo>
                      <a:pt x="30848" y="22752"/>
                    </a:lnTo>
                    <a:lnTo>
                      <a:pt x="19132" y="22752"/>
                    </a:lnTo>
                    <a:lnTo>
                      <a:pt x="19132" y="59899"/>
                    </a:lnTo>
                    <a:cubicBezTo>
                      <a:pt x="19132" y="65138"/>
                      <a:pt x="22276" y="66091"/>
                      <a:pt x="25514" y="66091"/>
                    </a:cubicBezTo>
                    <a:cubicBezTo>
                      <a:pt x="27718" y="66028"/>
                      <a:pt x="29915" y="65805"/>
                      <a:pt x="32087" y="654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55" name="Freihandform: Form 54">
                <a:extLst>
                  <a:ext uri="{FF2B5EF4-FFF2-40B4-BE49-F238E27FC236}">
                    <a16:creationId xmlns:a16="http://schemas.microsoft.com/office/drawing/2014/main" id="{A7F89546-1706-468A-AEEB-DBE11B6F4F23}"/>
                  </a:ext>
                </a:extLst>
              </p:cNvPr>
              <p:cNvSpPr/>
              <p:nvPr/>
            </p:nvSpPr>
            <p:spPr>
              <a:xfrm>
                <a:off x="3992350" y="-1059167"/>
                <a:ext cx="13146" cy="84582"/>
              </a:xfrm>
              <a:custGeom>
                <a:avLst/>
                <a:gdLst>
                  <a:gd name="connsiteX0" fmla="*/ -10 w 13146"/>
                  <a:gd name="connsiteY0" fmla="*/ 6655 h 84582"/>
                  <a:gd name="connsiteX1" fmla="*/ 6467 w 13146"/>
                  <a:gd name="connsiteY1" fmla="*/ -12 h 84582"/>
                  <a:gd name="connsiteX2" fmla="*/ 13133 w 13146"/>
                  <a:gd name="connsiteY2" fmla="*/ 6464 h 84582"/>
                  <a:gd name="connsiteX3" fmla="*/ 6657 w 13146"/>
                  <a:gd name="connsiteY3" fmla="*/ 13131 h 84582"/>
                  <a:gd name="connsiteX4" fmla="*/ 6563 w 13146"/>
                  <a:gd name="connsiteY4" fmla="*/ 13132 h 84582"/>
                  <a:gd name="connsiteX5" fmla="*/ -6 w 13146"/>
                  <a:gd name="connsiteY5" fmla="*/ 7141 h 84582"/>
                  <a:gd name="connsiteX6" fmla="*/ -10 w 13146"/>
                  <a:gd name="connsiteY6" fmla="*/ 6655 h 84582"/>
                  <a:gd name="connsiteX7" fmla="*/ 11897 w 13146"/>
                  <a:gd name="connsiteY7" fmla="*/ 24181 h 84582"/>
                  <a:gd name="connsiteX8" fmla="*/ 11897 w 13146"/>
                  <a:gd name="connsiteY8" fmla="*/ 84569 h 84582"/>
                  <a:gd name="connsiteX9" fmla="*/ 752 w 13146"/>
                  <a:gd name="connsiteY9" fmla="*/ 84569 h 84582"/>
                  <a:gd name="connsiteX10" fmla="*/ 752 w 13146"/>
                  <a:gd name="connsiteY10" fmla="*/ 24181 h 84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46" h="84582">
                    <a:moveTo>
                      <a:pt x="-10" y="6655"/>
                    </a:moveTo>
                    <a:cubicBezTo>
                      <a:pt x="-62" y="3025"/>
                      <a:pt x="2837" y="41"/>
                      <a:pt x="6467" y="-12"/>
                    </a:cubicBezTo>
                    <a:cubicBezTo>
                      <a:pt x="10096" y="-65"/>
                      <a:pt x="13081" y="2835"/>
                      <a:pt x="13133" y="6464"/>
                    </a:cubicBezTo>
                    <a:cubicBezTo>
                      <a:pt x="13186" y="10094"/>
                      <a:pt x="10286" y="13078"/>
                      <a:pt x="6657" y="13131"/>
                    </a:cubicBezTo>
                    <a:cubicBezTo>
                      <a:pt x="6626" y="13132"/>
                      <a:pt x="6594" y="13132"/>
                      <a:pt x="6563" y="13132"/>
                    </a:cubicBezTo>
                    <a:cubicBezTo>
                      <a:pt x="3094" y="13291"/>
                      <a:pt x="153" y="10609"/>
                      <a:pt x="-6" y="7141"/>
                    </a:cubicBezTo>
                    <a:cubicBezTo>
                      <a:pt x="-14" y="6979"/>
                      <a:pt x="-15" y="6817"/>
                      <a:pt x="-10" y="6655"/>
                    </a:cubicBezTo>
                    <a:close/>
                    <a:moveTo>
                      <a:pt x="11897" y="24181"/>
                    </a:moveTo>
                    <a:lnTo>
                      <a:pt x="11897" y="84569"/>
                    </a:lnTo>
                    <a:lnTo>
                      <a:pt x="752" y="84569"/>
                    </a:lnTo>
                    <a:lnTo>
                      <a:pt x="752" y="241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56" name="Freihandform: Form 55">
                <a:extLst>
                  <a:ext uri="{FF2B5EF4-FFF2-40B4-BE49-F238E27FC236}">
                    <a16:creationId xmlns:a16="http://schemas.microsoft.com/office/drawing/2014/main" id="{A66C3E0C-C756-4739-8E11-E46AAD91650A}"/>
                  </a:ext>
                </a:extLst>
              </p:cNvPr>
              <p:cNvSpPr/>
              <p:nvPr/>
            </p:nvSpPr>
            <p:spPr>
              <a:xfrm>
                <a:off x="4018925" y="-1036416"/>
                <a:ext cx="55631" cy="63368"/>
              </a:xfrm>
              <a:custGeom>
                <a:avLst/>
                <a:gdLst>
                  <a:gd name="connsiteX0" fmla="*/ 180 w 55631"/>
                  <a:gd name="connsiteY0" fmla="*/ 31053 h 63368"/>
                  <a:gd name="connsiteX1" fmla="*/ 24553 w 55631"/>
                  <a:gd name="connsiteY1" fmla="*/ 180 h 63368"/>
                  <a:gd name="connsiteX2" fmla="*/ 55425 w 55631"/>
                  <a:gd name="connsiteY2" fmla="*/ 24553 h 63368"/>
                  <a:gd name="connsiteX3" fmla="*/ 55425 w 55631"/>
                  <a:gd name="connsiteY3" fmla="*/ 31053 h 63368"/>
                  <a:gd name="connsiteX4" fmla="*/ 55425 w 55631"/>
                  <a:gd name="connsiteY4" fmla="*/ 32291 h 63368"/>
                  <a:gd name="connsiteX5" fmla="*/ 31053 w 55631"/>
                  <a:gd name="connsiteY5" fmla="*/ 63163 h 63368"/>
                  <a:gd name="connsiteX6" fmla="*/ 180 w 55631"/>
                  <a:gd name="connsiteY6" fmla="*/ 38790 h 63368"/>
                  <a:gd name="connsiteX7" fmla="*/ 180 w 55631"/>
                  <a:gd name="connsiteY7" fmla="*/ 32291 h 63368"/>
                  <a:gd name="connsiteX8" fmla="*/ 11420 w 55631"/>
                  <a:gd name="connsiteY8" fmla="*/ 32291 h 63368"/>
                  <a:gd name="connsiteX9" fmla="*/ 27898 w 55631"/>
                  <a:gd name="connsiteY9" fmla="*/ 54008 h 63368"/>
                  <a:gd name="connsiteX10" fmla="*/ 44281 w 55631"/>
                  <a:gd name="connsiteY10" fmla="*/ 32291 h 63368"/>
                  <a:gd name="connsiteX11" fmla="*/ 44281 w 55631"/>
                  <a:gd name="connsiteY11" fmla="*/ 31053 h 63368"/>
                  <a:gd name="connsiteX12" fmla="*/ 27708 w 55631"/>
                  <a:gd name="connsiteY12" fmla="*/ 9240 h 63368"/>
                  <a:gd name="connsiteX13" fmla="*/ 11420 w 55631"/>
                  <a:gd name="connsiteY13" fmla="*/ 31053 h 63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5631" h="63368">
                    <a:moveTo>
                      <a:pt x="180" y="31053"/>
                    </a:moveTo>
                    <a:cubicBezTo>
                      <a:pt x="-1614" y="15797"/>
                      <a:pt x="9298" y="1975"/>
                      <a:pt x="24553" y="180"/>
                    </a:cubicBezTo>
                    <a:cubicBezTo>
                      <a:pt x="39809" y="-1614"/>
                      <a:pt x="53631" y="9298"/>
                      <a:pt x="55425" y="24553"/>
                    </a:cubicBezTo>
                    <a:cubicBezTo>
                      <a:pt x="55679" y="26712"/>
                      <a:pt x="55679" y="28894"/>
                      <a:pt x="55425" y="31053"/>
                    </a:cubicBezTo>
                    <a:lnTo>
                      <a:pt x="55425" y="32291"/>
                    </a:lnTo>
                    <a:cubicBezTo>
                      <a:pt x="57220" y="47546"/>
                      <a:pt x="46308" y="61368"/>
                      <a:pt x="31053" y="63163"/>
                    </a:cubicBezTo>
                    <a:cubicBezTo>
                      <a:pt x="15797" y="64958"/>
                      <a:pt x="1975" y="54046"/>
                      <a:pt x="180" y="38790"/>
                    </a:cubicBezTo>
                    <a:cubicBezTo>
                      <a:pt x="-73" y="36631"/>
                      <a:pt x="-73" y="34450"/>
                      <a:pt x="180" y="32291"/>
                    </a:cubicBezTo>
                    <a:close/>
                    <a:moveTo>
                      <a:pt x="11420" y="32291"/>
                    </a:moveTo>
                    <a:cubicBezTo>
                      <a:pt x="11420" y="44007"/>
                      <a:pt x="16754" y="54008"/>
                      <a:pt x="27898" y="54008"/>
                    </a:cubicBezTo>
                    <a:cubicBezTo>
                      <a:pt x="39042" y="54008"/>
                      <a:pt x="44281" y="44483"/>
                      <a:pt x="44281" y="32291"/>
                    </a:cubicBezTo>
                    <a:lnTo>
                      <a:pt x="44281" y="31053"/>
                    </a:lnTo>
                    <a:cubicBezTo>
                      <a:pt x="44281" y="19432"/>
                      <a:pt x="38852" y="9240"/>
                      <a:pt x="27708" y="9240"/>
                    </a:cubicBezTo>
                    <a:cubicBezTo>
                      <a:pt x="16563" y="9240"/>
                      <a:pt x="11420" y="19432"/>
                      <a:pt x="11420" y="3105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57" name="Freihandform: Form 56">
                <a:extLst>
                  <a:ext uri="{FF2B5EF4-FFF2-40B4-BE49-F238E27FC236}">
                    <a16:creationId xmlns:a16="http://schemas.microsoft.com/office/drawing/2014/main" id="{67FFB3B3-F6EC-42DD-BB44-CAA9D3606410}"/>
                  </a:ext>
                </a:extLst>
              </p:cNvPr>
              <p:cNvSpPr/>
              <p:nvPr/>
            </p:nvSpPr>
            <p:spPr>
              <a:xfrm>
                <a:off x="4088270" y="-1036118"/>
                <a:ext cx="47910" cy="61533"/>
              </a:xfrm>
              <a:custGeom>
                <a:avLst/>
                <a:gdLst>
                  <a:gd name="connsiteX0" fmla="*/ 47898 w 47910"/>
                  <a:gd name="connsiteY0" fmla="*/ 21896 h 61533"/>
                  <a:gd name="connsiteX1" fmla="*/ 47898 w 47910"/>
                  <a:gd name="connsiteY1" fmla="*/ 61520 h 61533"/>
                  <a:gd name="connsiteX2" fmla="*/ 36754 w 47910"/>
                  <a:gd name="connsiteY2" fmla="*/ 61520 h 61533"/>
                  <a:gd name="connsiteX3" fmla="*/ 36754 w 47910"/>
                  <a:gd name="connsiteY3" fmla="*/ 21801 h 61533"/>
                  <a:gd name="connsiteX4" fmla="*/ 25133 w 47910"/>
                  <a:gd name="connsiteY4" fmla="*/ 9228 h 61533"/>
                  <a:gd name="connsiteX5" fmla="*/ 11132 w 47910"/>
                  <a:gd name="connsiteY5" fmla="*/ 18086 h 61533"/>
                  <a:gd name="connsiteX6" fmla="*/ 11131 w 47910"/>
                  <a:gd name="connsiteY6" fmla="*/ 61520 h 61533"/>
                  <a:gd name="connsiteX7" fmla="*/ -13 w 47910"/>
                  <a:gd name="connsiteY7" fmla="*/ 61520 h 61533"/>
                  <a:gd name="connsiteX8" fmla="*/ -13 w 47910"/>
                  <a:gd name="connsiteY8" fmla="*/ 1132 h 61533"/>
                  <a:gd name="connsiteX9" fmla="*/ 11227 w 47910"/>
                  <a:gd name="connsiteY9" fmla="*/ 1132 h 61533"/>
                  <a:gd name="connsiteX10" fmla="*/ 11227 w 47910"/>
                  <a:gd name="connsiteY10" fmla="*/ 7799 h 61533"/>
                  <a:gd name="connsiteX11" fmla="*/ 28658 w 47910"/>
                  <a:gd name="connsiteY11" fmla="*/ -11 h 61533"/>
                  <a:gd name="connsiteX12" fmla="*/ 47898 w 47910"/>
                  <a:gd name="connsiteY12" fmla="*/ 21896 h 61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910" h="61533">
                    <a:moveTo>
                      <a:pt x="47898" y="21896"/>
                    </a:moveTo>
                    <a:lnTo>
                      <a:pt x="47898" y="61520"/>
                    </a:lnTo>
                    <a:lnTo>
                      <a:pt x="36754" y="61520"/>
                    </a:lnTo>
                    <a:lnTo>
                      <a:pt x="36754" y="21801"/>
                    </a:lnTo>
                    <a:cubicBezTo>
                      <a:pt x="36754" y="12848"/>
                      <a:pt x="32849" y="9228"/>
                      <a:pt x="25133" y="9228"/>
                    </a:cubicBezTo>
                    <a:cubicBezTo>
                      <a:pt x="19188" y="9368"/>
                      <a:pt x="13804" y="12774"/>
                      <a:pt x="11132" y="18086"/>
                    </a:cubicBezTo>
                    <a:lnTo>
                      <a:pt x="11131" y="61520"/>
                    </a:lnTo>
                    <a:lnTo>
                      <a:pt x="-13" y="61520"/>
                    </a:lnTo>
                    <a:lnTo>
                      <a:pt x="-13" y="1132"/>
                    </a:lnTo>
                    <a:lnTo>
                      <a:pt x="11227" y="1132"/>
                    </a:lnTo>
                    <a:lnTo>
                      <a:pt x="11227" y="7799"/>
                    </a:lnTo>
                    <a:cubicBezTo>
                      <a:pt x="15611" y="2766"/>
                      <a:pt x="21983" y="-89"/>
                      <a:pt x="28658" y="-11"/>
                    </a:cubicBezTo>
                    <a:cubicBezTo>
                      <a:pt x="40373" y="-11"/>
                      <a:pt x="47898" y="6371"/>
                      <a:pt x="47898" y="2189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58" name="Freihandform: Form 57">
                <a:extLst>
                  <a:ext uri="{FF2B5EF4-FFF2-40B4-BE49-F238E27FC236}">
                    <a16:creationId xmlns:a16="http://schemas.microsoft.com/office/drawing/2014/main" id="{78F344E3-1C0C-475C-A38F-81EA40F98E13}"/>
                  </a:ext>
                </a:extLst>
              </p:cNvPr>
              <p:cNvSpPr/>
              <p:nvPr/>
            </p:nvSpPr>
            <p:spPr>
              <a:xfrm>
                <a:off x="4178472" y="-1057299"/>
                <a:ext cx="59436" cy="83666"/>
              </a:xfrm>
              <a:custGeom>
                <a:avLst/>
                <a:gdLst>
                  <a:gd name="connsiteX0" fmla="*/ 29324 w 59436"/>
                  <a:gd name="connsiteY0" fmla="*/ 46601 h 83666"/>
                  <a:gd name="connsiteX1" fmla="*/ 3035 w 59436"/>
                  <a:gd name="connsiteY1" fmla="*/ 22503 h 83666"/>
                  <a:gd name="connsiteX2" fmla="*/ 30753 w 59436"/>
                  <a:gd name="connsiteY2" fmla="*/ 119 h 83666"/>
                  <a:gd name="connsiteX3" fmla="*/ 59226 w 59436"/>
                  <a:gd name="connsiteY3" fmla="*/ 23393 h 83666"/>
                  <a:gd name="connsiteX4" fmla="*/ 59328 w 59436"/>
                  <a:gd name="connsiteY4" fmla="*/ 24789 h 83666"/>
                  <a:gd name="connsiteX5" fmla="*/ 47708 w 59436"/>
                  <a:gd name="connsiteY5" fmla="*/ 24789 h 83666"/>
                  <a:gd name="connsiteX6" fmla="*/ 30467 w 59436"/>
                  <a:gd name="connsiteY6" fmla="*/ 9454 h 83666"/>
                  <a:gd name="connsiteX7" fmla="*/ 14465 w 59436"/>
                  <a:gd name="connsiteY7" fmla="*/ 22313 h 83666"/>
                  <a:gd name="connsiteX8" fmla="*/ 32849 w 59436"/>
                  <a:gd name="connsiteY8" fmla="*/ 36600 h 83666"/>
                  <a:gd name="connsiteX9" fmla="*/ 59423 w 59436"/>
                  <a:gd name="connsiteY9" fmla="*/ 61746 h 83666"/>
                  <a:gd name="connsiteX10" fmla="*/ 30848 w 59436"/>
                  <a:gd name="connsiteY10" fmla="*/ 83654 h 83666"/>
                  <a:gd name="connsiteX11" fmla="*/ -13 w 59436"/>
                  <a:gd name="connsiteY11" fmla="*/ 58889 h 83666"/>
                  <a:gd name="connsiteX12" fmla="*/ 11608 w 59436"/>
                  <a:gd name="connsiteY12" fmla="*/ 58889 h 83666"/>
                  <a:gd name="connsiteX13" fmla="*/ 30658 w 59436"/>
                  <a:gd name="connsiteY13" fmla="*/ 74414 h 83666"/>
                  <a:gd name="connsiteX14" fmla="*/ 47422 w 59436"/>
                  <a:gd name="connsiteY14" fmla="*/ 61841 h 83666"/>
                  <a:gd name="connsiteX15" fmla="*/ 29324 w 59436"/>
                  <a:gd name="connsiteY15" fmla="*/ 46601 h 83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9436" h="83666">
                    <a:moveTo>
                      <a:pt x="29324" y="46601"/>
                    </a:moveTo>
                    <a:cubicBezTo>
                      <a:pt x="13322" y="41934"/>
                      <a:pt x="3035" y="34981"/>
                      <a:pt x="3035" y="22503"/>
                    </a:cubicBezTo>
                    <a:cubicBezTo>
                      <a:pt x="3035" y="10025"/>
                      <a:pt x="13989" y="119"/>
                      <a:pt x="30753" y="119"/>
                    </a:cubicBezTo>
                    <a:cubicBezTo>
                      <a:pt x="45042" y="-1316"/>
                      <a:pt x="57790" y="9104"/>
                      <a:pt x="59226" y="23393"/>
                    </a:cubicBezTo>
                    <a:cubicBezTo>
                      <a:pt x="59272" y="23857"/>
                      <a:pt x="59306" y="24323"/>
                      <a:pt x="59328" y="24789"/>
                    </a:cubicBezTo>
                    <a:lnTo>
                      <a:pt x="47708" y="24789"/>
                    </a:lnTo>
                    <a:cubicBezTo>
                      <a:pt x="47708" y="15836"/>
                      <a:pt x="42374" y="9454"/>
                      <a:pt x="30467" y="9454"/>
                    </a:cubicBezTo>
                    <a:cubicBezTo>
                      <a:pt x="18561" y="9454"/>
                      <a:pt x="14465" y="14883"/>
                      <a:pt x="14465" y="22313"/>
                    </a:cubicBezTo>
                    <a:cubicBezTo>
                      <a:pt x="14465" y="29742"/>
                      <a:pt x="20085" y="33076"/>
                      <a:pt x="32849" y="36600"/>
                    </a:cubicBezTo>
                    <a:cubicBezTo>
                      <a:pt x="51899" y="41934"/>
                      <a:pt x="59423" y="49268"/>
                      <a:pt x="59423" y="61746"/>
                    </a:cubicBezTo>
                    <a:cubicBezTo>
                      <a:pt x="59423" y="74224"/>
                      <a:pt x="48374" y="83654"/>
                      <a:pt x="30848" y="83654"/>
                    </a:cubicBezTo>
                    <a:cubicBezTo>
                      <a:pt x="15704" y="83654"/>
                      <a:pt x="-13" y="74891"/>
                      <a:pt x="-13" y="58889"/>
                    </a:cubicBezTo>
                    <a:lnTo>
                      <a:pt x="11608" y="58889"/>
                    </a:lnTo>
                    <a:cubicBezTo>
                      <a:pt x="11608" y="69557"/>
                      <a:pt x="20466" y="74414"/>
                      <a:pt x="30658" y="74414"/>
                    </a:cubicBezTo>
                    <a:cubicBezTo>
                      <a:pt x="40850" y="74414"/>
                      <a:pt x="47422" y="69557"/>
                      <a:pt x="47422" y="61841"/>
                    </a:cubicBezTo>
                    <a:cubicBezTo>
                      <a:pt x="47422" y="54126"/>
                      <a:pt x="44850" y="51173"/>
                      <a:pt x="29324" y="4660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59" name="Freihandform: Form 58">
                <a:extLst>
                  <a:ext uri="{FF2B5EF4-FFF2-40B4-BE49-F238E27FC236}">
                    <a16:creationId xmlns:a16="http://schemas.microsoft.com/office/drawing/2014/main" id="{8EB8C960-9BA4-4BDF-BA9C-EA683C2C7B57}"/>
                  </a:ext>
                </a:extLst>
              </p:cNvPr>
              <p:cNvSpPr/>
              <p:nvPr/>
            </p:nvSpPr>
            <p:spPr>
              <a:xfrm>
                <a:off x="4248493" y="-1036116"/>
                <a:ext cx="51620" cy="62990"/>
              </a:xfrm>
              <a:custGeom>
                <a:avLst/>
                <a:gdLst>
                  <a:gd name="connsiteX0" fmla="*/ 51028 w 51620"/>
                  <a:gd name="connsiteY0" fmla="*/ 34944 h 62990"/>
                  <a:gd name="connsiteX1" fmla="*/ 11214 w 51620"/>
                  <a:gd name="connsiteY1" fmla="*/ 34944 h 62990"/>
                  <a:gd name="connsiteX2" fmla="*/ 26685 w 51620"/>
                  <a:gd name="connsiteY2" fmla="*/ 53788 h 62990"/>
                  <a:gd name="connsiteX3" fmla="*/ 43313 w 51620"/>
                  <a:gd name="connsiteY3" fmla="*/ 45231 h 62990"/>
                  <a:gd name="connsiteX4" fmla="*/ 50933 w 51620"/>
                  <a:gd name="connsiteY4" fmla="*/ 51136 h 62990"/>
                  <a:gd name="connsiteX5" fmla="*/ 27883 w 51620"/>
                  <a:gd name="connsiteY5" fmla="*/ 62947 h 62990"/>
                  <a:gd name="connsiteX6" fmla="*/ 0 w 51620"/>
                  <a:gd name="connsiteY6" fmla="*/ 36754 h 62990"/>
                  <a:gd name="connsiteX7" fmla="*/ 70 w 51620"/>
                  <a:gd name="connsiteY7" fmla="*/ 33801 h 62990"/>
                  <a:gd name="connsiteX8" fmla="*/ 69 w 51620"/>
                  <a:gd name="connsiteY8" fmla="*/ 31134 h 62990"/>
                  <a:gd name="connsiteX9" fmla="*/ 27597 w 51620"/>
                  <a:gd name="connsiteY9" fmla="*/ -13 h 62990"/>
                  <a:gd name="connsiteX10" fmla="*/ 51600 w 51620"/>
                  <a:gd name="connsiteY10" fmla="*/ 28562 h 62990"/>
                  <a:gd name="connsiteX11" fmla="*/ 51028 w 51620"/>
                  <a:gd name="connsiteY11" fmla="*/ 34944 h 62990"/>
                  <a:gd name="connsiteX12" fmla="*/ 40741 w 51620"/>
                  <a:gd name="connsiteY12" fmla="*/ 25419 h 62990"/>
                  <a:gd name="connsiteX13" fmla="*/ 40741 w 51620"/>
                  <a:gd name="connsiteY13" fmla="*/ 25419 h 62990"/>
                  <a:gd name="connsiteX14" fmla="*/ 26835 w 51620"/>
                  <a:gd name="connsiteY14" fmla="*/ 9417 h 62990"/>
                  <a:gd name="connsiteX15" fmla="*/ 11785 w 51620"/>
                  <a:gd name="connsiteY15" fmla="*/ 26181 h 62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1620" h="62990">
                    <a:moveTo>
                      <a:pt x="51028" y="34944"/>
                    </a:moveTo>
                    <a:lnTo>
                      <a:pt x="11214" y="34944"/>
                    </a:lnTo>
                    <a:cubicBezTo>
                      <a:pt x="10283" y="44420"/>
                      <a:pt x="17209" y="52857"/>
                      <a:pt x="26685" y="53788"/>
                    </a:cubicBezTo>
                    <a:cubicBezTo>
                      <a:pt x="33428" y="54450"/>
                      <a:pt x="39933" y="51103"/>
                      <a:pt x="43313" y="45231"/>
                    </a:cubicBezTo>
                    <a:lnTo>
                      <a:pt x="50933" y="51136"/>
                    </a:lnTo>
                    <a:cubicBezTo>
                      <a:pt x="45896" y="58892"/>
                      <a:pt x="37120" y="63389"/>
                      <a:pt x="27883" y="62947"/>
                    </a:cubicBezTo>
                    <a:cubicBezTo>
                      <a:pt x="12950" y="63414"/>
                      <a:pt x="467" y="51687"/>
                      <a:pt x="0" y="36754"/>
                    </a:cubicBezTo>
                    <a:cubicBezTo>
                      <a:pt x="-30" y="35769"/>
                      <a:pt x="-7" y="34783"/>
                      <a:pt x="70" y="33801"/>
                    </a:cubicBezTo>
                    <a:lnTo>
                      <a:pt x="69" y="31134"/>
                    </a:lnTo>
                    <a:cubicBezTo>
                      <a:pt x="69" y="11322"/>
                      <a:pt x="12452" y="-13"/>
                      <a:pt x="27597" y="-13"/>
                    </a:cubicBezTo>
                    <a:cubicBezTo>
                      <a:pt x="42742" y="-13"/>
                      <a:pt x="51600" y="10941"/>
                      <a:pt x="51600" y="28562"/>
                    </a:cubicBezTo>
                    <a:cubicBezTo>
                      <a:pt x="51649" y="30704"/>
                      <a:pt x="51457" y="32845"/>
                      <a:pt x="51028" y="34944"/>
                    </a:cubicBezTo>
                    <a:close/>
                    <a:moveTo>
                      <a:pt x="40741" y="25419"/>
                    </a:moveTo>
                    <a:lnTo>
                      <a:pt x="40741" y="25419"/>
                    </a:lnTo>
                    <a:cubicBezTo>
                      <a:pt x="40170" y="17799"/>
                      <a:pt x="37217" y="9417"/>
                      <a:pt x="26835" y="9417"/>
                    </a:cubicBezTo>
                    <a:cubicBezTo>
                      <a:pt x="19024" y="9417"/>
                      <a:pt x="13214" y="15227"/>
                      <a:pt x="11785" y="261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0908F137-C1AC-44BC-A475-2D0260ABA8D0}"/>
                  </a:ext>
                </a:extLst>
              </p:cNvPr>
              <p:cNvSpPr/>
              <p:nvPr/>
            </p:nvSpPr>
            <p:spPr>
              <a:xfrm>
                <a:off x="4313346" y="-1036121"/>
                <a:ext cx="29432" cy="62012"/>
              </a:xfrm>
              <a:custGeom>
                <a:avLst/>
                <a:gdLst>
                  <a:gd name="connsiteX0" fmla="*/ 29419 w 29432"/>
                  <a:gd name="connsiteY0" fmla="*/ 849 h 62012"/>
                  <a:gd name="connsiteX1" fmla="*/ 29419 w 29432"/>
                  <a:gd name="connsiteY1" fmla="*/ 11041 h 62012"/>
                  <a:gd name="connsiteX2" fmla="*/ 24276 w 29432"/>
                  <a:gd name="connsiteY2" fmla="*/ 11041 h 62012"/>
                  <a:gd name="connsiteX3" fmla="*/ 11131 w 29432"/>
                  <a:gd name="connsiteY3" fmla="*/ 18946 h 62012"/>
                  <a:gd name="connsiteX4" fmla="*/ 11131 w 29432"/>
                  <a:gd name="connsiteY4" fmla="*/ 61999 h 62012"/>
                  <a:gd name="connsiteX5" fmla="*/ -13 w 29432"/>
                  <a:gd name="connsiteY5" fmla="*/ 61999 h 62012"/>
                  <a:gd name="connsiteX6" fmla="*/ -13 w 29432"/>
                  <a:gd name="connsiteY6" fmla="*/ 1135 h 62012"/>
                  <a:gd name="connsiteX7" fmla="*/ 11131 w 29432"/>
                  <a:gd name="connsiteY7" fmla="*/ 1135 h 62012"/>
                  <a:gd name="connsiteX8" fmla="*/ 11131 w 29432"/>
                  <a:gd name="connsiteY8" fmla="*/ 7421 h 62012"/>
                  <a:gd name="connsiteX9" fmla="*/ 24752 w 29432"/>
                  <a:gd name="connsiteY9" fmla="*/ -8 h 62012"/>
                  <a:gd name="connsiteX10" fmla="*/ 29419 w 29432"/>
                  <a:gd name="connsiteY10" fmla="*/ 849 h 62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432" h="62012">
                    <a:moveTo>
                      <a:pt x="29419" y="849"/>
                    </a:moveTo>
                    <a:lnTo>
                      <a:pt x="29419" y="11041"/>
                    </a:lnTo>
                    <a:cubicBezTo>
                      <a:pt x="27711" y="10844"/>
                      <a:pt x="25985" y="10844"/>
                      <a:pt x="24276" y="11041"/>
                    </a:cubicBezTo>
                    <a:cubicBezTo>
                      <a:pt x="18666" y="10640"/>
                      <a:pt x="13407" y="13803"/>
                      <a:pt x="11131" y="18946"/>
                    </a:cubicBezTo>
                    <a:lnTo>
                      <a:pt x="11131" y="61999"/>
                    </a:lnTo>
                    <a:lnTo>
                      <a:pt x="-13" y="61999"/>
                    </a:lnTo>
                    <a:lnTo>
                      <a:pt x="-13" y="1135"/>
                    </a:lnTo>
                    <a:lnTo>
                      <a:pt x="11131" y="1135"/>
                    </a:lnTo>
                    <a:lnTo>
                      <a:pt x="11131" y="7421"/>
                    </a:lnTo>
                    <a:cubicBezTo>
                      <a:pt x="14020" y="2691"/>
                      <a:pt x="19211" y="-141"/>
                      <a:pt x="24752" y="-8"/>
                    </a:cubicBezTo>
                    <a:cubicBezTo>
                      <a:pt x="26343" y="30"/>
                      <a:pt x="27918" y="320"/>
                      <a:pt x="29419" y="8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61" name="Freihandform: Form 60">
                <a:extLst>
                  <a:ext uri="{FF2B5EF4-FFF2-40B4-BE49-F238E27FC236}">
                    <a16:creationId xmlns:a16="http://schemas.microsoft.com/office/drawing/2014/main" id="{7C20F8B7-4639-49F3-B5AE-C3D9F0AD197F}"/>
                  </a:ext>
                </a:extLst>
              </p:cNvPr>
              <p:cNvSpPr/>
              <p:nvPr/>
            </p:nvSpPr>
            <p:spPr>
              <a:xfrm>
                <a:off x="4348398" y="-1034973"/>
                <a:ext cx="51625" cy="60388"/>
              </a:xfrm>
              <a:custGeom>
                <a:avLst/>
                <a:gdLst>
                  <a:gd name="connsiteX0" fmla="*/ 40183 w 51625"/>
                  <a:gd name="connsiteY0" fmla="*/ -13 h 60388"/>
                  <a:gd name="connsiteX1" fmla="*/ 51613 w 51625"/>
                  <a:gd name="connsiteY1" fmla="*/ -13 h 60388"/>
                  <a:gd name="connsiteX2" fmla="*/ 30086 w 51625"/>
                  <a:gd name="connsiteY2" fmla="*/ 60376 h 60388"/>
                  <a:gd name="connsiteX3" fmla="*/ 21704 w 51625"/>
                  <a:gd name="connsiteY3" fmla="*/ 60376 h 60388"/>
                  <a:gd name="connsiteX4" fmla="*/ -13 w 51625"/>
                  <a:gd name="connsiteY4" fmla="*/ -13 h 60388"/>
                  <a:gd name="connsiteX5" fmla="*/ 11322 w 51625"/>
                  <a:gd name="connsiteY5" fmla="*/ -13 h 60388"/>
                  <a:gd name="connsiteX6" fmla="*/ 26086 w 51625"/>
                  <a:gd name="connsiteY6" fmla="*/ 45231 h 60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25" h="60388">
                    <a:moveTo>
                      <a:pt x="40183" y="-13"/>
                    </a:moveTo>
                    <a:lnTo>
                      <a:pt x="51613" y="-13"/>
                    </a:lnTo>
                    <a:lnTo>
                      <a:pt x="30086" y="60376"/>
                    </a:lnTo>
                    <a:lnTo>
                      <a:pt x="21704" y="60376"/>
                    </a:lnTo>
                    <a:lnTo>
                      <a:pt x="-13" y="-13"/>
                    </a:lnTo>
                    <a:lnTo>
                      <a:pt x="11322" y="-13"/>
                    </a:lnTo>
                    <a:lnTo>
                      <a:pt x="26086" y="4523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62" name="Freihandform: Form 61">
                <a:extLst>
                  <a:ext uri="{FF2B5EF4-FFF2-40B4-BE49-F238E27FC236}">
                    <a16:creationId xmlns:a16="http://schemas.microsoft.com/office/drawing/2014/main" id="{702B2D4F-06A3-4A5F-8AA6-4F46C20415EB}"/>
                  </a:ext>
                </a:extLst>
              </p:cNvPr>
              <p:cNvSpPr/>
              <p:nvPr/>
            </p:nvSpPr>
            <p:spPr>
              <a:xfrm>
                <a:off x="4410875" y="-1059078"/>
                <a:ext cx="13151" cy="84493"/>
              </a:xfrm>
              <a:custGeom>
                <a:avLst/>
                <a:gdLst>
                  <a:gd name="connsiteX0" fmla="*/ -6 w 13151"/>
                  <a:gd name="connsiteY0" fmla="*/ 6566 h 84493"/>
                  <a:gd name="connsiteX1" fmla="*/ 5981 w 13151"/>
                  <a:gd name="connsiteY1" fmla="*/ -6 h 84493"/>
                  <a:gd name="connsiteX2" fmla="*/ 6566 w 13151"/>
                  <a:gd name="connsiteY2" fmla="*/ -6 h 84493"/>
                  <a:gd name="connsiteX3" fmla="*/ 13139 w 13151"/>
                  <a:gd name="connsiteY3" fmla="*/ 6566 h 84493"/>
                  <a:gd name="connsiteX4" fmla="*/ 6566 w 13151"/>
                  <a:gd name="connsiteY4" fmla="*/ 13139 h 84493"/>
                  <a:gd name="connsiteX5" fmla="*/ -6 w 13151"/>
                  <a:gd name="connsiteY5" fmla="*/ 6566 h 84493"/>
                  <a:gd name="connsiteX6" fmla="*/ 12472 w 13151"/>
                  <a:gd name="connsiteY6" fmla="*/ 24092 h 84493"/>
                  <a:gd name="connsiteX7" fmla="*/ 12472 w 13151"/>
                  <a:gd name="connsiteY7" fmla="*/ 84481 h 84493"/>
                  <a:gd name="connsiteX8" fmla="*/ 1328 w 13151"/>
                  <a:gd name="connsiteY8" fmla="*/ 84481 h 84493"/>
                  <a:gd name="connsiteX9" fmla="*/ 1328 w 13151"/>
                  <a:gd name="connsiteY9" fmla="*/ 24092 h 84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51" h="84493">
                    <a:moveTo>
                      <a:pt x="-6" y="6566"/>
                    </a:moveTo>
                    <a:cubicBezTo>
                      <a:pt x="-167" y="3098"/>
                      <a:pt x="2513" y="156"/>
                      <a:pt x="5981" y="-6"/>
                    </a:cubicBezTo>
                    <a:cubicBezTo>
                      <a:pt x="6176" y="-15"/>
                      <a:pt x="6372" y="-15"/>
                      <a:pt x="6566" y="-6"/>
                    </a:cubicBezTo>
                    <a:cubicBezTo>
                      <a:pt x="10196" y="-6"/>
                      <a:pt x="13139" y="2937"/>
                      <a:pt x="13139" y="6566"/>
                    </a:cubicBezTo>
                    <a:cubicBezTo>
                      <a:pt x="13139" y="10196"/>
                      <a:pt x="10196" y="13139"/>
                      <a:pt x="6566" y="13139"/>
                    </a:cubicBezTo>
                    <a:cubicBezTo>
                      <a:pt x="2937" y="13139"/>
                      <a:pt x="-6" y="10196"/>
                      <a:pt x="-6" y="6566"/>
                    </a:cubicBezTo>
                    <a:close/>
                    <a:moveTo>
                      <a:pt x="12472" y="24092"/>
                    </a:moveTo>
                    <a:lnTo>
                      <a:pt x="12472" y="84481"/>
                    </a:lnTo>
                    <a:lnTo>
                      <a:pt x="1328" y="84481"/>
                    </a:lnTo>
                    <a:lnTo>
                      <a:pt x="1328" y="2409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1DC5276E-1AB7-4180-A981-0229797694BB}"/>
                  </a:ext>
                </a:extLst>
              </p:cNvPr>
              <p:cNvSpPr/>
              <p:nvPr/>
            </p:nvSpPr>
            <p:spPr>
              <a:xfrm>
                <a:off x="4437484" y="-1036027"/>
                <a:ext cx="48740" cy="62590"/>
              </a:xfrm>
              <a:custGeom>
                <a:avLst/>
                <a:gdLst>
                  <a:gd name="connsiteX0" fmla="*/ 11295 w 48740"/>
                  <a:gd name="connsiteY0" fmla="*/ 30378 h 62590"/>
                  <a:gd name="connsiteX1" fmla="*/ 11295 w 48740"/>
                  <a:gd name="connsiteY1" fmla="*/ 32759 h 62590"/>
                  <a:gd name="connsiteX2" fmla="*/ 26725 w 48740"/>
                  <a:gd name="connsiteY2" fmla="*/ 53714 h 62590"/>
                  <a:gd name="connsiteX3" fmla="*/ 41299 w 48740"/>
                  <a:gd name="connsiteY3" fmla="*/ 45046 h 62590"/>
                  <a:gd name="connsiteX4" fmla="*/ 48728 w 48740"/>
                  <a:gd name="connsiteY4" fmla="*/ 50761 h 62590"/>
                  <a:gd name="connsiteX5" fmla="*/ 26344 w 48740"/>
                  <a:gd name="connsiteY5" fmla="*/ 62572 h 62590"/>
                  <a:gd name="connsiteX6" fmla="*/ -8 w 48740"/>
                  <a:gd name="connsiteY6" fmla="*/ 35213 h 62590"/>
                  <a:gd name="connsiteX7" fmla="*/ 151 w 48740"/>
                  <a:gd name="connsiteY7" fmla="*/ 32759 h 62590"/>
                  <a:gd name="connsiteX8" fmla="*/ 151 w 48740"/>
                  <a:gd name="connsiteY8" fmla="*/ 30378 h 62590"/>
                  <a:gd name="connsiteX9" fmla="*/ 26725 w 48740"/>
                  <a:gd name="connsiteY9" fmla="*/ -7 h 62590"/>
                  <a:gd name="connsiteX10" fmla="*/ 47014 w 48740"/>
                  <a:gd name="connsiteY10" fmla="*/ 8851 h 62590"/>
                  <a:gd name="connsiteX11" fmla="*/ 40822 w 48740"/>
                  <a:gd name="connsiteY11" fmla="*/ 15900 h 62590"/>
                  <a:gd name="connsiteX12" fmla="*/ 26630 w 48740"/>
                  <a:gd name="connsiteY12" fmla="*/ 8947 h 62590"/>
                  <a:gd name="connsiteX13" fmla="*/ 11295 w 48740"/>
                  <a:gd name="connsiteY13" fmla="*/ 30378 h 62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8740" h="62590">
                    <a:moveTo>
                      <a:pt x="11295" y="30378"/>
                    </a:moveTo>
                    <a:lnTo>
                      <a:pt x="11295" y="32759"/>
                    </a:lnTo>
                    <a:cubicBezTo>
                      <a:pt x="11295" y="45904"/>
                      <a:pt x="17296" y="53714"/>
                      <a:pt x="26725" y="53714"/>
                    </a:cubicBezTo>
                    <a:cubicBezTo>
                      <a:pt x="32735" y="53471"/>
                      <a:pt x="38216" y="50211"/>
                      <a:pt x="41299" y="45046"/>
                    </a:cubicBezTo>
                    <a:lnTo>
                      <a:pt x="48728" y="50761"/>
                    </a:lnTo>
                    <a:cubicBezTo>
                      <a:pt x="43803" y="58295"/>
                      <a:pt x="35343" y="62759"/>
                      <a:pt x="26344" y="62572"/>
                    </a:cubicBezTo>
                    <a:cubicBezTo>
                      <a:pt x="11512" y="62294"/>
                      <a:pt x="-286" y="50045"/>
                      <a:pt x="-8" y="35213"/>
                    </a:cubicBezTo>
                    <a:cubicBezTo>
                      <a:pt x="7" y="34393"/>
                      <a:pt x="60" y="33574"/>
                      <a:pt x="151" y="32759"/>
                    </a:cubicBezTo>
                    <a:lnTo>
                      <a:pt x="151" y="30378"/>
                    </a:lnTo>
                    <a:cubicBezTo>
                      <a:pt x="151" y="11899"/>
                      <a:pt x="10533" y="-7"/>
                      <a:pt x="26725" y="-7"/>
                    </a:cubicBezTo>
                    <a:cubicBezTo>
                      <a:pt x="34460" y="-171"/>
                      <a:pt x="41877" y="3067"/>
                      <a:pt x="47014" y="8851"/>
                    </a:cubicBezTo>
                    <a:lnTo>
                      <a:pt x="40822" y="15900"/>
                    </a:lnTo>
                    <a:cubicBezTo>
                      <a:pt x="37322" y="11637"/>
                      <a:pt x="32145" y="9100"/>
                      <a:pt x="26630" y="8947"/>
                    </a:cubicBezTo>
                    <a:cubicBezTo>
                      <a:pt x="17200" y="8947"/>
                      <a:pt x="11295" y="16852"/>
                      <a:pt x="11295" y="303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64" name="Freihandform: Form 63">
                <a:extLst>
                  <a:ext uri="{FF2B5EF4-FFF2-40B4-BE49-F238E27FC236}">
                    <a16:creationId xmlns:a16="http://schemas.microsoft.com/office/drawing/2014/main" id="{5A9418E1-9C6A-4F3C-BA55-0C42F9253D42}"/>
                  </a:ext>
                </a:extLst>
              </p:cNvPr>
              <p:cNvSpPr/>
              <p:nvPr/>
            </p:nvSpPr>
            <p:spPr>
              <a:xfrm>
                <a:off x="4494202" y="-1036116"/>
                <a:ext cx="51783" cy="62702"/>
              </a:xfrm>
              <a:custGeom>
                <a:avLst/>
                <a:gdLst>
                  <a:gd name="connsiteX0" fmla="*/ 51351 w 51783"/>
                  <a:gd name="connsiteY0" fmla="*/ 34944 h 62702"/>
                  <a:gd name="connsiteX1" fmla="*/ 11441 w 51783"/>
                  <a:gd name="connsiteY1" fmla="*/ 34944 h 62702"/>
                  <a:gd name="connsiteX2" fmla="*/ 27478 w 51783"/>
                  <a:gd name="connsiteY2" fmla="*/ 53309 h 62702"/>
                  <a:gd name="connsiteX3" fmla="*/ 43445 w 51783"/>
                  <a:gd name="connsiteY3" fmla="*/ 44945 h 62702"/>
                  <a:gd name="connsiteX4" fmla="*/ 50970 w 51783"/>
                  <a:gd name="connsiteY4" fmla="*/ 50851 h 62702"/>
                  <a:gd name="connsiteX5" fmla="*/ 28014 w 51783"/>
                  <a:gd name="connsiteY5" fmla="*/ 62662 h 62702"/>
                  <a:gd name="connsiteX6" fmla="*/ 40 w 51783"/>
                  <a:gd name="connsiteY6" fmla="*/ 36567 h 62702"/>
                  <a:gd name="connsiteX7" fmla="*/ 106 w 51783"/>
                  <a:gd name="connsiteY7" fmla="*/ 33515 h 62702"/>
                  <a:gd name="connsiteX8" fmla="*/ 106 w 51783"/>
                  <a:gd name="connsiteY8" fmla="*/ 31134 h 62702"/>
                  <a:gd name="connsiteX9" fmla="*/ 25980 w 51783"/>
                  <a:gd name="connsiteY9" fmla="*/ 92 h 62702"/>
                  <a:gd name="connsiteX10" fmla="*/ 27729 w 51783"/>
                  <a:gd name="connsiteY10" fmla="*/ -13 h 62702"/>
                  <a:gd name="connsiteX11" fmla="*/ 51732 w 51783"/>
                  <a:gd name="connsiteY11" fmla="*/ 28562 h 62702"/>
                  <a:gd name="connsiteX12" fmla="*/ 51351 w 51783"/>
                  <a:gd name="connsiteY12" fmla="*/ 34944 h 62702"/>
                  <a:gd name="connsiteX13" fmla="*/ 40683 w 51783"/>
                  <a:gd name="connsiteY13" fmla="*/ 25419 h 62702"/>
                  <a:gd name="connsiteX14" fmla="*/ 40683 w 51783"/>
                  <a:gd name="connsiteY14" fmla="*/ 25419 h 62702"/>
                  <a:gd name="connsiteX15" fmla="*/ 26776 w 51783"/>
                  <a:gd name="connsiteY15" fmla="*/ 9417 h 62702"/>
                  <a:gd name="connsiteX16" fmla="*/ 11822 w 51783"/>
                  <a:gd name="connsiteY16" fmla="*/ 26181 h 62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1783" h="62702">
                    <a:moveTo>
                      <a:pt x="51351" y="34944"/>
                    </a:moveTo>
                    <a:lnTo>
                      <a:pt x="11441" y="34944"/>
                    </a:lnTo>
                    <a:cubicBezTo>
                      <a:pt x="10798" y="44444"/>
                      <a:pt x="17978" y="52666"/>
                      <a:pt x="27478" y="53309"/>
                    </a:cubicBezTo>
                    <a:cubicBezTo>
                      <a:pt x="33950" y="53747"/>
                      <a:pt x="40120" y="50515"/>
                      <a:pt x="43445" y="44945"/>
                    </a:cubicBezTo>
                    <a:lnTo>
                      <a:pt x="50970" y="50851"/>
                    </a:lnTo>
                    <a:cubicBezTo>
                      <a:pt x="45964" y="58591"/>
                      <a:pt x="37222" y="63089"/>
                      <a:pt x="28014" y="62662"/>
                    </a:cubicBezTo>
                    <a:cubicBezTo>
                      <a:pt x="13084" y="63181"/>
                      <a:pt x="559" y="51498"/>
                      <a:pt x="40" y="36567"/>
                    </a:cubicBezTo>
                    <a:cubicBezTo>
                      <a:pt x="5" y="35549"/>
                      <a:pt x="27" y="34530"/>
                      <a:pt x="106" y="33515"/>
                    </a:cubicBezTo>
                    <a:lnTo>
                      <a:pt x="106" y="31134"/>
                    </a:lnTo>
                    <a:cubicBezTo>
                      <a:pt x="-1321" y="15417"/>
                      <a:pt x="10263" y="1519"/>
                      <a:pt x="25980" y="92"/>
                    </a:cubicBezTo>
                    <a:cubicBezTo>
                      <a:pt x="26562" y="39"/>
                      <a:pt x="27145" y="4"/>
                      <a:pt x="27729" y="-13"/>
                    </a:cubicBezTo>
                    <a:cubicBezTo>
                      <a:pt x="42492" y="-13"/>
                      <a:pt x="51732" y="10941"/>
                      <a:pt x="51732" y="28562"/>
                    </a:cubicBezTo>
                    <a:cubicBezTo>
                      <a:pt x="51844" y="30697"/>
                      <a:pt x="51716" y="32838"/>
                      <a:pt x="51351" y="34944"/>
                    </a:cubicBezTo>
                    <a:close/>
                    <a:moveTo>
                      <a:pt x="40683" y="25419"/>
                    </a:moveTo>
                    <a:lnTo>
                      <a:pt x="40683" y="25419"/>
                    </a:lnTo>
                    <a:cubicBezTo>
                      <a:pt x="40111" y="17799"/>
                      <a:pt x="37158" y="9417"/>
                      <a:pt x="26776" y="9417"/>
                    </a:cubicBezTo>
                    <a:cubicBezTo>
                      <a:pt x="18966" y="9417"/>
                      <a:pt x="13155" y="15227"/>
                      <a:pt x="11822" y="261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65" name="Freihandform: Form 64">
                <a:extLst>
                  <a:ext uri="{FF2B5EF4-FFF2-40B4-BE49-F238E27FC236}">
                    <a16:creationId xmlns:a16="http://schemas.microsoft.com/office/drawing/2014/main" id="{BF91EA71-D04E-4129-90DC-5B99CB789762}"/>
                  </a:ext>
                </a:extLst>
              </p:cNvPr>
              <p:cNvSpPr/>
              <p:nvPr/>
            </p:nvSpPr>
            <p:spPr>
              <a:xfrm>
                <a:off x="4556710" y="-1036023"/>
                <a:ext cx="47720" cy="62698"/>
              </a:xfrm>
              <a:custGeom>
                <a:avLst/>
                <a:gdLst>
                  <a:gd name="connsiteX0" fmla="*/ 36563 w 47720"/>
                  <a:gd name="connsiteY0" fmla="*/ 44947 h 62698"/>
                  <a:gd name="connsiteX1" fmla="*/ 23228 w 47720"/>
                  <a:gd name="connsiteY1" fmla="*/ 35422 h 62698"/>
                  <a:gd name="connsiteX2" fmla="*/ 2654 w 47720"/>
                  <a:gd name="connsiteY2" fmla="*/ 17801 h 62698"/>
                  <a:gd name="connsiteX3" fmla="*/ 24467 w 47720"/>
                  <a:gd name="connsiteY3" fmla="*/ -11 h 62698"/>
                  <a:gd name="connsiteX4" fmla="*/ 45707 w 47720"/>
                  <a:gd name="connsiteY4" fmla="*/ 8466 h 62698"/>
                  <a:gd name="connsiteX5" fmla="*/ 39706 w 47720"/>
                  <a:gd name="connsiteY5" fmla="*/ 15420 h 62698"/>
                  <a:gd name="connsiteX6" fmla="*/ 24466 w 47720"/>
                  <a:gd name="connsiteY6" fmla="*/ 8943 h 62698"/>
                  <a:gd name="connsiteX7" fmla="*/ 13798 w 47720"/>
                  <a:gd name="connsiteY7" fmla="*/ 17420 h 62698"/>
                  <a:gd name="connsiteX8" fmla="*/ 25800 w 47720"/>
                  <a:gd name="connsiteY8" fmla="*/ 26469 h 62698"/>
                  <a:gd name="connsiteX9" fmla="*/ 47707 w 47720"/>
                  <a:gd name="connsiteY9" fmla="*/ 44566 h 62698"/>
                  <a:gd name="connsiteX10" fmla="*/ 24467 w 47720"/>
                  <a:gd name="connsiteY10" fmla="*/ 62664 h 62698"/>
                  <a:gd name="connsiteX11" fmla="*/ -13 w 47720"/>
                  <a:gd name="connsiteY11" fmla="*/ 50567 h 62698"/>
                  <a:gd name="connsiteX12" fmla="*/ 7702 w 47720"/>
                  <a:gd name="connsiteY12" fmla="*/ 44661 h 62698"/>
                  <a:gd name="connsiteX13" fmla="*/ 24847 w 47720"/>
                  <a:gd name="connsiteY13" fmla="*/ 53615 h 62698"/>
                  <a:gd name="connsiteX14" fmla="*/ 36563 w 47720"/>
                  <a:gd name="connsiteY14" fmla="*/ 44947 h 62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7720" h="62698">
                    <a:moveTo>
                      <a:pt x="36563" y="44947"/>
                    </a:moveTo>
                    <a:cubicBezTo>
                      <a:pt x="36563" y="40089"/>
                      <a:pt x="32944" y="37422"/>
                      <a:pt x="23228" y="35422"/>
                    </a:cubicBezTo>
                    <a:cubicBezTo>
                      <a:pt x="9227" y="32565"/>
                      <a:pt x="2654" y="26850"/>
                      <a:pt x="2654" y="17801"/>
                    </a:cubicBezTo>
                    <a:cubicBezTo>
                      <a:pt x="2654" y="8752"/>
                      <a:pt x="11417" y="-11"/>
                      <a:pt x="24467" y="-11"/>
                    </a:cubicBezTo>
                    <a:cubicBezTo>
                      <a:pt x="32388" y="-100"/>
                      <a:pt x="40024" y="2947"/>
                      <a:pt x="45707" y="8466"/>
                    </a:cubicBezTo>
                    <a:lnTo>
                      <a:pt x="39706" y="15420"/>
                    </a:lnTo>
                    <a:cubicBezTo>
                      <a:pt x="35614" y="11432"/>
                      <a:pt x="30177" y="9121"/>
                      <a:pt x="24466" y="8943"/>
                    </a:cubicBezTo>
                    <a:cubicBezTo>
                      <a:pt x="17894" y="8943"/>
                      <a:pt x="13798" y="12276"/>
                      <a:pt x="13798" y="17420"/>
                    </a:cubicBezTo>
                    <a:cubicBezTo>
                      <a:pt x="13798" y="22563"/>
                      <a:pt x="16561" y="24278"/>
                      <a:pt x="25800" y="26469"/>
                    </a:cubicBezTo>
                    <a:cubicBezTo>
                      <a:pt x="41421" y="29993"/>
                      <a:pt x="47707" y="35232"/>
                      <a:pt x="47707" y="44566"/>
                    </a:cubicBezTo>
                    <a:cubicBezTo>
                      <a:pt x="47707" y="55996"/>
                      <a:pt x="38182" y="62664"/>
                      <a:pt x="24467" y="62664"/>
                    </a:cubicBezTo>
                    <a:cubicBezTo>
                      <a:pt x="14784" y="63043"/>
                      <a:pt x="5568" y="58489"/>
                      <a:pt x="-13" y="50567"/>
                    </a:cubicBezTo>
                    <a:lnTo>
                      <a:pt x="7702" y="44661"/>
                    </a:lnTo>
                    <a:cubicBezTo>
                      <a:pt x="11536" y="50353"/>
                      <a:pt x="17986" y="53722"/>
                      <a:pt x="24847" y="53615"/>
                    </a:cubicBezTo>
                    <a:cubicBezTo>
                      <a:pt x="31896" y="53901"/>
                      <a:pt x="36563" y="50472"/>
                      <a:pt x="36563" y="4494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</p:grpSp>
      </p:grpSp>
      <p:sp>
        <p:nvSpPr>
          <p:cNvPr id="76" name="Unterüberschrift 2">
            <a:extLst>
              <a:ext uri="{FF2B5EF4-FFF2-40B4-BE49-F238E27FC236}">
                <a16:creationId xmlns:a16="http://schemas.microsoft.com/office/drawing/2014/main" id="{E853C304-1D3C-4583-866E-1050533AEF1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6309899" y="1497145"/>
            <a:ext cx="2454931" cy="1675193"/>
          </a:xfrm>
        </p:spPr>
        <p:txBody>
          <a:bodyPr bIns="72000" anchor="b" anchorCtr="0"/>
          <a:lstStyle>
            <a:lvl1pPr marL="0" indent="0">
              <a:buNone/>
              <a:defRPr sz="48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# Nr.</a:t>
            </a:r>
          </a:p>
        </p:txBody>
      </p:sp>
      <p:sp>
        <p:nvSpPr>
          <p:cNvPr id="77" name="Inhalt 2">
            <a:extLst>
              <a:ext uri="{FF2B5EF4-FFF2-40B4-BE49-F238E27FC236}">
                <a16:creationId xmlns:a16="http://schemas.microsoft.com/office/drawing/2014/main" id="{311130FE-C86A-45D9-BC55-2B4FEF640EF2}"/>
              </a:ext>
            </a:extLst>
          </p:cNvPr>
          <p:cNvSpPr>
            <a:spLocks noGrp="1"/>
          </p:cNvSpPr>
          <p:nvPr>
            <p:ph sz="half" idx="22"/>
          </p:nvPr>
        </p:nvSpPr>
        <p:spPr bwMode="gray">
          <a:xfrm>
            <a:off x="6309899" y="3172338"/>
            <a:ext cx="2454752" cy="2803662"/>
          </a:xfrm>
        </p:spPr>
        <p:txBody>
          <a:bodyPr tIns="72000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68735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EL&amp;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/>
          <p:cNvSpPr>
            <a:spLocks noGrp="1"/>
          </p:cNvSpPr>
          <p:nvPr>
            <p:ph type="title"/>
          </p:nvPr>
        </p:nvSpPr>
        <p:spPr bwMode="gray">
          <a:xfrm>
            <a:off x="540000" y="432000"/>
            <a:ext cx="11109600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10" name="Unterüberschrift 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40000" y="1497145"/>
            <a:ext cx="1884055" cy="1675193"/>
          </a:xfrm>
        </p:spPr>
        <p:txBody>
          <a:bodyPr bIns="72000" anchor="b" anchorCtr="0"/>
          <a:lstStyle>
            <a:lvl1pPr marL="0" indent="0">
              <a:buNone/>
              <a:defRPr sz="48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# Nr.</a:t>
            </a:r>
          </a:p>
        </p:txBody>
      </p:sp>
      <p:sp>
        <p:nvSpPr>
          <p:cNvPr id="12" name="Inhalt 1"/>
          <p:cNvSpPr>
            <a:spLocks noGrp="1"/>
          </p:cNvSpPr>
          <p:nvPr>
            <p:ph sz="half" idx="16"/>
          </p:nvPr>
        </p:nvSpPr>
        <p:spPr bwMode="gray">
          <a:xfrm>
            <a:off x="540000" y="3172338"/>
            <a:ext cx="1883918" cy="2803662"/>
          </a:xfrm>
        </p:spPr>
        <p:txBody>
          <a:bodyPr tIns="72000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13" name="Unterüberschrift 2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847960" y="1497145"/>
            <a:ext cx="1884055" cy="1675193"/>
          </a:xfrm>
        </p:spPr>
        <p:txBody>
          <a:bodyPr bIns="72000" anchor="b" anchorCtr="0"/>
          <a:lstStyle>
            <a:lvl1pPr marL="0" indent="0">
              <a:buNone/>
              <a:defRPr sz="48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# Nr.</a:t>
            </a:r>
          </a:p>
        </p:txBody>
      </p:sp>
      <p:sp>
        <p:nvSpPr>
          <p:cNvPr id="14" name="Inhalt 2"/>
          <p:cNvSpPr>
            <a:spLocks noGrp="1"/>
          </p:cNvSpPr>
          <p:nvPr>
            <p:ph sz="half" idx="18"/>
          </p:nvPr>
        </p:nvSpPr>
        <p:spPr bwMode="gray">
          <a:xfrm>
            <a:off x="2847960" y="3172338"/>
            <a:ext cx="1883918" cy="2803662"/>
          </a:xfrm>
        </p:spPr>
        <p:txBody>
          <a:bodyPr tIns="72000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15" name="Unterüberschrift 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9765544" y="1497145"/>
            <a:ext cx="1884055" cy="1675193"/>
          </a:xfrm>
        </p:spPr>
        <p:txBody>
          <a:bodyPr bIns="72000" anchor="b" anchorCtr="0"/>
          <a:lstStyle>
            <a:lvl1pPr marL="0" indent="0">
              <a:buNone/>
              <a:defRPr sz="48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# Nr.</a:t>
            </a:r>
          </a:p>
        </p:txBody>
      </p:sp>
      <p:sp>
        <p:nvSpPr>
          <p:cNvPr id="16" name="Inhalt 3"/>
          <p:cNvSpPr>
            <a:spLocks noGrp="1"/>
          </p:cNvSpPr>
          <p:nvPr>
            <p:ph sz="half" idx="20"/>
          </p:nvPr>
        </p:nvSpPr>
        <p:spPr bwMode="gray">
          <a:xfrm>
            <a:off x="9765682" y="3172338"/>
            <a:ext cx="1883918" cy="2803662"/>
          </a:xfrm>
        </p:spPr>
        <p:txBody>
          <a:bodyPr tIns="72000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17" name="Foliennummer">
            <a:extLst>
              <a:ext uri="{FF2B5EF4-FFF2-40B4-BE49-F238E27FC236}">
                <a16:creationId xmlns:a16="http://schemas.microsoft.com/office/drawing/2014/main" id="{331E541F-9C0C-4379-888F-8740BC601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540000" y="6228000"/>
            <a:ext cx="330857" cy="360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02CEFE82-39F2-4F47-8A0C-D5AB3496FA5C}" type="slidenum">
              <a:rPr lang="de-DE" smtClean="0"/>
              <a:pPr/>
              <a:t>‹#›</a:t>
            </a:fld>
            <a:endParaRPr lang="de-DE" dirty="0"/>
          </a:p>
        </p:txBody>
      </p: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A8810A69-892C-4125-AEC0-E0F15C74092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532128" y="6228000"/>
            <a:ext cx="2320671" cy="360000"/>
            <a:chOff x="922011" y="-1136795"/>
            <a:chExt cx="2768825" cy="429521"/>
          </a:xfrm>
          <a:solidFill>
            <a:schemeClr val="bg1"/>
          </a:solidFill>
        </p:grpSpPr>
        <p:grpSp>
          <p:nvGrpSpPr>
            <p:cNvPr id="45" name="Grafik 2">
              <a:extLst>
                <a:ext uri="{FF2B5EF4-FFF2-40B4-BE49-F238E27FC236}">
                  <a16:creationId xmlns:a16="http://schemas.microsoft.com/office/drawing/2014/main" id="{75457017-05EC-4BC2-8796-CFFFB87BE5CC}"/>
                </a:ext>
              </a:extLst>
            </p:cNvPr>
            <p:cNvGrpSpPr/>
            <p:nvPr/>
          </p:nvGrpSpPr>
          <p:grpSpPr>
            <a:xfrm>
              <a:off x="3001848" y="-1136795"/>
              <a:ext cx="688988" cy="429521"/>
              <a:chOff x="3001849" y="-1136795"/>
              <a:chExt cx="389763" cy="242982"/>
            </a:xfrm>
            <a:grpFill/>
          </p:grpSpPr>
          <p:sp>
            <p:nvSpPr>
              <p:cNvPr id="66" name="Freihandform: Form 65">
                <a:extLst>
                  <a:ext uri="{FF2B5EF4-FFF2-40B4-BE49-F238E27FC236}">
                    <a16:creationId xmlns:a16="http://schemas.microsoft.com/office/drawing/2014/main" id="{F12F5B93-0160-4177-BF4F-9120CEA6E9E0}"/>
                  </a:ext>
                </a:extLst>
              </p:cNvPr>
              <p:cNvSpPr/>
              <p:nvPr/>
            </p:nvSpPr>
            <p:spPr>
              <a:xfrm>
                <a:off x="3075484" y="-1136795"/>
                <a:ext cx="316127" cy="161925"/>
              </a:xfrm>
              <a:custGeom>
                <a:avLst/>
                <a:gdLst>
                  <a:gd name="connsiteX0" fmla="*/ 121233 w 316127"/>
                  <a:gd name="connsiteY0" fmla="*/ -13 h 161925"/>
                  <a:gd name="connsiteX1" fmla="*/ -13 w 316127"/>
                  <a:gd name="connsiteY1" fmla="*/ 121629 h 161925"/>
                  <a:gd name="connsiteX2" fmla="*/ 6933 w 316127"/>
                  <a:gd name="connsiteY2" fmla="*/ 161912 h 161925"/>
                  <a:gd name="connsiteX3" fmla="*/ 154094 w 316127"/>
                  <a:gd name="connsiteY3" fmla="*/ 161912 h 161925"/>
                  <a:gd name="connsiteX4" fmla="*/ 189527 w 316127"/>
                  <a:gd name="connsiteY4" fmla="*/ 126098 h 161925"/>
                  <a:gd name="connsiteX5" fmla="*/ 42937 w 316127"/>
                  <a:gd name="connsiteY5" fmla="*/ 126098 h 161925"/>
                  <a:gd name="connsiteX6" fmla="*/ 14934 w 316127"/>
                  <a:gd name="connsiteY6" fmla="*/ 154673 h 161925"/>
                  <a:gd name="connsiteX7" fmla="*/ 9886 w 316127"/>
                  <a:gd name="connsiteY7" fmla="*/ 121812 h 161925"/>
                  <a:gd name="connsiteX8" fmla="*/ 119137 w 316127"/>
                  <a:gd name="connsiteY8" fmla="*/ 10084 h 161925"/>
                  <a:gd name="connsiteX9" fmla="*/ 306018 w 316127"/>
                  <a:gd name="connsiteY9" fmla="*/ 10084 h 161925"/>
                  <a:gd name="connsiteX10" fmla="*/ 316114 w 316127"/>
                  <a:gd name="connsiteY10" fmla="*/ -13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6127" h="161925">
                    <a:moveTo>
                      <a:pt x="121233" y="-13"/>
                    </a:moveTo>
                    <a:cubicBezTo>
                      <a:pt x="54161" y="97"/>
                      <a:pt x="-122" y="54558"/>
                      <a:pt x="-13" y="121629"/>
                    </a:cubicBezTo>
                    <a:cubicBezTo>
                      <a:pt x="10" y="135353"/>
                      <a:pt x="2358" y="148973"/>
                      <a:pt x="6933" y="161912"/>
                    </a:cubicBezTo>
                    <a:lnTo>
                      <a:pt x="154094" y="161912"/>
                    </a:lnTo>
                    <a:lnTo>
                      <a:pt x="189527" y="126098"/>
                    </a:lnTo>
                    <a:lnTo>
                      <a:pt x="42937" y="126098"/>
                    </a:lnTo>
                    <a:lnTo>
                      <a:pt x="14934" y="154673"/>
                    </a:lnTo>
                    <a:cubicBezTo>
                      <a:pt x="11600" y="144037"/>
                      <a:pt x="9898" y="132958"/>
                      <a:pt x="9886" y="121812"/>
                    </a:cubicBezTo>
                    <a:cubicBezTo>
                      <a:pt x="9820" y="61040"/>
                      <a:pt x="58379" y="11380"/>
                      <a:pt x="119137" y="10084"/>
                    </a:cubicBezTo>
                    <a:lnTo>
                      <a:pt x="306018" y="10084"/>
                    </a:lnTo>
                    <a:lnTo>
                      <a:pt x="316114" y="-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F2C1C163-0AD7-4CD2-90D2-8243959003D6}"/>
                  </a:ext>
                </a:extLst>
              </p:cNvPr>
              <p:cNvSpPr/>
              <p:nvPr/>
            </p:nvSpPr>
            <p:spPr>
              <a:xfrm>
                <a:off x="3001849" y="-1055738"/>
                <a:ext cx="316375" cy="161925"/>
              </a:xfrm>
              <a:custGeom>
                <a:avLst/>
                <a:gdLst>
                  <a:gd name="connsiteX0" fmla="*/ 199917 w 316375"/>
                  <a:gd name="connsiteY0" fmla="*/ 161912 h 161925"/>
                  <a:gd name="connsiteX1" fmla="*/ 316250 w 316375"/>
                  <a:gd name="connsiteY1" fmla="*/ 35198 h 161925"/>
                  <a:gd name="connsiteX2" fmla="*/ 309455 w 316375"/>
                  <a:gd name="connsiteY2" fmla="*/ -13 h 161925"/>
                  <a:gd name="connsiteX3" fmla="*/ 161912 w 316375"/>
                  <a:gd name="connsiteY3" fmla="*/ -13 h 161925"/>
                  <a:gd name="connsiteX4" fmla="*/ 131527 w 316375"/>
                  <a:gd name="connsiteY4" fmla="*/ 30372 h 161925"/>
                  <a:gd name="connsiteX5" fmla="*/ 278498 w 316375"/>
                  <a:gd name="connsiteY5" fmla="*/ 30372 h 161925"/>
                  <a:gd name="connsiteX6" fmla="*/ 301358 w 316375"/>
                  <a:gd name="connsiteY6" fmla="*/ 7607 h 161925"/>
                  <a:gd name="connsiteX7" fmla="*/ 227741 w 316375"/>
                  <a:gd name="connsiteY7" fmla="*/ 146808 h 161925"/>
                  <a:gd name="connsiteX8" fmla="*/ 197345 w 316375"/>
                  <a:gd name="connsiteY8" fmla="*/ 151721 h 161925"/>
                  <a:gd name="connsiteX9" fmla="*/ 156864 w 316375"/>
                  <a:gd name="connsiteY9" fmla="*/ 151721 h 161925"/>
                  <a:gd name="connsiteX10" fmla="*/ 210014 w 316375"/>
                  <a:gd name="connsiteY10" fmla="*/ 98571 h 161925"/>
                  <a:gd name="connsiteX11" fmla="*/ 63233 w 316375"/>
                  <a:gd name="connsiteY11" fmla="*/ 98571 h 161925"/>
                  <a:gd name="connsiteX12" fmla="*/ -13 w 316375"/>
                  <a:gd name="connsiteY12" fmla="*/ 161912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6375" h="161925">
                    <a:moveTo>
                      <a:pt x="199917" y="161912"/>
                    </a:moveTo>
                    <a:cubicBezTo>
                      <a:pt x="267033" y="159045"/>
                      <a:pt x="319116" y="102313"/>
                      <a:pt x="316250" y="35198"/>
                    </a:cubicBezTo>
                    <a:cubicBezTo>
                      <a:pt x="315737" y="23190"/>
                      <a:pt x="313447" y="11324"/>
                      <a:pt x="309455" y="-13"/>
                    </a:cubicBezTo>
                    <a:lnTo>
                      <a:pt x="161912" y="-13"/>
                    </a:lnTo>
                    <a:lnTo>
                      <a:pt x="131527" y="30372"/>
                    </a:lnTo>
                    <a:lnTo>
                      <a:pt x="278498" y="30372"/>
                    </a:lnTo>
                    <a:lnTo>
                      <a:pt x="301358" y="7607"/>
                    </a:lnTo>
                    <a:cubicBezTo>
                      <a:pt x="319469" y="66375"/>
                      <a:pt x="286509" y="128698"/>
                      <a:pt x="227741" y="146808"/>
                    </a:cubicBezTo>
                    <a:cubicBezTo>
                      <a:pt x="217885" y="149845"/>
                      <a:pt x="207656" y="151499"/>
                      <a:pt x="197345" y="151721"/>
                    </a:cubicBezTo>
                    <a:lnTo>
                      <a:pt x="156864" y="151721"/>
                    </a:lnTo>
                    <a:lnTo>
                      <a:pt x="210014" y="98571"/>
                    </a:lnTo>
                    <a:lnTo>
                      <a:pt x="63233" y="98571"/>
                    </a:lnTo>
                    <a:lnTo>
                      <a:pt x="-13" y="1619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68" name="Freihandform: Form 67">
                <a:extLst>
                  <a:ext uri="{FF2B5EF4-FFF2-40B4-BE49-F238E27FC236}">
                    <a16:creationId xmlns:a16="http://schemas.microsoft.com/office/drawing/2014/main" id="{F2E23714-B2E0-49A1-ADCB-83C9A8B1D96B}"/>
                  </a:ext>
                </a:extLst>
              </p:cNvPr>
              <p:cNvSpPr/>
              <p:nvPr/>
            </p:nvSpPr>
            <p:spPr>
              <a:xfrm>
                <a:off x="3176537" y="-1091171"/>
                <a:ext cx="169544" cy="22669"/>
              </a:xfrm>
              <a:custGeom>
                <a:avLst/>
                <a:gdLst>
                  <a:gd name="connsiteX0" fmla="*/ 0 w 169544"/>
                  <a:gd name="connsiteY0" fmla="*/ 22670 h 22669"/>
                  <a:gd name="connsiteX1" fmla="*/ 146780 w 169544"/>
                  <a:gd name="connsiteY1" fmla="*/ 22670 h 22669"/>
                  <a:gd name="connsiteX2" fmla="*/ 169545 w 169544"/>
                  <a:gd name="connsiteY2" fmla="*/ 0 h 22669"/>
                  <a:gd name="connsiteX3" fmla="*/ 22765 w 169544"/>
                  <a:gd name="connsiteY3" fmla="*/ 0 h 22669"/>
                  <a:gd name="connsiteX4" fmla="*/ 0 w 169544"/>
                  <a:gd name="connsiteY4" fmla="*/ 22670 h 22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544" h="22669">
                    <a:moveTo>
                      <a:pt x="0" y="22670"/>
                    </a:moveTo>
                    <a:lnTo>
                      <a:pt x="146780" y="22670"/>
                    </a:lnTo>
                    <a:lnTo>
                      <a:pt x="169545" y="0"/>
                    </a:lnTo>
                    <a:lnTo>
                      <a:pt x="22765" y="0"/>
                    </a:lnTo>
                    <a:lnTo>
                      <a:pt x="0" y="226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69" name="Freihandform: Form 68">
                <a:extLst>
                  <a:ext uri="{FF2B5EF4-FFF2-40B4-BE49-F238E27FC236}">
                    <a16:creationId xmlns:a16="http://schemas.microsoft.com/office/drawing/2014/main" id="{55056EFA-6879-4396-9900-15A11007262F}"/>
                  </a:ext>
                </a:extLst>
              </p:cNvPr>
              <p:cNvSpPr/>
              <p:nvPr/>
            </p:nvSpPr>
            <p:spPr>
              <a:xfrm>
                <a:off x="3209398" y="-1116507"/>
                <a:ext cx="162020" cy="15144"/>
              </a:xfrm>
              <a:custGeom>
                <a:avLst/>
                <a:gdLst>
                  <a:gd name="connsiteX0" fmla="*/ 0 w 162020"/>
                  <a:gd name="connsiteY0" fmla="*/ 15145 h 15144"/>
                  <a:gd name="connsiteX1" fmla="*/ 146780 w 162020"/>
                  <a:gd name="connsiteY1" fmla="*/ 15145 h 15144"/>
                  <a:gd name="connsiteX2" fmla="*/ 162020 w 162020"/>
                  <a:gd name="connsiteY2" fmla="*/ 0 h 15144"/>
                  <a:gd name="connsiteX3" fmla="*/ 15240 w 162020"/>
                  <a:gd name="connsiteY3" fmla="*/ 0 h 15144"/>
                  <a:gd name="connsiteX4" fmla="*/ 0 w 162020"/>
                  <a:gd name="connsiteY4" fmla="*/ 15145 h 15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020" h="15144">
                    <a:moveTo>
                      <a:pt x="0" y="15145"/>
                    </a:moveTo>
                    <a:lnTo>
                      <a:pt x="146780" y="15145"/>
                    </a:lnTo>
                    <a:lnTo>
                      <a:pt x="162020" y="0"/>
                    </a:lnTo>
                    <a:lnTo>
                      <a:pt x="15240" y="0"/>
                    </a:lnTo>
                    <a:lnTo>
                      <a:pt x="0" y="1514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</p:grpSp>
        <p:grpSp>
          <p:nvGrpSpPr>
            <p:cNvPr id="46" name="Grafik 2">
              <a:extLst>
                <a:ext uri="{FF2B5EF4-FFF2-40B4-BE49-F238E27FC236}">
                  <a16:creationId xmlns:a16="http://schemas.microsoft.com/office/drawing/2014/main" id="{9025C751-4095-433C-862F-5B04735E0288}"/>
                </a:ext>
              </a:extLst>
            </p:cNvPr>
            <p:cNvGrpSpPr/>
            <p:nvPr/>
          </p:nvGrpSpPr>
          <p:grpSpPr>
            <a:xfrm>
              <a:off x="922011" y="-999571"/>
              <a:ext cx="2000622" cy="152233"/>
              <a:chOff x="3472669" y="-1059167"/>
              <a:chExt cx="1131760" cy="86119"/>
            </a:xfrm>
            <a:grpFill/>
          </p:grpSpPr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1239D2E0-74E7-4355-BF82-4374F542F6B5}"/>
                  </a:ext>
                </a:extLst>
              </p:cNvPr>
              <p:cNvSpPr/>
              <p:nvPr/>
            </p:nvSpPr>
            <p:spPr>
              <a:xfrm>
                <a:off x="3472669" y="-1055927"/>
                <a:ext cx="73848" cy="81428"/>
              </a:xfrm>
              <a:custGeom>
                <a:avLst/>
                <a:gdLst>
                  <a:gd name="connsiteX0" fmla="*/ 73806 w 73848"/>
                  <a:gd name="connsiteY0" fmla="*/ 40372 h 81428"/>
                  <a:gd name="connsiteX1" fmla="*/ 73806 w 73848"/>
                  <a:gd name="connsiteY1" fmla="*/ 40848 h 81428"/>
                  <a:gd name="connsiteX2" fmla="*/ 36298 w 73848"/>
                  <a:gd name="connsiteY2" fmla="*/ 81387 h 81428"/>
                  <a:gd name="connsiteX3" fmla="*/ 32182 w 73848"/>
                  <a:gd name="connsiteY3" fmla="*/ 81329 h 81428"/>
                  <a:gd name="connsiteX4" fmla="*/ -13 w 73848"/>
                  <a:gd name="connsiteY4" fmla="*/ 81329 h 81428"/>
                  <a:gd name="connsiteX5" fmla="*/ -13 w 73848"/>
                  <a:gd name="connsiteY5" fmla="*/ 81 h 81428"/>
                  <a:gd name="connsiteX6" fmla="*/ 31991 w 73848"/>
                  <a:gd name="connsiteY6" fmla="*/ 81 h 81428"/>
                  <a:gd name="connsiteX7" fmla="*/ 73733 w 73848"/>
                  <a:gd name="connsiteY7" fmla="*/ 36450 h 81428"/>
                  <a:gd name="connsiteX8" fmla="*/ 73806 w 73848"/>
                  <a:gd name="connsiteY8" fmla="*/ 40372 h 81428"/>
                  <a:gd name="connsiteX9" fmla="*/ 45803 w 73848"/>
                  <a:gd name="connsiteY9" fmla="*/ 40467 h 81428"/>
                  <a:gd name="connsiteX10" fmla="*/ 31515 w 73848"/>
                  <a:gd name="connsiteY10" fmla="*/ 19798 h 81428"/>
                  <a:gd name="connsiteX11" fmla="*/ 26753 w 73848"/>
                  <a:gd name="connsiteY11" fmla="*/ 19798 h 81428"/>
                  <a:gd name="connsiteX12" fmla="*/ 26753 w 73848"/>
                  <a:gd name="connsiteY12" fmla="*/ 61613 h 81428"/>
                  <a:gd name="connsiteX13" fmla="*/ 31705 w 73848"/>
                  <a:gd name="connsiteY13" fmla="*/ 61613 h 81428"/>
                  <a:gd name="connsiteX14" fmla="*/ 45803 w 73848"/>
                  <a:gd name="connsiteY14" fmla="*/ 40943 h 81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3848" h="81428">
                    <a:moveTo>
                      <a:pt x="73806" y="40372"/>
                    </a:moveTo>
                    <a:lnTo>
                      <a:pt x="73806" y="40848"/>
                    </a:lnTo>
                    <a:cubicBezTo>
                      <a:pt x="74643" y="62400"/>
                      <a:pt x="57850" y="80550"/>
                      <a:pt x="36298" y="81387"/>
                    </a:cubicBezTo>
                    <a:cubicBezTo>
                      <a:pt x="34926" y="81440"/>
                      <a:pt x="33552" y="81421"/>
                      <a:pt x="32182" y="81329"/>
                    </a:cubicBezTo>
                    <a:lnTo>
                      <a:pt x="-13" y="81329"/>
                    </a:lnTo>
                    <a:lnTo>
                      <a:pt x="-13" y="81"/>
                    </a:lnTo>
                    <a:lnTo>
                      <a:pt x="31991" y="81"/>
                    </a:lnTo>
                    <a:cubicBezTo>
                      <a:pt x="53561" y="-1403"/>
                      <a:pt x="72250" y="14880"/>
                      <a:pt x="73733" y="36450"/>
                    </a:cubicBezTo>
                    <a:cubicBezTo>
                      <a:pt x="73823" y="37755"/>
                      <a:pt x="73847" y="39064"/>
                      <a:pt x="73806" y="40372"/>
                    </a:cubicBezTo>
                    <a:close/>
                    <a:moveTo>
                      <a:pt x="45803" y="40467"/>
                    </a:moveTo>
                    <a:cubicBezTo>
                      <a:pt x="45803" y="26370"/>
                      <a:pt x="40278" y="19798"/>
                      <a:pt x="31515" y="19798"/>
                    </a:cubicBezTo>
                    <a:lnTo>
                      <a:pt x="26753" y="19798"/>
                    </a:lnTo>
                    <a:lnTo>
                      <a:pt x="26753" y="61613"/>
                    </a:lnTo>
                    <a:lnTo>
                      <a:pt x="31705" y="61613"/>
                    </a:lnTo>
                    <a:cubicBezTo>
                      <a:pt x="40278" y="61613"/>
                      <a:pt x="45803" y="54850"/>
                      <a:pt x="45803" y="4094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48" name="Freihandform: Form 47">
                <a:extLst>
                  <a:ext uri="{FF2B5EF4-FFF2-40B4-BE49-F238E27FC236}">
                    <a16:creationId xmlns:a16="http://schemas.microsoft.com/office/drawing/2014/main" id="{F270D735-4D14-4FF8-B236-2C3624203BED}"/>
                  </a:ext>
                </a:extLst>
              </p:cNvPr>
              <p:cNvSpPr/>
              <p:nvPr/>
            </p:nvSpPr>
            <p:spPr>
              <a:xfrm>
                <a:off x="3553537" y="-1055833"/>
                <a:ext cx="60197" cy="81248"/>
              </a:xfrm>
              <a:custGeom>
                <a:avLst/>
                <a:gdLst>
                  <a:gd name="connsiteX0" fmla="*/ 60185 w 60197"/>
                  <a:gd name="connsiteY0" fmla="*/ 19704 h 81248"/>
                  <a:gd name="connsiteX1" fmla="*/ 26943 w 60197"/>
                  <a:gd name="connsiteY1" fmla="*/ 19704 h 81248"/>
                  <a:gd name="connsiteX2" fmla="*/ 26943 w 60197"/>
                  <a:gd name="connsiteY2" fmla="*/ 35611 h 81248"/>
                  <a:gd name="connsiteX3" fmla="*/ 57899 w 60197"/>
                  <a:gd name="connsiteY3" fmla="*/ 35611 h 81248"/>
                  <a:gd name="connsiteX4" fmla="*/ 57899 w 60197"/>
                  <a:gd name="connsiteY4" fmla="*/ 55327 h 81248"/>
                  <a:gd name="connsiteX5" fmla="*/ 26943 w 60197"/>
                  <a:gd name="connsiteY5" fmla="*/ 55327 h 81248"/>
                  <a:gd name="connsiteX6" fmla="*/ 26943 w 60197"/>
                  <a:gd name="connsiteY6" fmla="*/ 81236 h 81248"/>
                  <a:gd name="connsiteX7" fmla="*/ -13 w 60197"/>
                  <a:gd name="connsiteY7" fmla="*/ 81236 h 81248"/>
                  <a:gd name="connsiteX8" fmla="*/ -13 w 60197"/>
                  <a:gd name="connsiteY8" fmla="*/ -13 h 81248"/>
                  <a:gd name="connsiteX9" fmla="*/ 60185 w 60197"/>
                  <a:gd name="connsiteY9" fmla="*/ -13 h 81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0197" h="81248">
                    <a:moveTo>
                      <a:pt x="60185" y="19704"/>
                    </a:moveTo>
                    <a:lnTo>
                      <a:pt x="26943" y="19704"/>
                    </a:lnTo>
                    <a:lnTo>
                      <a:pt x="26943" y="35611"/>
                    </a:lnTo>
                    <a:lnTo>
                      <a:pt x="57899" y="35611"/>
                    </a:lnTo>
                    <a:lnTo>
                      <a:pt x="57899" y="55327"/>
                    </a:lnTo>
                    <a:lnTo>
                      <a:pt x="26943" y="55327"/>
                    </a:lnTo>
                    <a:lnTo>
                      <a:pt x="26943" y="81236"/>
                    </a:lnTo>
                    <a:lnTo>
                      <a:pt x="-13" y="81236"/>
                    </a:lnTo>
                    <a:lnTo>
                      <a:pt x="-13" y="-13"/>
                    </a:lnTo>
                    <a:lnTo>
                      <a:pt x="60185" y="-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49" name="Freihandform: Form 48">
                <a:extLst>
                  <a:ext uri="{FF2B5EF4-FFF2-40B4-BE49-F238E27FC236}">
                    <a16:creationId xmlns:a16="http://schemas.microsoft.com/office/drawing/2014/main" id="{F46F8525-CF96-41B5-B34A-F235585C7F8B}"/>
                  </a:ext>
                </a:extLst>
              </p:cNvPr>
              <p:cNvSpPr/>
              <p:nvPr/>
            </p:nvSpPr>
            <p:spPr>
              <a:xfrm>
                <a:off x="3617068" y="-1056710"/>
                <a:ext cx="72866" cy="83109"/>
              </a:xfrm>
              <a:custGeom>
                <a:avLst/>
                <a:gdLst>
                  <a:gd name="connsiteX0" fmla="*/ -13 w 72866"/>
                  <a:gd name="connsiteY0" fmla="*/ 71159 h 83109"/>
                  <a:gd name="connsiteX1" fmla="*/ 11798 w 72866"/>
                  <a:gd name="connsiteY1" fmla="*/ 54300 h 83109"/>
                  <a:gd name="connsiteX2" fmla="*/ 35992 w 72866"/>
                  <a:gd name="connsiteY2" fmla="*/ 63349 h 83109"/>
                  <a:gd name="connsiteX3" fmla="*/ 44945 w 72866"/>
                  <a:gd name="connsiteY3" fmla="*/ 58491 h 83109"/>
                  <a:gd name="connsiteX4" fmla="*/ 27419 w 72866"/>
                  <a:gd name="connsiteY4" fmla="*/ 48966 h 83109"/>
                  <a:gd name="connsiteX5" fmla="*/ 4369 w 72866"/>
                  <a:gd name="connsiteY5" fmla="*/ 25820 h 83109"/>
                  <a:gd name="connsiteX6" fmla="*/ 39135 w 72866"/>
                  <a:gd name="connsiteY6" fmla="*/ 7 h 83109"/>
                  <a:gd name="connsiteX7" fmla="*/ 72854 w 72866"/>
                  <a:gd name="connsiteY7" fmla="*/ 12104 h 83109"/>
                  <a:gd name="connsiteX8" fmla="*/ 60090 w 72866"/>
                  <a:gd name="connsiteY8" fmla="*/ 26963 h 83109"/>
                  <a:gd name="connsiteX9" fmla="*/ 40469 w 72866"/>
                  <a:gd name="connsiteY9" fmla="*/ 19343 h 83109"/>
                  <a:gd name="connsiteX10" fmla="*/ 31515 w 72866"/>
                  <a:gd name="connsiteY10" fmla="*/ 24296 h 83109"/>
                  <a:gd name="connsiteX11" fmla="*/ 46279 w 72866"/>
                  <a:gd name="connsiteY11" fmla="*/ 32202 h 83109"/>
                  <a:gd name="connsiteX12" fmla="*/ 72091 w 72866"/>
                  <a:gd name="connsiteY12" fmla="*/ 58396 h 83109"/>
                  <a:gd name="connsiteX13" fmla="*/ 37325 w 72866"/>
                  <a:gd name="connsiteY13" fmla="*/ 83065 h 83109"/>
                  <a:gd name="connsiteX14" fmla="*/ -13 w 72866"/>
                  <a:gd name="connsiteY14" fmla="*/ 71159 h 83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2866" h="83109">
                    <a:moveTo>
                      <a:pt x="-13" y="71159"/>
                    </a:moveTo>
                    <a:lnTo>
                      <a:pt x="11798" y="54300"/>
                    </a:lnTo>
                    <a:cubicBezTo>
                      <a:pt x="18644" y="59902"/>
                      <a:pt x="27150" y="63083"/>
                      <a:pt x="35992" y="63349"/>
                    </a:cubicBezTo>
                    <a:cubicBezTo>
                      <a:pt x="42088" y="63349"/>
                      <a:pt x="44945" y="61634"/>
                      <a:pt x="44945" y="58491"/>
                    </a:cubicBezTo>
                    <a:cubicBezTo>
                      <a:pt x="44945" y="53824"/>
                      <a:pt x="38754" y="52014"/>
                      <a:pt x="27419" y="48966"/>
                    </a:cubicBezTo>
                    <a:cubicBezTo>
                      <a:pt x="13513" y="44775"/>
                      <a:pt x="4369" y="38488"/>
                      <a:pt x="4369" y="25820"/>
                    </a:cubicBezTo>
                    <a:cubicBezTo>
                      <a:pt x="4369" y="9818"/>
                      <a:pt x="19037" y="7"/>
                      <a:pt x="39135" y="7"/>
                    </a:cubicBezTo>
                    <a:cubicBezTo>
                      <a:pt x="51496" y="-346"/>
                      <a:pt x="63536" y="3974"/>
                      <a:pt x="72854" y="12104"/>
                    </a:cubicBezTo>
                    <a:lnTo>
                      <a:pt x="60090" y="26963"/>
                    </a:lnTo>
                    <a:cubicBezTo>
                      <a:pt x="54600" y="22277"/>
                      <a:pt x="47683" y="19591"/>
                      <a:pt x="40469" y="19343"/>
                    </a:cubicBezTo>
                    <a:cubicBezTo>
                      <a:pt x="34849" y="19343"/>
                      <a:pt x="31515" y="21248"/>
                      <a:pt x="31515" y="24296"/>
                    </a:cubicBezTo>
                    <a:cubicBezTo>
                      <a:pt x="31515" y="27344"/>
                      <a:pt x="36278" y="29344"/>
                      <a:pt x="46279" y="32202"/>
                    </a:cubicBezTo>
                    <a:cubicBezTo>
                      <a:pt x="60852" y="36393"/>
                      <a:pt x="72091" y="42489"/>
                      <a:pt x="72091" y="58396"/>
                    </a:cubicBezTo>
                    <a:cubicBezTo>
                      <a:pt x="72091" y="74302"/>
                      <a:pt x="58756" y="83065"/>
                      <a:pt x="37325" y="83065"/>
                    </a:cubicBezTo>
                    <a:cubicBezTo>
                      <a:pt x="23880" y="83509"/>
                      <a:pt x="10693" y="79304"/>
                      <a:pt x="-13" y="711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50" name="Freihandform: Form 49">
                <a:extLst>
                  <a:ext uri="{FF2B5EF4-FFF2-40B4-BE49-F238E27FC236}">
                    <a16:creationId xmlns:a16="http://schemas.microsoft.com/office/drawing/2014/main" id="{818B0FEA-BB9C-4BB4-BD7A-BB878B6FC83C}"/>
                  </a:ext>
                </a:extLst>
              </p:cNvPr>
              <p:cNvSpPr/>
              <p:nvPr/>
            </p:nvSpPr>
            <p:spPr>
              <a:xfrm>
                <a:off x="3725749" y="-1055833"/>
                <a:ext cx="71532" cy="81248"/>
              </a:xfrm>
              <a:custGeom>
                <a:avLst/>
                <a:gdLst>
                  <a:gd name="connsiteX0" fmla="*/ 60376 w 71532"/>
                  <a:gd name="connsiteY0" fmla="*/ 81236 h 81248"/>
                  <a:gd name="connsiteX1" fmla="*/ 52851 w 71532"/>
                  <a:gd name="connsiteY1" fmla="*/ 60280 h 81248"/>
                  <a:gd name="connsiteX2" fmla="*/ 19513 w 71532"/>
                  <a:gd name="connsiteY2" fmla="*/ 60280 h 81248"/>
                  <a:gd name="connsiteX3" fmla="*/ 11893 w 71532"/>
                  <a:gd name="connsiteY3" fmla="*/ 81236 h 81248"/>
                  <a:gd name="connsiteX4" fmla="*/ -13 w 71532"/>
                  <a:gd name="connsiteY4" fmla="*/ 81236 h 81248"/>
                  <a:gd name="connsiteX5" fmla="*/ 30848 w 71532"/>
                  <a:gd name="connsiteY5" fmla="*/ -13 h 81248"/>
                  <a:gd name="connsiteX6" fmla="*/ 40373 w 71532"/>
                  <a:gd name="connsiteY6" fmla="*/ -13 h 81248"/>
                  <a:gd name="connsiteX7" fmla="*/ 71520 w 71532"/>
                  <a:gd name="connsiteY7" fmla="*/ 81236 h 81248"/>
                  <a:gd name="connsiteX8" fmla="*/ 22847 w 71532"/>
                  <a:gd name="connsiteY8" fmla="*/ 50946 h 81248"/>
                  <a:gd name="connsiteX9" fmla="*/ 49898 w 71532"/>
                  <a:gd name="connsiteY9" fmla="*/ 50946 h 81248"/>
                  <a:gd name="connsiteX10" fmla="*/ 36563 w 71532"/>
                  <a:gd name="connsiteY10" fmla="*/ 14179 h 81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532" h="81248">
                    <a:moveTo>
                      <a:pt x="60376" y="81236"/>
                    </a:moveTo>
                    <a:lnTo>
                      <a:pt x="52851" y="60280"/>
                    </a:lnTo>
                    <a:lnTo>
                      <a:pt x="19513" y="60280"/>
                    </a:lnTo>
                    <a:lnTo>
                      <a:pt x="11893" y="81236"/>
                    </a:lnTo>
                    <a:lnTo>
                      <a:pt x="-13" y="81236"/>
                    </a:lnTo>
                    <a:lnTo>
                      <a:pt x="30848" y="-13"/>
                    </a:lnTo>
                    <a:lnTo>
                      <a:pt x="40373" y="-13"/>
                    </a:lnTo>
                    <a:lnTo>
                      <a:pt x="71520" y="81236"/>
                    </a:lnTo>
                    <a:close/>
                    <a:moveTo>
                      <a:pt x="22847" y="50946"/>
                    </a:moveTo>
                    <a:lnTo>
                      <a:pt x="49898" y="50946"/>
                    </a:lnTo>
                    <a:lnTo>
                      <a:pt x="36563" y="1417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51" name="Freihandform: Form 50">
                <a:extLst>
                  <a:ext uri="{FF2B5EF4-FFF2-40B4-BE49-F238E27FC236}">
                    <a16:creationId xmlns:a16="http://schemas.microsoft.com/office/drawing/2014/main" id="{560D0FA2-2439-460E-919B-144F5EA5167D}"/>
                  </a:ext>
                </a:extLst>
              </p:cNvPr>
              <p:cNvSpPr/>
              <p:nvPr/>
            </p:nvSpPr>
            <p:spPr>
              <a:xfrm>
                <a:off x="3799662" y="-1034973"/>
                <a:ext cx="51625" cy="60388"/>
              </a:xfrm>
              <a:custGeom>
                <a:avLst/>
                <a:gdLst>
                  <a:gd name="connsiteX0" fmla="*/ 40183 w 51625"/>
                  <a:gd name="connsiteY0" fmla="*/ -13 h 60388"/>
                  <a:gd name="connsiteX1" fmla="*/ 51613 w 51625"/>
                  <a:gd name="connsiteY1" fmla="*/ -13 h 60388"/>
                  <a:gd name="connsiteX2" fmla="*/ 30086 w 51625"/>
                  <a:gd name="connsiteY2" fmla="*/ 60376 h 60388"/>
                  <a:gd name="connsiteX3" fmla="*/ 21704 w 51625"/>
                  <a:gd name="connsiteY3" fmla="*/ 60376 h 60388"/>
                  <a:gd name="connsiteX4" fmla="*/ -13 w 51625"/>
                  <a:gd name="connsiteY4" fmla="*/ -13 h 60388"/>
                  <a:gd name="connsiteX5" fmla="*/ 11322 w 51625"/>
                  <a:gd name="connsiteY5" fmla="*/ -13 h 60388"/>
                  <a:gd name="connsiteX6" fmla="*/ 25991 w 51625"/>
                  <a:gd name="connsiteY6" fmla="*/ 45231 h 60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25" h="60388">
                    <a:moveTo>
                      <a:pt x="40183" y="-13"/>
                    </a:moveTo>
                    <a:lnTo>
                      <a:pt x="51613" y="-13"/>
                    </a:lnTo>
                    <a:lnTo>
                      <a:pt x="30086" y="60376"/>
                    </a:lnTo>
                    <a:lnTo>
                      <a:pt x="21704" y="60376"/>
                    </a:lnTo>
                    <a:lnTo>
                      <a:pt x="-13" y="-13"/>
                    </a:lnTo>
                    <a:lnTo>
                      <a:pt x="11322" y="-13"/>
                    </a:lnTo>
                    <a:lnTo>
                      <a:pt x="25991" y="4523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52" name="Freihandform: Form 51">
                <a:extLst>
                  <a:ext uri="{FF2B5EF4-FFF2-40B4-BE49-F238E27FC236}">
                    <a16:creationId xmlns:a16="http://schemas.microsoft.com/office/drawing/2014/main" id="{1AB4FB1C-2FE2-4EC1-915D-3C5CA6FECCC0}"/>
                  </a:ext>
                </a:extLst>
              </p:cNvPr>
              <p:cNvSpPr/>
              <p:nvPr/>
            </p:nvSpPr>
            <p:spPr>
              <a:xfrm>
                <a:off x="3862143" y="-1059167"/>
                <a:ext cx="13146" cy="84582"/>
              </a:xfrm>
              <a:custGeom>
                <a:avLst/>
                <a:gdLst>
                  <a:gd name="connsiteX0" fmla="*/ -10 w 13146"/>
                  <a:gd name="connsiteY0" fmla="*/ 6655 h 84582"/>
                  <a:gd name="connsiteX1" fmla="*/ 6467 w 13146"/>
                  <a:gd name="connsiteY1" fmla="*/ -12 h 84582"/>
                  <a:gd name="connsiteX2" fmla="*/ 13133 w 13146"/>
                  <a:gd name="connsiteY2" fmla="*/ 6464 h 84582"/>
                  <a:gd name="connsiteX3" fmla="*/ 6657 w 13146"/>
                  <a:gd name="connsiteY3" fmla="*/ 13131 h 84582"/>
                  <a:gd name="connsiteX4" fmla="*/ 6563 w 13146"/>
                  <a:gd name="connsiteY4" fmla="*/ 13132 h 84582"/>
                  <a:gd name="connsiteX5" fmla="*/ -6 w 13146"/>
                  <a:gd name="connsiteY5" fmla="*/ 7141 h 84582"/>
                  <a:gd name="connsiteX6" fmla="*/ -10 w 13146"/>
                  <a:gd name="connsiteY6" fmla="*/ 6655 h 84582"/>
                  <a:gd name="connsiteX7" fmla="*/ 11992 w 13146"/>
                  <a:gd name="connsiteY7" fmla="*/ 24181 h 84582"/>
                  <a:gd name="connsiteX8" fmla="*/ 11992 w 13146"/>
                  <a:gd name="connsiteY8" fmla="*/ 84569 h 84582"/>
                  <a:gd name="connsiteX9" fmla="*/ 848 w 13146"/>
                  <a:gd name="connsiteY9" fmla="*/ 84569 h 84582"/>
                  <a:gd name="connsiteX10" fmla="*/ 848 w 13146"/>
                  <a:gd name="connsiteY10" fmla="*/ 24181 h 84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46" h="84582">
                    <a:moveTo>
                      <a:pt x="-10" y="6655"/>
                    </a:moveTo>
                    <a:cubicBezTo>
                      <a:pt x="-62" y="3025"/>
                      <a:pt x="2837" y="41"/>
                      <a:pt x="6467" y="-12"/>
                    </a:cubicBezTo>
                    <a:cubicBezTo>
                      <a:pt x="10096" y="-65"/>
                      <a:pt x="13081" y="2835"/>
                      <a:pt x="13133" y="6464"/>
                    </a:cubicBezTo>
                    <a:cubicBezTo>
                      <a:pt x="13186" y="10094"/>
                      <a:pt x="10286" y="13078"/>
                      <a:pt x="6657" y="13131"/>
                    </a:cubicBezTo>
                    <a:cubicBezTo>
                      <a:pt x="6626" y="13132"/>
                      <a:pt x="6594" y="13132"/>
                      <a:pt x="6563" y="13132"/>
                    </a:cubicBezTo>
                    <a:cubicBezTo>
                      <a:pt x="3094" y="13291"/>
                      <a:pt x="153" y="10609"/>
                      <a:pt x="-6" y="7141"/>
                    </a:cubicBezTo>
                    <a:cubicBezTo>
                      <a:pt x="-14" y="6979"/>
                      <a:pt x="-15" y="6817"/>
                      <a:pt x="-10" y="6655"/>
                    </a:cubicBezTo>
                    <a:close/>
                    <a:moveTo>
                      <a:pt x="11992" y="24181"/>
                    </a:moveTo>
                    <a:lnTo>
                      <a:pt x="11992" y="84569"/>
                    </a:lnTo>
                    <a:lnTo>
                      <a:pt x="848" y="84569"/>
                    </a:lnTo>
                    <a:lnTo>
                      <a:pt x="848" y="241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53" name="Freihandform: Form 52">
                <a:extLst>
                  <a:ext uri="{FF2B5EF4-FFF2-40B4-BE49-F238E27FC236}">
                    <a16:creationId xmlns:a16="http://schemas.microsoft.com/office/drawing/2014/main" id="{D3611BD1-C01E-4CC2-AF36-D9211C8910C6}"/>
                  </a:ext>
                </a:extLst>
              </p:cNvPr>
              <p:cNvSpPr/>
              <p:nvPr/>
            </p:nvSpPr>
            <p:spPr>
              <a:xfrm>
                <a:off x="3889960" y="-1036124"/>
                <a:ext cx="50292" cy="62753"/>
              </a:xfrm>
              <a:custGeom>
                <a:avLst/>
                <a:gdLst>
                  <a:gd name="connsiteX0" fmla="*/ 48089 w 50292"/>
                  <a:gd name="connsiteY0" fmla="*/ 48287 h 62753"/>
                  <a:gd name="connsiteX1" fmla="*/ 50279 w 50292"/>
                  <a:gd name="connsiteY1" fmla="*/ 60574 h 62753"/>
                  <a:gd name="connsiteX2" fmla="*/ 50279 w 50292"/>
                  <a:gd name="connsiteY2" fmla="*/ 61526 h 62753"/>
                  <a:gd name="connsiteX3" fmla="*/ 38659 w 50292"/>
                  <a:gd name="connsiteY3" fmla="*/ 61526 h 62753"/>
                  <a:gd name="connsiteX4" fmla="*/ 37230 w 50292"/>
                  <a:gd name="connsiteY4" fmla="*/ 55621 h 62753"/>
                  <a:gd name="connsiteX5" fmla="*/ 20656 w 50292"/>
                  <a:gd name="connsiteY5" fmla="*/ 62669 h 62753"/>
                  <a:gd name="connsiteX6" fmla="*/ 41 w 50292"/>
                  <a:gd name="connsiteY6" fmla="*/ 45325 h 62753"/>
                  <a:gd name="connsiteX7" fmla="*/ -13 w 50292"/>
                  <a:gd name="connsiteY7" fmla="*/ 44477 h 62753"/>
                  <a:gd name="connsiteX8" fmla="*/ 27038 w 50292"/>
                  <a:gd name="connsiteY8" fmla="*/ 24474 h 62753"/>
                  <a:gd name="connsiteX9" fmla="*/ 36563 w 50292"/>
                  <a:gd name="connsiteY9" fmla="*/ 24474 h 62753"/>
                  <a:gd name="connsiteX10" fmla="*/ 36563 w 50292"/>
                  <a:gd name="connsiteY10" fmla="*/ 19997 h 62753"/>
                  <a:gd name="connsiteX11" fmla="*/ 26579 w 50292"/>
                  <a:gd name="connsiteY11" fmla="*/ 8507 h 62753"/>
                  <a:gd name="connsiteX12" fmla="*/ 24466 w 50292"/>
                  <a:gd name="connsiteY12" fmla="*/ 8567 h 62753"/>
                  <a:gd name="connsiteX13" fmla="*/ 12084 w 50292"/>
                  <a:gd name="connsiteY13" fmla="*/ 18092 h 62753"/>
                  <a:gd name="connsiteX14" fmla="*/ 940 w 50292"/>
                  <a:gd name="connsiteY14" fmla="*/ 18092 h 62753"/>
                  <a:gd name="connsiteX15" fmla="*/ 25133 w 50292"/>
                  <a:gd name="connsiteY15" fmla="*/ 185 h 62753"/>
                  <a:gd name="connsiteX16" fmla="*/ 47527 w 50292"/>
                  <a:gd name="connsiteY16" fmla="*/ 17025 h 62753"/>
                  <a:gd name="connsiteX17" fmla="*/ 47707 w 50292"/>
                  <a:gd name="connsiteY17" fmla="*/ 20569 h 62753"/>
                  <a:gd name="connsiteX18" fmla="*/ 36944 w 50292"/>
                  <a:gd name="connsiteY18" fmla="*/ 44477 h 62753"/>
                  <a:gd name="connsiteX19" fmla="*/ 36944 w 50292"/>
                  <a:gd name="connsiteY19" fmla="*/ 32094 h 62753"/>
                  <a:gd name="connsiteX20" fmla="*/ 29039 w 50292"/>
                  <a:gd name="connsiteY20" fmla="*/ 32094 h 62753"/>
                  <a:gd name="connsiteX21" fmla="*/ 11227 w 50292"/>
                  <a:gd name="connsiteY21" fmla="*/ 42857 h 62753"/>
                  <a:gd name="connsiteX22" fmla="*/ 20010 w 50292"/>
                  <a:gd name="connsiteY22" fmla="*/ 53070 h 62753"/>
                  <a:gd name="connsiteX23" fmla="*/ 22371 w 50292"/>
                  <a:gd name="connsiteY23" fmla="*/ 52954 h 62753"/>
                  <a:gd name="connsiteX24" fmla="*/ 36944 w 50292"/>
                  <a:gd name="connsiteY24" fmla="*/ 44477 h 62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0292" h="62753">
                    <a:moveTo>
                      <a:pt x="48089" y="48287"/>
                    </a:moveTo>
                    <a:cubicBezTo>
                      <a:pt x="48054" y="52482"/>
                      <a:pt x="48797" y="56648"/>
                      <a:pt x="50279" y="60574"/>
                    </a:cubicBezTo>
                    <a:lnTo>
                      <a:pt x="50279" y="61526"/>
                    </a:lnTo>
                    <a:lnTo>
                      <a:pt x="38659" y="61526"/>
                    </a:lnTo>
                    <a:cubicBezTo>
                      <a:pt x="37904" y="59636"/>
                      <a:pt x="37423" y="57647"/>
                      <a:pt x="37230" y="55621"/>
                    </a:cubicBezTo>
                    <a:cubicBezTo>
                      <a:pt x="32877" y="60102"/>
                      <a:pt x="26904" y="62643"/>
                      <a:pt x="20656" y="62669"/>
                    </a:cubicBezTo>
                    <a:cubicBezTo>
                      <a:pt x="10174" y="63573"/>
                      <a:pt x="945" y="55807"/>
                      <a:pt x="41" y="45325"/>
                    </a:cubicBezTo>
                    <a:cubicBezTo>
                      <a:pt x="17" y="45043"/>
                      <a:pt x="-1" y="44760"/>
                      <a:pt x="-13" y="44477"/>
                    </a:cubicBezTo>
                    <a:cubicBezTo>
                      <a:pt x="-13" y="31237"/>
                      <a:pt x="10560" y="24474"/>
                      <a:pt x="27038" y="24474"/>
                    </a:cubicBezTo>
                    <a:lnTo>
                      <a:pt x="36563" y="24474"/>
                    </a:lnTo>
                    <a:lnTo>
                      <a:pt x="36563" y="19997"/>
                    </a:lnTo>
                    <a:cubicBezTo>
                      <a:pt x="36979" y="14068"/>
                      <a:pt x="32509" y="8923"/>
                      <a:pt x="26579" y="8507"/>
                    </a:cubicBezTo>
                    <a:cubicBezTo>
                      <a:pt x="25875" y="8458"/>
                      <a:pt x="25167" y="8478"/>
                      <a:pt x="24466" y="8567"/>
                    </a:cubicBezTo>
                    <a:cubicBezTo>
                      <a:pt x="17037" y="8567"/>
                      <a:pt x="12084" y="12949"/>
                      <a:pt x="12084" y="18092"/>
                    </a:cubicBezTo>
                    <a:lnTo>
                      <a:pt x="940" y="18092"/>
                    </a:lnTo>
                    <a:cubicBezTo>
                      <a:pt x="940" y="9520"/>
                      <a:pt x="10465" y="185"/>
                      <a:pt x="25133" y="185"/>
                    </a:cubicBezTo>
                    <a:cubicBezTo>
                      <a:pt x="35967" y="-1348"/>
                      <a:pt x="45993" y="6191"/>
                      <a:pt x="47527" y="17025"/>
                    </a:cubicBezTo>
                    <a:cubicBezTo>
                      <a:pt x="47693" y="18198"/>
                      <a:pt x="47753" y="19384"/>
                      <a:pt x="47707" y="20569"/>
                    </a:cubicBezTo>
                    <a:close/>
                    <a:moveTo>
                      <a:pt x="36944" y="44477"/>
                    </a:moveTo>
                    <a:lnTo>
                      <a:pt x="36944" y="32094"/>
                    </a:lnTo>
                    <a:lnTo>
                      <a:pt x="29039" y="32094"/>
                    </a:lnTo>
                    <a:cubicBezTo>
                      <a:pt x="17608" y="32094"/>
                      <a:pt x="11227" y="35523"/>
                      <a:pt x="11227" y="42857"/>
                    </a:cubicBezTo>
                    <a:cubicBezTo>
                      <a:pt x="10832" y="48103"/>
                      <a:pt x="14764" y="52676"/>
                      <a:pt x="20010" y="53070"/>
                    </a:cubicBezTo>
                    <a:cubicBezTo>
                      <a:pt x="20799" y="53130"/>
                      <a:pt x="21592" y="53091"/>
                      <a:pt x="22371" y="52954"/>
                    </a:cubicBezTo>
                    <a:cubicBezTo>
                      <a:pt x="28411" y="52995"/>
                      <a:pt x="33994" y="49747"/>
                      <a:pt x="36944" y="4447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54" name="Freihandform: Form 53">
                <a:extLst>
                  <a:ext uri="{FF2B5EF4-FFF2-40B4-BE49-F238E27FC236}">
                    <a16:creationId xmlns:a16="http://schemas.microsoft.com/office/drawing/2014/main" id="{ECD18609-F38A-4760-90C7-8FF6364CF0FB}"/>
                  </a:ext>
                </a:extLst>
              </p:cNvPr>
              <p:cNvSpPr/>
              <p:nvPr/>
            </p:nvSpPr>
            <p:spPr>
              <a:xfrm>
                <a:off x="3948919" y="-1049451"/>
                <a:ext cx="32099" cy="75628"/>
              </a:xfrm>
              <a:custGeom>
                <a:avLst/>
                <a:gdLst>
                  <a:gd name="connsiteX0" fmla="*/ 32086 w 32099"/>
                  <a:gd name="connsiteY0" fmla="*/ 65424 h 75628"/>
                  <a:gd name="connsiteX1" fmla="*/ 32086 w 32099"/>
                  <a:gd name="connsiteY1" fmla="*/ 74949 h 75628"/>
                  <a:gd name="connsiteX2" fmla="*/ 22561 w 32099"/>
                  <a:gd name="connsiteY2" fmla="*/ 75616 h 75628"/>
                  <a:gd name="connsiteX3" fmla="*/ 8369 w 32099"/>
                  <a:gd name="connsiteY3" fmla="*/ 59995 h 75628"/>
                  <a:gd name="connsiteX4" fmla="*/ 8369 w 32099"/>
                  <a:gd name="connsiteY4" fmla="*/ 22752 h 75628"/>
                  <a:gd name="connsiteX5" fmla="*/ -13 w 32099"/>
                  <a:gd name="connsiteY5" fmla="*/ 22752 h 75628"/>
                  <a:gd name="connsiteX6" fmla="*/ -13 w 32099"/>
                  <a:gd name="connsiteY6" fmla="*/ 14465 h 75628"/>
                  <a:gd name="connsiteX7" fmla="*/ 7702 w 32099"/>
                  <a:gd name="connsiteY7" fmla="*/ 14465 h 75628"/>
                  <a:gd name="connsiteX8" fmla="*/ 7702 w 32099"/>
                  <a:gd name="connsiteY8" fmla="*/ -13 h 75628"/>
                  <a:gd name="connsiteX9" fmla="*/ 18847 w 32099"/>
                  <a:gd name="connsiteY9" fmla="*/ -13 h 75628"/>
                  <a:gd name="connsiteX10" fmla="*/ 18847 w 32099"/>
                  <a:gd name="connsiteY10" fmla="*/ 14465 h 75628"/>
                  <a:gd name="connsiteX11" fmla="*/ 30848 w 32099"/>
                  <a:gd name="connsiteY11" fmla="*/ 14465 h 75628"/>
                  <a:gd name="connsiteX12" fmla="*/ 30848 w 32099"/>
                  <a:gd name="connsiteY12" fmla="*/ 22752 h 75628"/>
                  <a:gd name="connsiteX13" fmla="*/ 19132 w 32099"/>
                  <a:gd name="connsiteY13" fmla="*/ 22752 h 75628"/>
                  <a:gd name="connsiteX14" fmla="*/ 19132 w 32099"/>
                  <a:gd name="connsiteY14" fmla="*/ 59899 h 75628"/>
                  <a:gd name="connsiteX15" fmla="*/ 25514 w 32099"/>
                  <a:gd name="connsiteY15" fmla="*/ 66091 h 75628"/>
                  <a:gd name="connsiteX16" fmla="*/ 32087 w 32099"/>
                  <a:gd name="connsiteY16" fmla="*/ 65424 h 75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2099" h="75628">
                    <a:moveTo>
                      <a:pt x="32086" y="65424"/>
                    </a:moveTo>
                    <a:lnTo>
                      <a:pt x="32086" y="74949"/>
                    </a:lnTo>
                    <a:cubicBezTo>
                      <a:pt x="28931" y="75399"/>
                      <a:pt x="25748" y="75621"/>
                      <a:pt x="22561" y="75616"/>
                    </a:cubicBezTo>
                    <a:cubicBezTo>
                      <a:pt x="14846" y="75616"/>
                      <a:pt x="8369" y="71710"/>
                      <a:pt x="8369" y="59995"/>
                    </a:cubicBezTo>
                    <a:lnTo>
                      <a:pt x="8369" y="22752"/>
                    </a:lnTo>
                    <a:lnTo>
                      <a:pt x="-13" y="22752"/>
                    </a:lnTo>
                    <a:lnTo>
                      <a:pt x="-13" y="14465"/>
                    </a:lnTo>
                    <a:lnTo>
                      <a:pt x="7702" y="14465"/>
                    </a:lnTo>
                    <a:lnTo>
                      <a:pt x="7702" y="-13"/>
                    </a:lnTo>
                    <a:lnTo>
                      <a:pt x="18847" y="-13"/>
                    </a:lnTo>
                    <a:lnTo>
                      <a:pt x="18847" y="14465"/>
                    </a:lnTo>
                    <a:lnTo>
                      <a:pt x="30848" y="14465"/>
                    </a:lnTo>
                    <a:lnTo>
                      <a:pt x="30848" y="22752"/>
                    </a:lnTo>
                    <a:lnTo>
                      <a:pt x="19132" y="22752"/>
                    </a:lnTo>
                    <a:lnTo>
                      <a:pt x="19132" y="59899"/>
                    </a:lnTo>
                    <a:cubicBezTo>
                      <a:pt x="19132" y="65138"/>
                      <a:pt x="22276" y="66091"/>
                      <a:pt x="25514" y="66091"/>
                    </a:cubicBezTo>
                    <a:cubicBezTo>
                      <a:pt x="27718" y="66028"/>
                      <a:pt x="29915" y="65805"/>
                      <a:pt x="32087" y="654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55" name="Freihandform: Form 54">
                <a:extLst>
                  <a:ext uri="{FF2B5EF4-FFF2-40B4-BE49-F238E27FC236}">
                    <a16:creationId xmlns:a16="http://schemas.microsoft.com/office/drawing/2014/main" id="{A7F89546-1706-468A-AEEB-DBE11B6F4F23}"/>
                  </a:ext>
                </a:extLst>
              </p:cNvPr>
              <p:cNvSpPr/>
              <p:nvPr/>
            </p:nvSpPr>
            <p:spPr>
              <a:xfrm>
                <a:off x="3992350" y="-1059167"/>
                <a:ext cx="13146" cy="84582"/>
              </a:xfrm>
              <a:custGeom>
                <a:avLst/>
                <a:gdLst>
                  <a:gd name="connsiteX0" fmla="*/ -10 w 13146"/>
                  <a:gd name="connsiteY0" fmla="*/ 6655 h 84582"/>
                  <a:gd name="connsiteX1" fmla="*/ 6467 w 13146"/>
                  <a:gd name="connsiteY1" fmla="*/ -12 h 84582"/>
                  <a:gd name="connsiteX2" fmla="*/ 13133 w 13146"/>
                  <a:gd name="connsiteY2" fmla="*/ 6464 h 84582"/>
                  <a:gd name="connsiteX3" fmla="*/ 6657 w 13146"/>
                  <a:gd name="connsiteY3" fmla="*/ 13131 h 84582"/>
                  <a:gd name="connsiteX4" fmla="*/ 6563 w 13146"/>
                  <a:gd name="connsiteY4" fmla="*/ 13132 h 84582"/>
                  <a:gd name="connsiteX5" fmla="*/ -6 w 13146"/>
                  <a:gd name="connsiteY5" fmla="*/ 7141 h 84582"/>
                  <a:gd name="connsiteX6" fmla="*/ -10 w 13146"/>
                  <a:gd name="connsiteY6" fmla="*/ 6655 h 84582"/>
                  <a:gd name="connsiteX7" fmla="*/ 11897 w 13146"/>
                  <a:gd name="connsiteY7" fmla="*/ 24181 h 84582"/>
                  <a:gd name="connsiteX8" fmla="*/ 11897 w 13146"/>
                  <a:gd name="connsiteY8" fmla="*/ 84569 h 84582"/>
                  <a:gd name="connsiteX9" fmla="*/ 752 w 13146"/>
                  <a:gd name="connsiteY9" fmla="*/ 84569 h 84582"/>
                  <a:gd name="connsiteX10" fmla="*/ 752 w 13146"/>
                  <a:gd name="connsiteY10" fmla="*/ 24181 h 84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46" h="84582">
                    <a:moveTo>
                      <a:pt x="-10" y="6655"/>
                    </a:moveTo>
                    <a:cubicBezTo>
                      <a:pt x="-62" y="3025"/>
                      <a:pt x="2837" y="41"/>
                      <a:pt x="6467" y="-12"/>
                    </a:cubicBezTo>
                    <a:cubicBezTo>
                      <a:pt x="10096" y="-65"/>
                      <a:pt x="13081" y="2835"/>
                      <a:pt x="13133" y="6464"/>
                    </a:cubicBezTo>
                    <a:cubicBezTo>
                      <a:pt x="13186" y="10094"/>
                      <a:pt x="10286" y="13078"/>
                      <a:pt x="6657" y="13131"/>
                    </a:cubicBezTo>
                    <a:cubicBezTo>
                      <a:pt x="6626" y="13132"/>
                      <a:pt x="6594" y="13132"/>
                      <a:pt x="6563" y="13132"/>
                    </a:cubicBezTo>
                    <a:cubicBezTo>
                      <a:pt x="3094" y="13291"/>
                      <a:pt x="153" y="10609"/>
                      <a:pt x="-6" y="7141"/>
                    </a:cubicBezTo>
                    <a:cubicBezTo>
                      <a:pt x="-14" y="6979"/>
                      <a:pt x="-15" y="6817"/>
                      <a:pt x="-10" y="6655"/>
                    </a:cubicBezTo>
                    <a:close/>
                    <a:moveTo>
                      <a:pt x="11897" y="24181"/>
                    </a:moveTo>
                    <a:lnTo>
                      <a:pt x="11897" y="84569"/>
                    </a:lnTo>
                    <a:lnTo>
                      <a:pt x="752" y="84569"/>
                    </a:lnTo>
                    <a:lnTo>
                      <a:pt x="752" y="241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56" name="Freihandform: Form 55">
                <a:extLst>
                  <a:ext uri="{FF2B5EF4-FFF2-40B4-BE49-F238E27FC236}">
                    <a16:creationId xmlns:a16="http://schemas.microsoft.com/office/drawing/2014/main" id="{A66C3E0C-C756-4739-8E11-E46AAD91650A}"/>
                  </a:ext>
                </a:extLst>
              </p:cNvPr>
              <p:cNvSpPr/>
              <p:nvPr/>
            </p:nvSpPr>
            <p:spPr>
              <a:xfrm>
                <a:off x="4018925" y="-1036416"/>
                <a:ext cx="55631" cy="63368"/>
              </a:xfrm>
              <a:custGeom>
                <a:avLst/>
                <a:gdLst>
                  <a:gd name="connsiteX0" fmla="*/ 180 w 55631"/>
                  <a:gd name="connsiteY0" fmla="*/ 31053 h 63368"/>
                  <a:gd name="connsiteX1" fmla="*/ 24553 w 55631"/>
                  <a:gd name="connsiteY1" fmla="*/ 180 h 63368"/>
                  <a:gd name="connsiteX2" fmla="*/ 55425 w 55631"/>
                  <a:gd name="connsiteY2" fmla="*/ 24553 h 63368"/>
                  <a:gd name="connsiteX3" fmla="*/ 55425 w 55631"/>
                  <a:gd name="connsiteY3" fmla="*/ 31053 h 63368"/>
                  <a:gd name="connsiteX4" fmla="*/ 55425 w 55631"/>
                  <a:gd name="connsiteY4" fmla="*/ 32291 h 63368"/>
                  <a:gd name="connsiteX5" fmla="*/ 31053 w 55631"/>
                  <a:gd name="connsiteY5" fmla="*/ 63163 h 63368"/>
                  <a:gd name="connsiteX6" fmla="*/ 180 w 55631"/>
                  <a:gd name="connsiteY6" fmla="*/ 38790 h 63368"/>
                  <a:gd name="connsiteX7" fmla="*/ 180 w 55631"/>
                  <a:gd name="connsiteY7" fmla="*/ 32291 h 63368"/>
                  <a:gd name="connsiteX8" fmla="*/ 11420 w 55631"/>
                  <a:gd name="connsiteY8" fmla="*/ 32291 h 63368"/>
                  <a:gd name="connsiteX9" fmla="*/ 27898 w 55631"/>
                  <a:gd name="connsiteY9" fmla="*/ 54008 h 63368"/>
                  <a:gd name="connsiteX10" fmla="*/ 44281 w 55631"/>
                  <a:gd name="connsiteY10" fmla="*/ 32291 h 63368"/>
                  <a:gd name="connsiteX11" fmla="*/ 44281 w 55631"/>
                  <a:gd name="connsiteY11" fmla="*/ 31053 h 63368"/>
                  <a:gd name="connsiteX12" fmla="*/ 27708 w 55631"/>
                  <a:gd name="connsiteY12" fmla="*/ 9240 h 63368"/>
                  <a:gd name="connsiteX13" fmla="*/ 11420 w 55631"/>
                  <a:gd name="connsiteY13" fmla="*/ 31053 h 63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5631" h="63368">
                    <a:moveTo>
                      <a:pt x="180" y="31053"/>
                    </a:moveTo>
                    <a:cubicBezTo>
                      <a:pt x="-1614" y="15797"/>
                      <a:pt x="9298" y="1975"/>
                      <a:pt x="24553" y="180"/>
                    </a:cubicBezTo>
                    <a:cubicBezTo>
                      <a:pt x="39809" y="-1614"/>
                      <a:pt x="53631" y="9298"/>
                      <a:pt x="55425" y="24553"/>
                    </a:cubicBezTo>
                    <a:cubicBezTo>
                      <a:pt x="55679" y="26712"/>
                      <a:pt x="55679" y="28894"/>
                      <a:pt x="55425" y="31053"/>
                    </a:cubicBezTo>
                    <a:lnTo>
                      <a:pt x="55425" y="32291"/>
                    </a:lnTo>
                    <a:cubicBezTo>
                      <a:pt x="57220" y="47546"/>
                      <a:pt x="46308" y="61368"/>
                      <a:pt x="31053" y="63163"/>
                    </a:cubicBezTo>
                    <a:cubicBezTo>
                      <a:pt x="15797" y="64958"/>
                      <a:pt x="1975" y="54046"/>
                      <a:pt x="180" y="38790"/>
                    </a:cubicBezTo>
                    <a:cubicBezTo>
                      <a:pt x="-73" y="36631"/>
                      <a:pt x="-73" y="34450"/>
                      <a:pt x="180" y="32291"/>
                    </a:cubicBezTo>
                    <a:close/>
                    <a:moveTo>
                      <a:pt x="11420" y="32291"/>
                    </a:moveTo>
                    <a:cubicBezTo>
                      <a:pt x="11420" y="44007"/>
                      <a:pt x="16754" y="54008"/>
                      <a:pt x="27898" y="54008"/>
                    </a:cubicBezTo>
                    <a:cubicBezTo>
                      <a:pt x="39042" y="54008"/>
                      <a:pt x="44281" y="44483"/>
                      <a:pt x="44281" y="32291"/>
                    </a:cubicBezTo>
                    <a:lnTo>
                      <a:pt x="44281" y="31053"/>
                    </a:lnTo>
                    <a:cubicBezTo>
                      <a:pt x="44281" y="19432"/>
                      <a:pt x="38852" y="9240"/>
                      <a:pt x="27708" y="9240"/>
                    </a:cubicBezTo>
                    <a:cubicBezTo>
                      <a:pt x="16563" y="9240"/>
                      <a:pt x="11420" y="19432"/>
                      <a:pt x="11420" y="3105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57" name="Freihandform: Form 56">
                <a:extLst>
                  <a:ext uri="{FF2B5EF4-FFF2-40B4-BE49-F238E27FC236}">
                    <a16:creationId xmlns:a16="http://schemas.microsoft.com/office/drawing/2014/main" id="{67FFB3B3-F6EC-42DD-BB44-CAA9D3606410}"/>
                  </a:ext>
                </a:extLst>
              </p:cNvPr>
              <p:cNvSpPr/>
              <p:nvPr/>
            </p:nvSpPr>
            <p:spPr>
              <a:xfrm>
                <a:off x="4088270" y="-1036118"/>
                <a:ext cx="47910" cy="61533"/>
              </a:xfrm>
              <a:custGeom>
                <a:avLst/>
                <a:gdLst>
                  <a:gd name="connsiteX0" fmla="*/ 47898 w 47910"/>
                  <a:gd name="connsiteY0" fmla="*/ 21896 h 61533"/>
                  <a:gd name="connsiteX1" fmla="*/ 47898 w 47910"/>
                  <a:gd name="connsiteY1" fmla="*/ 61520 h 61533"/>
                  <a:gd name="connsiteX2" fmla="*/ 36754 w 47910"/>
                  <a:gd name="connsiteY2" fmla="*/ 61520 h 61533"/>
                  <a:gd name="connsiteX3" fmla="*/ 36754 w 47910"/>
                  <a:gd name="connsiteY3" fmla="*/ 21801 h 61533"/>
                  <a:gd name="connsiteX4" fmla="*/ 25133 w 47910"/>
                  <a:gd name="connsiteY4" fmla="*/ 9228 h 61533"/>
                  <a:gd name="connsiteX5" fmla="*/ 11132 w 47910"/>
                  <a:gd name="connsiteY5" fmla="*/ 18086 h 61533"/>
                  <a:gd name="connsiteX6" fmla="*/ 11131 w 47910"/>
                  <a:gd name="connsiteY6" fmla="*/ 61520 h 61533"/>
                  <a:gd name="connsiteX7" fmla="*/ -13 w 47910"/>
                  <a:gd name="connsiteY7" fmla="*/ 61520 h 61533"/>
                  <a:gd name="connsiteX8" fmla="*/ -13 w 47910"/>
                  <a:gd name="connsiteY8" fmla="*/ 1132 h 61533"/>
                  <a:gd name="connsiteX9" fmla="*/ 11227 w 47910"/>
                  <a:gd name="connsiteY9" fmla="*/ 1132 h 61533"/>
                  <a:gd name="connsiteX10" fmla="*/ 11227 w 47910"/>
                  <a:gd name="connsiteY10" fmla="*/ 7799 h 61533"/>
                  <a:gd name="connsiteX11" fmla="*/ 28658 w 47910"/>
                  <a:gd name="connsiteY11" fmla="*/ -11 h 61533"/>
                  <a:gd name="connsiteX12" fmla="*/ 47898 w 47910"/>
                  <a:gd name="connsiteY12" fmla="*/ 21896 h 61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910" h="61533">
                    <a:moveTo>
                      <a:pt x="47898" y="21896"/>
                    </a:moveTo>
                    <a:lnTo>
                      <a:pt x="47898" y="61520"/>
                    </a:lnTo>
                    <a:lnTo>
                      <a:pt x="36754" y="61520"/>
                    </a:lnTo>
                    <a:lnTo>
                      <a:pt x="36754" y="21801"/>
                    </a:lnTo>
                    <a:cubicBezTo>
                      <a:pt x="36754" y="12848"/>
                      <a:pt x="32849" y="9228"/>
                      <a:pt x="25133" y="9228"/>
                    </a:cubicBezTo>
                    <a:cubicBezTo>
                      <a:pt x="19188" y="9368"/>
                      <a:pt x="13804" y="12774"/>
                      <a:pt x="11132" y="18086"/>
                    </a:cubicBezTo>
                    <a:lnTo>
                      <a:pt x="11131" y="61520"/>
                    </a:lnTo>
                    <a:lnTo>
                      <a:pt x="-13" y="61520"/>
                    </a:lnTo>
                    <a:lnTo>
                      <a:pt x="-13" y="1132"/>
                    </a:lnTo>
                    <a:lnTo>
                      <a:pt x="11227" y="1132"/>
                    </a:lnTo>
                    <a:lnTo>
                      <a:pt x="11227" y="7799"/>
                    </a:lnTo>
                    <a:cubicBezTo>
                      <a:pt x="15611" y="2766"/>
                      <a:pt x="21983" y="-89"/>
                      <a:pt x="28658" y="-11"/>
                    </a:cubicBezTo>
                    <a:cubicBezTo>
                      <a:pt x="40373" y="-11"/>
                      <a:pt x="47898" y="6371"/>
                      <a:pt x="47898" y="2189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58" name="Freihandform: Form 57">
                <a:extLst>
                  <a:ext uri="{FF2B5EF4-FFF2-40B4-BE49-F238E27FC236}">
                    <a16:creationId xmlns:a16="http://schemas.microsoft.com/office/drawing/2014/main" id="{78F344E3-1C0C-475C-A38F-81EA40F98E13}"/>
                  </a:ext>
                </a:extLst>
              </p:cNvPr>
              <p:cNvSpPr/>
              <p:nvPr/>
            </p:nvSpPr>
            <p:spPr>
              <a:xfrm>
                <a:off x="4178472" y="-1057299"/>
                <a:ext cx="59436" cy="83666"/>
              </a:xfrm>
              <a:custGeom>
                <a:avLst/>
                <a:gdLst>
                  <a:gd name="connsiteX0" fmla="*/ 29324 w 59436"/>
                  <a:gd name="connsiteY0" fmla="*/ 46601 h 83666"/>
                  <a:gd name="connsiteX1" fmla="*/ 3035 w 59436"/>
                  <a:gd name="connsiteY1" fmla="*/ 22503 h 83666"/>
                  <a:gd name="connsiteX2" fmla="*/ 30753 w 59436"/>
                  <a:gd name="connsiteY2" fmla="*/ 119 h 83666"/>
                  <a:gd name="connsiteX3" fmla="*/ 59226 w 59436"/>
                  <a:gd name="connsiteY3" fmla="*/ 23393 h 83666"/>
                  <a:gd name="connsiteX4" fmla="*/ 59328 w 59436"/>
                  <a:gd name="connsiteY4" fmla="*/ 24789 h 83666"/>
                  <a:gd name="connsiteX5" fmla="*/ 47708 w 59436"/>
                  <a:gd name="connsiteY5" fmla="*/ 24789 h 83666"/>
                  <a:gd name="connsiteX6" fmla="*/ 30467 w 59436"/>
                  <a:gd name="connsiteY6" fmla="*/ 9454 h 83666"/>
                  <a:gd name="connsiteX7" fmla="*/ 14465 w 59436"/>
                  <a:gd name="connsiteY7" fmla="*/ 22313 h 83666"/>
                  <a:gd name="connsiteX8" fmla="*/ 32849 w 59436"/>
                  <a:gd name="connsiteY8" fmla="*/ 36600 h 83666"/>
                  <a:gd name="connsiteX9" fmla="*/ 59423 w 59436"/>
                  <a:gd name="connsiteY9" fmla="*/ 61746 h 83666"/>
                  <a:gd name="connsiteX10" fmla="*/ 30848 w 59436"/>
                  <a:gd name="connsiteY10" fmla="*/ 83654 h 83666"/>
                  <a:gd name="connsiteX11" fmla="*/ -13 w 59436"/>
                  <a:gd name="connsiteY11" fmla="*/ 58889 h 83666"/>
                  <a:gd name="connsiteX12" fmla="*/ 11608 w 59436"/>
                  <a:gd name="connsiteY12" fmla="*/ 58889 h 83666"/>
                  <a:gd name="connsiteX13" fmla="*/ 30658 w 59436"/>
                  <a:gd name="connsiteY13" fmla="*/ 74414 h 83666"/>
                  <a:gd name="connsiteX14" fmla="*/ 47422 w 59436"/>
                  <a:gd name="connsiteY14" fmla="*/ 61841 h 83666"/>
                  <a:gd name="connsiteX15" fmla="*/ 29324 w 59436"/>
                  <a:gd name="connsiteY15" fmla="*/ 46601 h 83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9436" h="83666">
                    <a:moveTo>
                      <a:pt x="29324" y="46601"/>
                    </a:moveTo>
                    <a:cubicBezTo>
                      <a:pt x="13322" y="41934"/>
                      <a:pt x="3035" y="34981"/>
                      <a:pt x="3035" y="22503"/>
                    </a:cubicBezTo>
                    <a:cubicBezTo>
                      <a:pt x="3035" y="10025"/>
                      <a:pt x="13989" y="119"/>
                      <a:pt x="30753" y="119"/>
                    </a:cubicBezTo>
                    <a:cubicBezTo>
                      <a:pt x="45042" y="-1316"/>
                      <a:pt x="57790" y="9104"/>
                      <a:pt x="59226" y="23393"/>
                    </a:cubicBezTo>
                    <a:cubicBezTo>
                      <a:pt x="59272" y="23857"/>
                      <a:pt x="59306" y="24323"/>
                      <a:pt x="59328" y="24789"/>
                    </a:cubicBezTo>
                    <a:lnTo>
                      <a:pt x="47708" y="24789"/>
                    </a:lnTo>
                    <a:cubicBezTo>
                      <a:pt x="47708" y="15836"/>
                      <a:pt x="42374" y="9454"/>
                      <a:pt x="30467" y="9454"/>
                    </a:cubicBezTo>
                    <a:cubicBezTo>
                      <a:pt x="18561" y="9454"/>
                      <a:pt x="14465" y="14883"/>
                      <a:pt x="14465" y="22313"/>
                    </a:cubicBezTo>
                    <a:cubicBezTo>
                      <a:pt x="14465" y="29742"/>
                      <a:pt x="20085" y="33076"/>
                      <a:pt x="32849" y="36600"/>
                    </a:cubicBezTo>
                    <a:cubicBezTo>
                      <a:pt x="51899" y="41934"/>
                      <a:pt x="59423" y="49268"/>
                      <a:pt x="59423" y="61746"/>
                    </a:cubicBezTo>
                    <a:cubicBezTo>
                      <a:pt x="59423" y="74224"/>
                      <a:pt x="48374" y="83654"/>
                      <a:pt x="30848" y="83654"/>
                    </a:cubicBezTo>
                    <a:cubicBezTo>
                      <a:pt x="15704" y="83654"/>
                      <a:pt x="-13" y="74891"/>
                      <a:pt x="-13" y="58889"/>
                    </a:cubicBezTo>
                    <a:lnTo>
                      <a:pt x="11608" y="58889"/>
                    </a:lnTo>
                    <a:cubicBezTo>
                      <a:pt x="11608" y="69557"/>
                      <a:pt x="20466" y="74414"/>
                      <a:pt x="30658" y="74414"/>
                    </a:cubicBezTo>
                    <a:cubicBezTo>
                      <a:pt x="40850" y="74414"/>
                      <a:pt x="47422" y="69557"/>
                      <a:pt x="47422" y="61841"/>
                    </a:cubicBezTo>
                    <a:cubicBezTo>
                      <a:pt x="47422" y="54126"/>
                      <a:pt x="44850" y="51173"/>
                      <a:pt x="29324" y="4660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59" name="Freihandform: Form 58">
                <a:extLst>
                  <a:ext uri="{FF2B5EF4-FFF2-40B4-BE49-F238E27FC236}">
                    <a16:creationId xmlns:a16="http://schemas.microsoft.com/office/drawing/2014/main" id="{8EB8C960-9BA4-4BDF-BA9C-EA683C2C7B57}"/>
                  </a:ext>
                </a:extLst>
              </p:cNvPr>
              <p:cNvSpPr/>
              <p:nvPr/>
            </p:nvSpPr>
            <p:spPr>
              <a:xfrm>
                <a:off x="4248493" y="-1036116"/>
                <a:ext cx="51620" cy="62990"/>
              </a:xfrm>
              <a:custGeom>
                <a:avLst/>
                <a:gdLst>
                  <a:gd name="connsiteX0" fmla="*/ 51028 w 51620"/>
                  <a:gd name="connsiteY0" fmla="*/ 34944 h 62990"/>
                  <a:gd name="connsiteX1" fmla="*/ 11214 w 51620"/>
                  <a:gd name="connsiteY1" fmla="*/ 34944 h 62990"/>
                  <a:gd name="connsiteX2" fmla="*/ 26685 w 51620"/>
                  <a:gd name="connsiteY2" fmla="*/ 53788 h 62990"/>
                  <a:gd name="connsiteX3" fmla="*/ 43313 w 51620"/>
                  <a:gd name="connsiteY3" fmla="*/ 45231 h 62990"/>
                  <a:gd name="connsiteX4" fmla="*/ 50933 w 51620"/>
                  <a:gd name="connsiteY4" fmla="*/ 51136 h 62990"/>
                  <a:gd name="connsiteX5" fmla="*/ 27883 w 51620"/>
                  <a:gd name="connsiteY5" fmla="*/ 62947 h 62990"/>
                  <a:gd name="connsiteX6" fmla="*/ 0 w 51620"/>
                  <a:gd name="connsiteY6" fmla="*/ 36754 h 62990"/>
                  <a:gd name="connsiteX7" fmla="*/ 70 w 51620"/>
                  <a:gd name="connsiteY7" fmla="*/ 33801 h 62990"/>
                  <a:gd name="connsiteX8" fmla="*/ 69 w 51620"/>
                  <a:gd name="connsiteY8" fmla="*/ 31134 h 62990"/>
                  <a:gd name="connsiteX9" fmla="*/ 27597 w 51620"/>
                  <a:gd name="connsiteY9" fmla="*/ -13 h 62990"/>
                  <a:gd name="connsiteX10" fmla="*/ 51600 w 51620"/>
                  <a:gd name="connsiteY10" fmla="*/ 28562 h 62990"/>
                  <a:gd name="connsiteX11" fmla="*/ 51028 w 51620"/>
                  <a:gd name="connsiteY11" fmla="*/ 34944 h 62990"/>
                  <a:gd name="connsiteX12" fmla="*/ 40741 w 51620"/>
                  <a:gd name="connsiteY12" fmla="*/ 25419 h 62990"/>
                  <a:gd name="connsiteX13" fmla="*/ 40741 w 51620"/>
                  <a:gd name="connsiteY13" fmla="*/ 25419 h 62990"/>
                  <a:gd name="connsiteX14" fmla="*/ 26835 w 51620"/>
                  <a:gd name="connsiteY14" fmla="*/ 9417 h 62990"/>
                  <a:gd name="connsiteX15" fmla="*/ 11785 w 51620"/>
                  <a:gd name="connsiteY15" fmla="*/ 26181 h 62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1620" h="62990">
                    <a:moveTo>
                      <a:pt x="51028" y="34944"/>
                    </a:moveTo>
                    <a:lnTo>
                      <a:pt x="11214" y="34944"/>
                    </a:lnTo>
                    <a:cubicBezTo>
                      <a:pt x="10283" y="44420"/>
                      <a:pt x="17209" y="52857"/>
                      <a:pt x="26685" y="53788"/>
                    </a:cubicBezTo>
                    <a:cubicBezTo>
                      <a:pt x="33428" y="54450"/>
                      <a:pt x="39933" y="51103"/>
                      <a:pt x="43313" y="45231"/>
                    </a:cubicBezTo>
                    <a:lnTo>
                      <a:pt x="50933" y="51136"/>
                    </a:lnTo>
                    <a:cubicBezTo>
                      <a:pt x="45896" y="58892"/>
                      <a:pt x="37120" y="63389"/>
                      <a:pt x="27883" y="62947"/>
                    </a:cubicBezTo>
                    <a:cubicBezTo>
                      <a:pt x="12950" y="63414"/>
                      <a:pt x="467" y="51687"/>
                      <a:pt x="0" y="36754"/>
                    </a:cubicBezTo>
                    <a:cubicBezTo>
                      <a:pt x="-30" y="35769"/>
                      <a:pt x="-7" y="34783"/>
                      <a:pt x="70" y="33801"/>
                    </a:cubicBezTo>
                    <a:lnTo>
                      <a:pt x="69" y="31134"/>
                    </a:lnTo>
                    <a:cubicBezTo>
                      <a:pt x="69" y="11322"/>
                      <a:pt x="12452" y="-13"/>
                      <a:pt x="27597" y="-13"/>
                    </a:cubicBezTo>
                    <a:cubicBezTo>
                      <a:pt x="42742" y="-13"/>
                      <a:pt x="51600" y="10941"/>
                      <a:pt x="51600" y="28562"/>
                    </a:cubicBezTo>
                    <a:cubicBezTo>
                      <a:pt x="51649" y="30704"/>
                      <a:pt x="51457" y="32845"/>
                      <a:pt x="51028" y="34944"/>
                    </a:cubicBezTo>
                    <a:close/>
                    <a:moveTo>
                      <a:pt x="40741" y="25419"/>
                    </a:moveTo>
                    <a:lnTo>
                      <a:pt x="40741" y="25419"/>
                    </a:lnTo>
                    <a:cubicBezTo>
                      <a:pt x="40170" y="17799"/>
                      <a:pt x="37217" y="9417"/>
                      <a:pt x="26835" y="9417"/>
                    </a:cubicBezTo>
                    <a:cubicBezTo>
                      <a:pt x="19024" y="9417"/>
                      <a:pt x="13214" y="15227"/>
                      <a:pt x="11785" y="261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0908F137-C1AC-44BC-A475-2D0260ABA8D0}"/>
                  </a:ext>
                </a:extLst>
              </p:cNvPr>
              <p:cNvSpPr/>
              <p:nvPr/>
            </p:nvSpPr>
            <p:spPr>
              <a:xfrm>
                <a:off x="4313346" y="-1036121"/>
                <a:ext cx="29432" cy="62012"/>
              </a:xfrm>
              <a:custGeom>
                <a:avLst/>
                <a:gdLst>
                  <a:gd name="connsiteX0" fmla="*/ 29419 w 29432"/>
                  <a:gd name="connsiteY0" fmla="*/ 849 h 62012"/>
                  <a:gd name="connsiteX1" fmla="*/ 29419 w 29432"/>
                  <a:gd name="connsiteY1" fmla="*/ 11041 h 62012"/>
                  <a:gd name="connsiteX2" fmla="*/ 24276 w 29432"/>
                  <a:gd name="connsiteY2" fmla="*/ 11041 h 62012"/>
                  <a:gd name="connsiteX3" fmla="*/ 11131 w 29432"/>
                  <a:gd name="connsiteY3" fmla="*/ 18946 h 62012"/>
                  <a:gd name="connsiteX4" fmla="*/ 11131 w 29432"/>
                  <a:gd name="connsiteY4" fmla="*/ 61999 h 62012"/>
                  <a:gd name="connsiteX5" fmla="*/ -13 w 29432"/>
                  <a:gd name="connsiteY5" fmla="*/ 61999 h 62012"/>
                  <a:gd name="connsiteX6" fmla="*/ -13 w 29432"/>
                  <a:gd name="connsiteY6" fmla="*/ 1135 h 62012"/>
                  <a:gd name="connsiteX7" fmla="*/ 11131 w 29432"/>
                  <a:gd name="connsiteY7" fmla="*/ 1135 h 62012"/>
                  <a:gd name="connsiteX8" fmla="*/ 11131 w 29432"/>
                  <a:gd name="connsiteY8" fmla="*/ 7421 h 62012"/>
                  <a:gd name="connsiteX9" fmla="*/ 24752 w 29432"/>
                  <a:gd name="connsiteY9" fmla="*/ -8 h 62012"/>
                  <a:gd name="connsiteX10" fmla="*/ 29419 w 29432"/>
                  <a:gd name="connsiteY10" fmla="*/ 849 h 62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432" h="62012">
                    <a:moveTo>
                      <a:pt x="29419" y="849"/>
                    </a:moveTo>
                    <a:lnTo>
                      <a:pt x="29419" y="11041"/>
                    </a:lnTo>
                    <a:cubicBezTo>
                      <a:pt x="27711" y="10844"/>
                      <a:pt x="25985" y="10844"/>
                      <a:pt x="24276" y="11041"/>
                    </a:cubicBezTo>
                    <a:cubicBezTo>
                      <a:pt x="18666" y="10640"/>
                      <a:pt x="13407" y="13803"/>
                      <a:pt x="11131" y="18946"/>
                    </a:cubicBezTo>
                    <a:lnTo>
                      <a:pt x="11131" y="61999"/>
                    </a:lnTo>
                    <a:lnTo>
                      <a:pt x="-13" y="61999"/>
                    </a:lnTo>
                    <a:lnTo>
                      <a:pt x="-13" y="1135"/>
                    </a:lnTo>
                    <a:lnTo>
                      <a:pt x="11131" y="1135"/>
                    </a:lnTo>
                    <a:lnTo>
                      <a:pt x="11131" y="7421"/>
                    </a:lnTo>
                    <a:cubicBezTo>
                      <a:pt x="14020" y="2691"/>
                      <a:pt x="19211" y="-141"/>
                      <a:pt x="24752" y="-8"/>
                    </a:cubicBezTo>
                    <a:cubicBezTo>
                      <a:pt x="26343" y="30"/>
                      <a:pt x="27918" y="320"/>
                      <a:pt x="29419" y="8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61" name="Freihandform: Form 60">
                <a:extLst>
                  <a:ext uri="{FF2B5EF4-FFF2-40B4-BE49-F238E27FC236}">
                    <a16:creationId xmlns:a16="http://schemas.microsoft.com/office/drawing/2014/main" id="{7C20F8B7-4639-49F3-B5AE-C3D9F0AD197F}"/>
                  </a:ext>
                </a:extLst>
              </p:cNvPr>
              <p:cNvSpPr/>
              <p:nvPr/>
            </p:nvSpPr>
            <p:spPr>
              <a:xfrm>
                <a:off x="4348398" y="-1034973"/>
                <a:ext cx="51625" cy="60388"/>
              </a:xfrm>
              <a:custGeom>
                <a:avLst/>
                <a:gdLst>
                  <a:gd name="connsiteX0" fmla="*/ 40183 w 51625"/>
                  <a:gd name="connsiteY0" fmla="*/ -13 h 60388"/>
                  <a:gd name="connsiteX1" fmla="*/ 51613 w 51625"/>
                  <a:gd name="connsiteY1" fmla="*/ -13 h 60388"/>
                  <a:gd name="connsiteX2" fmla="*/ 30086 w 51625"/>
                  <a:gd name="connsiteY2" fmla="*/ 60376 h 60388"/>
                  <a:gd name="connsiteX3" fmla="*/ 21704 w 51625"/>
                  <a:gd name="connsiteY3" fmla="*/ 60376 h 60388"/>
                  <a:gd name="connsiteX4" fmla="*/ -13 w 51625"/>
                  <a:gd name="connsiteY4" fmla="*/ -13 h 60388"/>
                  <a:gd name="connsiteX5" fmla="*/ 11322 w 51625"/>
                  <a:gd name="connsiteY5" fmla="*/ -13 h 60388"/>
                  <a:gd name="connsiteX6" fmla="*/ 26086 w 51625"/>
                  <a:gd name="connsiteY6" fmla="*/ 45231 h 60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25" h="60388">
                    <a:moveTo>
                      <a:pt x="40183" y="-13"/>
                    </a:moveTo>
                    <a:lnTo>
                      <a:pt x="51613" y="-13"/>
                    </a:lnTo>
                    <a:lnTo>
                      <a:pt x="30086" y="60376"/>
                    </a:lnTo>
                    <a:lnTo>
                      <a:pt x="21704" y="60376"/>
                    </a:lnTo>
                    <a:lnTo>
                      <a:pt x="-13" y="-13"/>
                    </a:lnTo>
                    <a:lnTo>
                      <a:pt x="11322" y="-13"/>
                    </a:lnTo>
                    <a:lnTo>
                      <a:pt x="26086" y="4523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62" name="Freihandform: Form 61">
                <a:extLst>
                  <a:ext uri="{FF2B5EF4-FFF2-40B4-BE49-F238E27FC236}">
                    <a16:creationId xmlns:a16="http://schemas.microsoft.com/office/drawing/2014/main" id="{702B2D4F-06A3-4A5F-8AA6-4F46C20415EB}"/>
                  </a:ext>
                </a:extLst>
              </p:cNvPr>
              <p:cNvSpPr/>
              <p:nvPr/>
            </p:nvSpPr>
            <p:spPr>
              <a:xfrm>
                <a:off x="4410875" y="-1059078"/>
                <a:ext cx="13151" cy="84493"/>
              </a:xfrm>
              <a:custGeom>
                <a:avLst/>
                <a:gdLst>
                  <a:gd name="connsiteX0" fmla="*/ -6 w 13151"/>
                  <a:gd name="connsiteY0" fmla="*/ 6566 h 84493"/>
                  <a:gd name="connsiteX1" fmla="*/ 5981 w 13151"/>
                  <a:gd name="connsiteY1" fmla="*/ -6 h 84493"/>
                  <a:gd name="connsiteX2" fmla="*/ 6566 w 13151"/>
                  <a:gd name="connsiteY2" fmla="*/ -6 h 84493"/>
                  <a:gd name="connsiteX3" fmla="*/ 13139 w 13151"/>
                  <a:gd name="connsiteY3" fmla="*/ 6566 h 84493"/>
                  <a:gd name="connsiteX4" fmla="*/ 6566 w 13151"/>
                  <a:gd name="connsiteY4" fmla="*/ 13139 h 84493"/>
                  <a:gd name="connsiteX5" fmla="*/ -6 w 13151"/>
                  <a:gd name="connsiteY5" fmla="*/ 6566 h 84493"/>
                  <a:gd name="connsiteX6" fmla="*/ 12472 w 13151"/>
                  <a:gd name="connsiteY6" fmla="*/ 24092 h 84493"/>
                  <a:gd name="connsiteX7" fmla="*/ 12472 w 13151"/>
                  <a:gd name="connsiteY7" fmla="*/ 84481 h 84493"/>
                  <a:gd name="connsiteX8" fmla="*/ 1328 w 13151"/>
                  <a:gd name="connsiteY8" fmla="*/ 84481 h 84493"/>
                  <a:gd name="connsiteX9" fmla="*/ 1328 w 13151"/>
                  <a:gd name="connsiteY9" fmla="*/ 24092 h 84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51" h="84493">
                    <a:moveTo>
                      <a:pt x="-6" y="6566"/>
                    </a:moveTo>
                    <a:cubicBezTo>
                      <a:pt x="-167" y="3098"/>
                      <a:pt x="2513" y="156"/>
                      <a:pt x="5981" y="-6"/>
                    </a:cubicBezTo>
                    <a:cubicBezTo>
                      <a:pt x="6176" y="-15"/>
                      <a:pt x="6372" y="-15"/>
                      <a:pt x="6566" y="-6"/>
                    </a:cubicBezTo>
                    <a:cubicBezTo>
                      <a:pt x="10196" y="-6"/>
                      <a:pt x="13139" y="2937"/>
                      <a:pt x="13139" y="6566"/>
                    </a:cubicBezTo>
                    <a:cubicBezTo>
                      <a:pt x="13139" y="10196"/>
                      <a:pt x="10196" y="13139"/>
                      <a:pt x="6566" y="13139"/>
                    </a:cubicBezTo>
                    <a:cubicBezTo>
                      <a:pt x="2937" y="13139"/>
                      <a:pt x="-6" y="10196"/>
                      <a:pt x="-6" y="6566"/>
                    </a:cubicBezTo>
                    <a:close/>
                    <a:moveTo>
                      <a:pt x="12472" y="24092"/>
                    </a:moveTo>
                    <a:lnTo>
                      <a:pt x="12472" y="84481"/>
                    </a:lnTo>
                    <a:lnTo>
                      <a:pt x="1328" y="84481"/>
                    </a:lnTo>
                    <a:lnTo>
                      <a:pt x="1328" y="2409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1DC5276E-1AB7-4180-A981-0229797694BB}"/>
                  </a:ext>
                </a:extLst>
              </p:cNvPr>
              <p:cNvSpPr/>
              <p:nvPr/>
            </p:nvSpPr>
            <p:spPr>
              <a:xfrm>
                <a:off x="4437484" y="-1036027"/>
                <a:ext cx="48740" cy="62590"/>
              </a:xfrm>
              <a:custGeom>
                <a:avLst/>
                <a:gdLst>
                  <a:gd name="connsiteX0" fmla="*/ 11295 w 48740"/>
                  <a:gd name="connsiteY0" fmla="*/ 30378 h 62590"/>
                  <a:gd name="connsiteX1" fmla="*/ 11295 w 48740"/>
                  <a:gd name="connsiteY1" fmla="*/ 32759 h 62590"/>
                  <a:gd name="connsiteX2" fmla="*/ 26725 w 48740"/>
                  <a:gd name="connsiteY2" fmla="*/ 53714 h 62590"/>
                  <a:gd name="connsiteX3" fmla="*/ 41299 w 48740"/>
                  <a:gd name="connsiteY3" fmla="*/ 45046 h 62590"/>
                  <a:gd name="connsiteX4" fmla="*/ 48728 w 48740"/>
                  <a:gd name="connsiteY4" fmla="*/ 50761 h 62590"/>
                  <a:gd name="connsiteX5" fmla="*/ 26344 w 48740"/>
                  <a:gd name="connsiteY5" fmla="*/ 62572 h 62590"/>
                  <a:gd name="connsiteX6" fmla="*/ -8 w 48740"/>
                  <a:gd name="connsiteY6" fmla="*/ 35213 h 62590"/>
                  <a:gd name="connsiteX7" fmla="*/ 151 w 48740"/>
                  <a:gd name="connsiteY7" fmla="*/ 32759 h 62590"/>
                  <a:gd name="connsiteX8" fmla="*/ 151 w 48740"/>
                  <a:gd name="connsiteY8" fmla="*/ 30378 h 62590"/>
                  <a:gd name="connsiteX9" fmla="*/ 26725 w 48740"/>
                  <a:gd name="connsiteY9" fmla="*/ -7 h 62590"/>
                  <a:gd name="connsiteX10" fmla="*/ 47014 w 48740"/>
                  <a:gd name="connsiteY10" fmla="*/ 8851 h 62590"/>
                  <a:gd name="connsiteX11" fmla="*/ 40822 w 48740"/>
                  <a:gd name="connsiteY11" fmla="*/ 15900 h 62590"/>
                  <a:gd name="connsiteX12" fmla="*/ 26630 w 48740"/>
                  <a:gd name="connsiteY12" fmla="*/ 8947 h 62590"/>
                  <a:gd name="connsiteX13" fmla="*/ 11295 w 48740"/>
                  <a:gd name="connsiteY13" fmla="*/ 30378 h 62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8740" h="62590">
                    <a:moveTo>
                      <a:pt x="11295" y="30378"/>
                    </a:moveTo>
                    <a:lnTo>
                      <a:pt x="11295" y="32759"/>
                    </a:lnTo>
                    <a:cubicBezTo>
                      <a:pt x="11295" y="45904"/>
                      <a:pt x="17296" y="53714"/>
                      <a:pt x="26725" y="53714"/>
                    </a:cubicBezTo>
                    <a:cubicBezTo>
                      <a:pt x="32735" y="53471"/>
                      <a:pt x="38216" y="50211"/>
                      <a:pt x="41299" y="45046"/>
                    </a:cubicBezTo>
                    <a:lnTo>
                      <a:pt x="48728" y="50761"/>
                    </a:lnTo>
                    <a:cubicBezTo>
                      <a:pt x="43803" y="58295"/>
                      <a:pt x="35343" y="62759"/>
                      <a:pt x="26344" y="62572"/>
                    </a:cubicBezTo>
                    <a:cubicBezTo>
                      <a:pt x="11512" y="62294"/>
                      <a:pt x="-286" y="50045"/>
                      <a:pt x="-8" y="35213"/>
                    </a:cubicBezTo>
                    <a:cubicBezTo>
                      <a:pt x="7" y="34393"/>
                      <a:pt x="60" y="33574"/>
                      <a:pt x="151" y="32759"/>
                    </a:cubicBezTo>
                    <a:lnTo>
                      <a:pt x="151" y="30378"/>
                    </a:lnTo>
                    <a:cubicBezTo>
                      <a:pt x="151" y="11899"/>
                      <a:pt x="10533" y="-7"/>
                      <a:pt x="26725" y="-7"/>
                    </a:cubicBezTo>
                    <a:cubicBezTo>
                      <a:pt x="34460" y="-171"/>
                      <a:pt x="41877" y="3067"/>
                      <a:pt x="47014" y="8851"/>
                    </a:cubicBezTo>
                    <a:lnTo>
                      <a:pt x="40822" y="15900"/>
                    </a:lnTo>
                    <a:cubicBezTo>
                      <a:pt x="37322" y="11637"/>
                      <a:pt x="32145" y="9100"/>
                      <a:pt x="26630" y="8947"/>
                    </a:cubicBezTo>
                    <a:cubicBezTo>
                      <a:pt x="17200" y="8947"/>
                      <a:pt x="11295" y="16852"/>
                      <a:pt x="11295" y="303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64" name="Freihandform: Form 63">
                <a:extLst>
                  <a:ext uri="{FF2B5EF4-FFF2-40B4-BE49-F238E27FC236}">
                    <a16:creationId xmlns:a16="http://schemas.microsoft.com/office/drawing/2014/main" id="{5A9418E1-9C6A-4F3C-BA55-0C42F9253D42}"/>
                  </a:ext>
                </a:extLst>
              </p:cNvPr>
              <p:cNvSpPr/>
              <p:nvPr/>
            </p:nvSpPr>
            <p:spPr>
              <a:xfrm>
                <a:off x="4494202" y="-1036116"/>
                <a:ext cx="51783" cy="62702"/>
              </a:xfrm>
              <a:custGeom>
                <a:avLst/>
                <a:gdLst>
                  <a:gd name="connsiteX0" fmla="*/ 51351 w 51783"/>
                  <a:gd name="connsiteY0" fmla="*/ 34944 h 62702"/>
                  <a:gd name="connsiteX1" fmla="*/ 11441 w 51783"/>
                  <a:gd name="connsiteY1" fmla="*/ 34944 h 62702"/>
                  <a:gd name="connsiteX2" fmla="*/ 27478 w 51783"/>
                  <a:gd name="connsiteY2" fmla="*/ 53309 h 62702"/>
                  <a:gd name="connsiteX3" fmla="*/ 43445 w 51783"/>
                  <a:gd name="connsiteY3" fmla="*/ 44945 h 62702"/>
                  <a:gd name="connsiteX4" fmla="*/ 50970 w 51783"/>
                  <a:gd name="connsiteY4" fmla="*/ 50851 h 62702"/>
                  <a:gd name="connsiteX5" fmla="*/ 28014 w 51783"/>
                  <a:gd name="connsiteY5" fmla="*/ 62662 h 62702"/>
                  <a:gd name="connsiteX6" fmla="*/ 40 w 51783"/>
                  <a:gd name="connsiteY6" fmla="*/ 36567 h 62702"/>
                  <a:gd name="connsiteX7" fmla="*/ 106 w 51783"/>
                  <a:gd name="connsiteY7" fmla="*/ 33515 h 62702"/>
                  <a:gd name="connsiteX8" fmla="*/ 106 w 51783"/>
                  <a:gd name="connsiteY8" fmla="*/ 31134 h 62702"/>
                  <a:gd name="connsiteX9" fmla="*/ 25980 w 51783"/>
                  <a:gd name="connsiteY9" fmla="*/ 92 h 62702"/>
                  <a:gd name="connsiteX10" fmla="*/ 27729 w 51783"/>
                  <a:gd name="connsiteY10" fmla="*/ -13 h 62702"/>
                  <a:gd name="connsiteX11" fmla="*/ 51732 w 51783"/>
                  <a:gd name="connsiteY11" fmla="*/ 28562 h 62702"/>
                  <a:gd name="connsiteX12" fmla="*/ 51351 w 51783"/>
                  <a:gd name="connsiteY12" fmla="*/ 34944 h 62702"/>
                  <a:gd name="connsiteX13" fmla="*/ 40683 w 51783"/>
                  <a:gd name="connsiteY13" fmla="*/ 25419 h 62702"/>
                  <a:gd name="connsiteX14" fmla="*/ 40683 w 51783"/>
                  <a:gd name="connsiteY14" fmla="*/ 25419 h 62702"/>
                  <a:gd name="connsiteX15" fmla="*/ 26776 w 51783"/>
                  <a:gd name="connsiteY15" fmla="*/ 9417 h 62702"/>
                  <a:gd name="connsiteX16" fmla="*/ 11822 w 51783"/>
                  <a:gd name="connsiteY16" fmla="*/ 26181 h 62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1783" h="62702">
                    <a:moveTo>
                      <a:pt x="51351" y="34944"/>
                    </a:moveTo>
                    <a:lnTo>
                      <a:pt x="11441" y="34944"/>
                    </a:lnTo>
                    <a:cubicBezTo>
                      <a:pt x="10798" y="44444"/>
                      <a:pt x="17978" y="52666"/>
                      <a:pt x="27478" y="53309"/>
                    </a:cubicBezTo>
                    <a:cubicBezTo>
                      <a:pt x="33950" y="53747"/>
                      <a:pt x="40120" y="50515"/>
                      <a:pt x="43445" y="44945"/>
                    </a:cubicBezTo>
                    <a:lnTo>
                      <a:pt x="50970" y="50851"/>
                    </a:lnTo>
                    <a:cubicBezTo>
                      <a:pt x="45964" y="58591"/>
                      <a:pt x="37222" y="63089"/>
                      <a:pt x="28014" y="62662"/>
                    </a:cubicBezTo>
                    <a:cubicBezTo>
                      <a:pt x="13084" y="63181"/>
                      <a:pt x="559" y="51498"/>
                      <a:pt x="40" y="36567"/>
                    </a:cubicBezTo>
                    <a:cubicBezTo>
                      <a:pt x="5" y="35549"/>
                      <a:pt x="27" y="34530"/>
                      <a:pt x="106" y="33515"/>
                    </a:cubicBezTo>
                    <a:lnTo>
                      <a:pt x="106" y="31134"/>
                    </a:lnTo>
                    <a:cubicBezTo>
                      <a:pt x="-1321" y="15417"/>
                      <a:pt x="10263" y="1519"/>
                      <a:pt x="25980" y="92"/>
                    </a:cubicBezTo>
                    <a:cubicBezTo>
                      <a:pt x="26562" y="39"/>
                      <a:pt x="27145" y="4"/>
                      <a:pt x="27729" y="-13"/>
                    </a:cubicBezTo>
                    <a:cubicBezTo>
                      <a:pt x="42492" y="-13"/>
                      <a:pt x="51732" y="10941"/>
                      <a:pt x="51732" y="28562"/>
                    </a:cubicBezTo>
                    <a:cubicBezTo>
                      <a:pt x="51844" y="30697"/>
                      <a:pt x="51716" y="32838"/>
                      <a:pt x="51351" y="34944"/>
                    </a:cubicBezTo>
                    <a:close/>
                    <a:moveTo>
                      <a:pt x="40683" y="25419"/>
                    </a:moveTo>
                    <a:lnTo>
                      <a:pt x="40683" y="25419"/>
                    </a:lnTo>
                    <a:cubicBezTo>
                      <a:pt x="40111" y="17799"/>
                      <a:pt x="37158" y="9417"/>
                      <a:pt x="26776" y="9417"/>
                    </a:cubicBezTo>
                    <a:cubicBezTo>
                      <a:pt x="18966" y="9417"/>
                      <a:pt x="13155" y="15227"/>
                      <a:pt x="11822" y="261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65" name="Freihandform: Form 64">
                <a:extLst>
                  <a:ext uri="{FF2B5EF4-FFF2-40B4-BE49-F238E27FC236}">
                    <a16:creationId xmlns:a16="http://schemas.microsoft.com/office/drawing/2014/main" id="{BF91EA71-D04E-4129-90DC-5B99CB789762}"/>
                  </a:ext>
                </a:extLst>
              </p:cNvPr>
              <p:cNvSpPr/>
              <p:nvPr/>
            </p:nvSpPr>
            <p:spPr>
              <a:xfrm>
                <a:off x="4556710" y="-1036023"/>
                <a:ext cx="47720" cy="62698"/>
              </a:xfrm>
              <a:custGeom>
                <a:avLst/>
                <a:gdLst>
                  <a:gd name="connsiteX0" fmla="*/ 36563 w 47720"/>
                  <a:gd name="connsiteY0" fmla="*/ 44947 h 62698"/>
                  <a:gd name="connsiteX1" fmla="*/ 23228 w 47720"/>
                  <a:gd name="connsiteY1" fmla="*/ 35422 h 62698"/>
                  <a:gd name="connsiteX2" fmla="*/ 2654 w 47720"/>
                  <a:gd name="connsiteY2" fmla="*/ 17801 h 62698"/>
                  <a:gd name="connsiteX3" fmla="*/ 24467 w 47720"/>
                  <a:gd name="connsiteY3" fmla="*/ -11 h 62698"/>
                  <a:gd name="connsiteX4" fmla="*/ 45707 w 47720"/>
                  <a:gd name="connsiteY4" fmla="*/ 8466 h 62698"/>
                  <a:gd name="connsiteX5" fmla="*/ 39706 w 47720"/>
                  <a:gd name="connsiteY5" fmla="*/ 15420 h 62698"/>
                  <a:gd name="connsiteX6" fmla="*/ 24466 w 47720"/>
                  <a:gd name="connsiteY6" fmla="*/ 8943 h 62698"/>
                  <a:gd name="connsiteX7" fmla="*/ 13798 w 47720"/>
                  <a:gd name="connsiteY7" fmla="*/ 17420 h 62698"/>
                  <a:gd name="connsiteX8" fmla="*/ 25800 w 47720"/>
                  <a:gd name="connsiteY8" fmla="*/ 26469 h 62698"/>
                  <a:gd name="connsiteX9" fmla="*/ 47707 w 47720"/>
                  <a:gd name="connsiteY9" fmla="*/ 44566 h 62698"/>
                  <a:gd name="connsiteX10" fmla="*/ 24467 w 47720"/>
                  <a:gd name="connsiteY10" fmla="*/ 62664 h 62698"/>
                  <a:gd name="connsiteX11" fmla="*/ -13 w 47720"/>
                  <a:gd name="connsiteY11" fmla="*/ 50567 h 62698"/>
                  <a:gd name="connsiteX12" fmla="*/ 7702 w 47720"/>
                  <a:gd name="connsiteY12" fmla="*/ 44661 h 62698"/>
                  <a:gd name="connsiteX13" fmla="*/ 24847 w 47720"/>
                  <a:gd name="connsiteY13" fmla="*/ 53615 h 62698"/>
                  <a:gd name="connsiteX14" fmla="*/ 36563 w 47720"/>
                  <a:gd name="connsiteY14" fmla="*/ 44947 h 62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7720" h="62698">
                    <a:moveTo>
                      <a:pt x="36563" y="44947"/>
                    </a:moveTo>
                    <a:cubicBezTo>
                      <a:pt x="36563" y="40089"/>
                      <a:pt x="32944" y="37422"/>
                      <a:pt x="23228" y="35422"/>
                    </a:cubicBezTo>
                    <a:cubicBezTo>
                      <a:pt x="9227" y="32565"/>
                      <a:pt x="2654" y="26850"/>
                      <a:pt x="2654" y="17801"/>
                    </a:cubicBezTo>
                    <a:cubicBezTo>
                      <a:pt x="2654" y="8752"/>
                      <a:pt x="11417" y="-11"/>
                      <a:pt x="24467" y="-11"/>
                    </a:cubicBezTo>
                    <a:cubicBezTo>
                      <a:pt x="32388" y="-100"/>
                      <a:pt x="40024" y="2947"/>
                      <a:pt x="45707" y="8466"/>
                    </a:cubicBezTo>
                    <a:lnTo>
                      <a:pt x="39706" y="15420"/>
                    </a:lnTo>
                    <a:cubicBezTo>
                      <a:pt x="35614" y="11432"/>
                      <a:pt x="30177" y="9121"/>
                      <a:pt x="24466" y="8943"/>
                    </a:cubicBezTo>
                    <a:cubicBezTo>
                      <a:pt x="17894" y="8943"/>
                      <a:pt x="13798" y="12276"/>
                      <a:pt x="13798" y="17420"/>
                    </a:cubicBezTo>
                    <a:cubicBezTo>
                      <a:pt x="13798" y="22563"/>
                      <a:pt x="16561" y="24278"/>
                      <a:pt x="25800" y="26469"/>
                    </a:cubicBezTo>
                    <a:cubicBezTo>
                      <a:pt x="41421" y="29993"/>
                      <a:pt x="47707" y="35232"/>
                      <a:pt x="47707" y="44566"/>
                    </a:cubicBezTo>
                    <a:cubicBezTo>
                      <a:pt x="47707" y="55996"/>
                      <a:pt x="38182" y="62664"/>
                      <a:pt x="24467" y="62664"/>
                    </a:cubicBezTo>
                    <a:cubicBezTo>
                      <a:pt x="14784" y="63043"/>
                      <a:pt x="5568" y="58489"/>
                      <a:pt x="-13" y="50567"/>
                    </a:cubicBezTo>
                    <a:lnTo>
                      <a:pt x="7702" y="44661"/>
                    </a:lnTo>
                    <a:cubicBezTo>
                      <a:pt x="11536" y="50353"/>
                      <a:pt x="17986" y="53722"/>
                      <a:pt x="24847" y="53615"/>
                    </a:cubicBezTo>
                    <a:cubicBezTo>
                      <a:pt x="31896" y="53901"/>
                      <a:pt x="36563" y="50472"/>
                      <a:pt x="36563" y="4494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</p:grpSp>
      </p:grpSp>
      <p:sp>
        <p:nvSpPr>
          <p:cNvPr id="76" name="Unterüberschrift 2">
            <a:extLst>
              <a:ext uri="{FF2B5EF4-FFF2-40B4-BE49-F238E27FC236}">
                <a16:creationId xmlns:a16="http://schemas.microsoft.com/office/drawing/2014/main" id="{EF3FC371-B7E8-4978-A332-818760B3E5F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5155920" y="1497145"/>
            <a:ext cx="1884055" cy="1675193"/>
          </a:xfrm>
        </p:spPr>
        <p:txBody>
          <a:bodyPr bIns="72000" anchor="b" anchorCtr="0"/>
          <a:lstStyle>
            <a:lvl1pPr marL="0" indent="0">
              <a:buNone/>
              <a:defRPr sz="48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# Nr.</a:t>
            </a:r>
          </a:p>
        </p:txBody>
      </p:sp>
      <p:sp>
        <p:nvSpPr>
          <p:cNvPr id="77" name="Inhalt 2">
            <a:extLst>
              <a:ext uri="{FF2B5EF4-FFF2-40B4-BE49-F238E27FC236}">
                <a16:creationId xmlns:a16="http://schemas.microsoft.com/office/drawing/2014/main" id="{293C78B6-EC86-44E0-BC16-9C4ABDDE39E0}"/>
              </a:ext>
            </a:extLst>
          </p:cNvPr>
          <p:cNvSpPr>
            <a:spLocks noGrp="1"/>
          </p:cNvSpPr>
          <p:nvPr>
            <p:ph sz="half" idx="22"/>
          </p:nvPr>
        </p:nvSpPr>
        <p:spPr bwMode="gray">
          <a:xfrm>
            <a:off x="5155920" y="3172338"/>
            <a:ext cx="1883918" cy="2803662"/>
          </a:xfrm>
        </p:spPr>
        <p:txBody>
          <a:bodyPr tIns="72000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78" name="Unterüberschrift 2">
            <a:extLst>
              <a:ext uri="{FF2B5EF4-FFF2-40B4-BE49-F238E27FC236}">
                <a16:creationId xmlns:a16="http://schemas.microsoft.com/office/drawing/2014/main" id="{F3CE50CC-326F-4DD0-9040-6594B7C00B6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7463880" y="1497145"/>
            <a:ext cx="1884055" cy="1675193"/>
          </a:xfrm>
        </p:spPr>
        <p:txBody>
          <a:bodyPr bIns="72000" anchor="b" anchorCtr="0"/>
          <a:lstStyle>
            <a:lvl1pPr marL="0" indent="0">
              <a:buNone/>
              <a:defRPr sz="48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# Nr.</a:t>
            </a:r>
          </a:p>
        </p:txBody>
      </p:sp>
      <p:sp>
        <p:nvSpPr>
          <p:cNvPr id="79" name="Inhalt 2">
            <a:extLst>
              <a:ext uri="{FF2B5EF4-FFF2-40B4-BE49-F238E27FC236}">
                <a16:creationId xmlns:a16="http://schemas.microsoft.com/office/drawing/2014/main" id="{D905309B-C4CA-4A0E-84BF-86F8F2B7AC60}"/>
              </a:ext>
            </a:extLst>
          </p:cNvPr>
          <p:cNvSpPr>
            <a:spLocks noGrp="1"/>
          </p:cNvSpPr>
          <p:nvPr>
            <p:ph sz="half" idx="24"/>
          </p:nvPr>
        </p:nvSpPr>
        <p:spPr bwMode="gray">
          <a:xfrm>
            <a:off x="7463880" y="3172338"/>
            <a:ext cx="1883918" cy="2803662"/>
          </a:xfrm>
        </p:spPr>
        <p:txBody>
          <a:bodyPr tIns="72000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97326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REFEREN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eiße Fläche">
            <a:extLst>
              <a:ext uri="{FF2B5EF4-FFF2-40B4-BE49-F238E27FC236}">
                <a16:creationId xmlns:a16="http://schemas.microsoft.com/office/drawing/2014/main" id="{BCE50EC4-3E53-44FB-ACFD-D2027A153044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88606" y="88200"/>
            <a:ext cx="8144592" cy="668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de-DE" noProof="0" dirty="0">
              <a:solidFill>
                <a:schemeClr val="accent1"/>
              </a:solidFill>
            </a:endParaRPr>
          </a:p>
        </p:txBody>
      </p:sp>
      <p:sp>
        <p:nvSpPr>
          <p:cNvPr id="17" name="Foliennummer">
            <a:extLst>
              <a:ext uri="{FF2B5EF4-FFF2-40B4-BE49-F238E27FC236}">
                <a16:creationId xmlns:a16="http://schemas.microsoft.com/office/drawing/2014/main" id="{331E541F-9C0C-4379-888F-8740BC601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540000" y="6228000"/>
            <a:ext cx="330857" cy="3600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fld id="{02CEFE82-39F2-4F47-8A0C-D5AB3496FA5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0" name="Titel">
            <a:extLst>
              <a:ext uri="{FF2B5EF4-FFF2-40B4-BE49-F238E27FC236}">
                <a16:creationId xmlns:a16="http://schemas.microsoft.com/office/drawing/2014/main" id="{B86EBEBD-3390-4919-AA39-5A4C09BEA9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40000" y="432000"/>
            <a:ext cx="7263000" cy="36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noProof="0" dirty="0"/>
              <a:t>PLATZHALTER</a:t>
            </a:r>
          </a:p>
        </p:txBody>
      </p:sp>
      <p:sp>
        <p:nvSpPr>
          <p:cNvPr id="71" name="Bildplatzhalter 5">
            <a:extLst>
              <a:ext uri="{FF2B5EF4-FFF2-40B4-BE49-F238E27FC236}">
                <a16:creationId xmlns:a16="http://schemas.microsoft.com/office/drawing/2014/main" id="{99D13425-1954-48FF-819E-A3583F4A4E6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233198" y="88200"/>
            <a:ext cx="3868607" cy="6681600"/>
          </a:xfrm>
          <a:solidFill>
            <a:schemeClr val="bg1">
              <a:lumMod val="95000"/>
            </a:schemeClr>
          </a:solidFill>
        </p:spPr>
        <p:txBody>
          <a:bodyPr lIns="108000" tIns="108000" rIns="108000" bIns="10800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72" name="Inhalt">
            <a:extLst>
              <a:ext uri="{FF2B5EF4-FFF2-40B4-BE49-F238E27FC236}">
                <a16:creationId xmlns:a16="http://schemas.microsoft.com/office/drawing/2014/main" id="{B037AE37-A747-44ED-8B92-33E79678261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 bwMode="gray">
          <a:xfrm>
            <a:off x="4016138" y="3567514"/>
            <a:ext cx="2791061" cy="1219588"/>
          </a:xfrm>
        </p:spPr>
        <p:txBody>
          <a:bodyPr anchor="t"/>
          <a:lstStyle>
            <a:lvl1pPr marL="0" indent="0" algn="l">
              <a:buNone/>
              <a:defRPr sz="1400">
                <a:solidFill>
                  <a:schemeClr val="accent1"/>
                </a:solidFill>
                <a:latin typeface="+mn-lt"/>
              </a:defRPr>
            </a:lvl1pPr>
            <a:lvl2pPr algn="l">
              <a:defRPr sz="1200">
                <a:solidFill>
                  <a:schemeClr val="accent1"/>
                </a:solidFill>
                <a:latin typeface="+mn-lt"/>
              </a:defRPr>
            </a:lvl2pPr>
            <a:lvl3pPr algn="l">
              <a:defRPr sz="1100">
                <a:solidFill>
                  <a:schemeClr val="accent1"/>
                </a:solidFill>
                <a:latin typeface="+mn-lt"/>
              </a:defRPr>
            </a:lvl3pPr>
            <a:lvl4pPr algn="ctr">
              <a:defRPr sz="1050">
                <a:latin typeface="+mn-lt"/>
              </a:defRPr>
            </a:lvl4pPr>
            <a:lvl5pPr algn="ctr">
              <a:defRPr sz="105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73" name="Inhalt">
            <a:extLst>
              <a:ext uri="{FF2B5EF4-FFF2-40B4-BE49-F238E27FC236}">
                <a16:creationId xmlns:a16="http://schemas.microsoft.com/office/drawing/2014/main" id="{3F29F710-071E-45AA-AEE7-E2DB0452A490}"/>
              </a:ext>
            </a:extLst>
          </p:cNvPr>
          <p:cNvSpPr>
            <a:spLocks noGrp="1"/>
          </p:cNvSpPr>
          <p:nvPr>
            <p:ph sz="half" idx="29" hasCustomPrompt="1"/>
          </p:nvPr>
        </p:nvSpPr>
        <p:spPr bwMode="gray">
          <a:xfrm>
            <a:off x="4016138" y="2957914"/>
            <a:ext cx="2791061" cy="421200"/>
          </a:xfrm>
        </p:spPr>
        <p:txBody>
          <a:bodyPr anchor="ctr"/>
          <a:lstStyle>
            <a:lvl1pPr marL="0" indent="0" algn="l">
              <a:buNone/>
              <a:defRPr sz="2800" b="1">
                <a:solidFill>
                  <a:schemeClr val="accent1"/>
                </a:solidFill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Company</a:t>
            </a:r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20286EEC-BF2A-4E7A-9264-B60F9A4110E6}"/>
              </a:ext>
            </a:extLst>
          </p:cNvPr>
          <p:cNvSpPr/>
          <p:nvPr userDrawn="1"/>
        </p:nvSpPr>
        <p:spPr>
          <a:xfrm>
            <a:off x="0" y="0"/>
            <a:ext cx="12190413" cy="6858000"/>
          </a:xfrm>
          <a:custGeom>
            <a:avLst/>
            <a:gdLst>
              <a:gd name="connsiteX0" fmla="*/ 88606 w 12190413"/>
              <a:gd name="connsiteY0" fmla="*/ 88200 h 6858000"/>
              <a:gd name="connsiteX1" fmla="*/ 88606 w 12190413"/>
              <a:gd name="connsiteY1" fmla="*/ 6769800 h 6858000"/>
              <a:gd name="connsiteX2" fmla="*/ 12101806 w 12190413"/>
              <a:gd name="connsiteY2" fmla="*/ 6769800 h 6858000"/>
              <a:gd name="connsiteX3" fmla="*/ 12101806 w 12190413"/>
              <a:gd name="connsiteY3" fmla="*/ 88200 h 6858000"/>
              <a:gd name="connsiteX4" fmla="*/ 0 w 12190413"/>
              <a:gd name="connsiteY4" fmla="*/ 0 h 6858000"/>
              <a:gd name="connsiteX5" fmla="*/ 12190413 w 12190413"/>
              <a:gd name="connsiteY5" fmla="*/ 0 h 6858000"/>
              <a:gd name="connsiteX6" fmla="*/ 12190413 w 12190413"/>
              <a:gd name="connsiteY6" fmla="*/ 6858000 h 6858000"/>
              <a:gd name="connsiteX7" fmla="*/ 0 w 12190413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0413" h="6858000">
                <a:moveTo>
                  <a:pt x="88606" y="88200"/>
                </a:moveTo>
                <a:lnTo>
                  <a:pt x="88606" y="6769800"/>
                </a:lnTo>
                <a:lnTo>
                  <a:pt x="12101806" y="6769800"/>
                </a:lnTo>
                <a:lnTo>
                  <a:pt x="12101806" y="88200"/>
                </a:lnTo>
                <a:close/>
                <a:moveTo>
                  <a:pt x="0" y="0"/>
                </a:moveTo>
                <a:lnTo>
                  <a:pt x="12190413" y="0"/>
                </a:lnTo>
                <a:lnTo>
                  <a:pt x="12190413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dirty="0" err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0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/>
          <p:cNvSpPr>
            <a:spLocks noGrp="1"/>
          </p:cNvSpPr>
          <p:nvPr>
            <p:ph type="title"/>
          </p:nvPr>
        </p:nvSpPr>
        <p:spPr bwMode="gray">
          <a:xfrm>
            <a:off x="540000" y="432000"/>
            <a:ext cx="11109600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17" name="Foliennummer">
            <a:extLst>
              <a:ext uri="{FF2B5EF4-FFF2-40B4-BE49-F238E27FC236}">
                <a16:creationId xmlns:a16="http://schemas.microsoft.com/office/drawing/2014/main" id="{331E541F-9C0C-4379-888F-8740BC601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540000" y="6228000"/>
            <a:ext cx="330857" cy="360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02CEFE82-39F2-4F47-8A0C-D5AB3496FA5C}" type="slidenum">
              <a:rPr lang="de-DE" smtClean="0"/>
              <a:pPr/>
              <a:t>‹#›</a:t>
            </a:fld>
            <a:endParaRPr lang="de-DE" dirty="0"/>
          </a:p>
        </p:txBody>
      </p: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A8810A69-892C-4125-AEC0-E0F15C74092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532128" y="6228000"/>
            <a:ext cx="2320671" cy="360000"/>
            <a:chOff x="922011" y="-1136795"/>
            <a:chExt cx="2768825" cy="429521"/>
          </a:xfrm>
          <a:solidFill>
            <a:schemeClr val="bg1"/>
          </a:solidFill>
        </p:grpSpPr>
        <p:grpSp>
          <p:nvGrpSpPr>
            <p:cNvPr id="45" name="Grafik 2">
              <a:extLst>
                <a:ext uri="{FF2B5EF4-FFF2-40B4-BE49-F238E27FC236}">
                  <a16:creationId xmlns:a16="http://schemas.microsoft.com/office/drawing/2014/main" id="{75457017-05EC-4BC2-8796-CFFFB87BE5CC}"/>
                </a:ext>
              </a:extLst>
            </p:cNvPr>
            <p:cNvGrpSpPr/>
            <p:nvPr/>
          </p:nvGrpSpPr>
          <p:grpSpPr>
            <a:xfrm>
              <a:off x="3001848" y="-1136795"/>
              <a:ext cx="688988" cy="429521"/>
              <a:chOff x="3001849" y="-1136795"/>
              <a:chExt cx="389763" cy="242982"/>
            </a:xfrm>
            <a:grpFill/>
          </p:grpSpPr>
          <p:sp>
            <p:nvSpPr>
              <p:cNvPr id="66" name="Freihandform: Form 65">
                <a:extLst>
                  <a:ext uri="{FF2B5EF4-FFF2-40B4-BE49-F238E27FC236}">
                    <a16:creationId xmlns:a16="http://schemas.microsoft.com/office/drawing/2014/main" id="{F12F5B93-0160-4177-BF4F-9120CEA6E9E0}"/>
                  </a:ext>
                </a:extLst>
              </p:cNvPr>
              <p:cNvSpPr/>
              <p:nvPr/>
            </p:nvSpPr>
            <p:spPr>
              <a:xfrm>
                <a:off x="3075484" y="-1136795"/>
                <a:ext cx="316127" cy="161925"/>
              </a:xfrm>
              <a:custGeom>
                <a:avLst/>
                <a:gdLst>
                  <a:gd name="connsiteX0" fmla="*/ 121233 w 316127"/>
                  <a:gd name="connsiteY0" fmla="*/ -13 h 161925"/>
                  <a:gd name="connsiteX1" fmla="*/ -13 w 316127"/>
                  <a:gd name="connsiteY1" fmla="*/ 121629 h 161925"/>
                  <a:gd name="connsiteX2" fmla="*/ 6933 w 316127"/>
                  <a:gd name="connsiteY2" fmla="*/ 161912 h 161925"/>
                  <a:gd name="connsiteX3" fmla="*/ 154094 w 316127"/>
                  <a:gd name="connsiteY3" fmla="*/ 161912 h 161925"/>
                  <a:gd name="connsiteX4" fmla="*/ 189527 w 316127"/>
                  <a:gd name="connsiteY4" fmla="*/ 126098 h 161925"/>
                  <a:gd name="connsiteX5" fmla="*/ 42937 w 316127"/>
                  <a:gd name="connsiteY5" fmla="*/ 126098 h 161925"/>
                  <a:gd name="connsiteX6" fmla="*/ 14934 w 316127"/>
                  <a:gd name="connsiteY6" fmla="*/ 154673 h 161925"/>
                  <a:gd name="connsiteX7" fmla="*/ 9886 w 316127"/>
                  <a:gd name="connsiteY7" fmla="*/ 121812 h 161925"/>
                  <a:gd name="connsiteX8" fmla="*/ 119137 w 316127"/>
                  <a:gd name="connsiteY8" fmla="*/ 10084 h 161925"/>
                  <a:gd name="connsiteX9" fmla="*/ 306018 w 316127"/>
                  <a:gd name="connsiteY9" fmla="*/ 10084 h 161925"/>
                  <a:gd name="connsiteX10" fmla="*/ 316114 w 316127"/>
                  <a:gd name="connsiteY10" fmla="*/ -13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6127" h="161925">
                    <a:moveTo>
                      <a:pt x="121233" y="-13"/>
                    </a:moveTo>
                    <a:cubicBezTo>
                      <a:pt x="54161" y="97"/>
                      <a:pt x="-122" y="54558"/>
                      <a:pt x="-13" y="121629"/>
                    </a:cubicBezTo>
                    <a:cubicBezTo>
                      <a:pt x="10" y="135353"/>
                      <a:pt x="2358" y="148973"/>
                      <a:pt x="6933" y="161912"/>
                    </a:cubicBezTo>
                    <a:lnTo>
                      <a:pt x="154094" y="161912"/>
                    </a:lnTo>
                    <a:lnTo>
                      <a:pt x="189527" y="126098"/>
                    </a:lnTo>
                    <a:lnTo>
                      <a:pt x="42937" y="126098"/>
                    </a:lnTo>
                    <a:lnTo>
                      <a:pt x="14934" y="154673"/>
                    </a:lnTo>
                    <a:cubicBezTo>
                      <a:pt x="11600" y="144037"/>
                      <a:pt x="9898" y="132958"/>
                      <a:pt x="9886" y="121812"/>
                    </a:cubicBezTo>
                    <a:cubicBezTo>
                      <a:pt x="9820" y="61040"/>
                      <a:pt x="58379" y="11380"/>
                      <a:pt x="119137" y="10084"/>
                    </a:cubicBezTo>
                    <a:lnTo>
                      <a:pt x="306018" y="10084"/>
                    </a:lnTo>
                    <a:lnTo>
                      <a:pt x="316114" y="-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F2C1C163-0AD7-4CD2-90D2-8243959003D6}"/>
                  </a:ext>
                </a:extLst>
              </p:cNvPr>
              <p:cNvSpPr/>
              <p:nvPr/>
            </p:nvSpPr>
            <p:spPr>
              <a:xfrm>
                <a:off x="3001849" y="-1055738"/>
                <a:ext cx="316375" cy="161925"/>
              </a:xfrm>
              <a:custGeom>
                <a:avLst/>
                <a:gdLst>
                  <a:gd name="connsiteX0" fmla="*/ 199917 w 316375"/>
                  <a:gd name="connsiteY0" fmla="*/ 161912 h 161925"/>
                  <a:gd name="connsiteX1" fmla="*/ 316250 w 316375"/>
                  <a:gd name="connsiteY1" fmla="*/ 35198 h 161925"/>
                  <a:gd name="connsiteX2" fmla="*/ 309455 w 316375"/>
                  <a:gd name="connsiteY2" fmla="*/ -13 h 161925"/>
                  <a:gd name="connsiteX3" fmla="*/ 161912 w 316375"/>
                  <a:gd name="connsiteY3" fmla="*/ -13 h 161925"/>
                  <a:gd name="connsiteX4" fmla="*/ 131527 w 316375"/>
                  <a:gd name="connsiteY4" fmla="*/ 30372 h 161925"/>
                  <a:gd name="connsiteX5" fmla="*/ 278498 w 316375"/>
                  <a:gd name="connsiteY5" fmla="*/ 30372 h 161925"/>
                  <a:gd name="connsiteX6" fmla="*/ 301358 w 316375"/>
                  <a:gd name="connsiteY6" fmla="*/ 7607 h 161925"/>
                  <a:gd name="connsiteX7" fmla="*/ 227741 w 316375"/>
                  <a:gd name="connsiteY7" fmla="*/ 146808 h 161925"/>
                  <a:gd name="connsiteX8" fmla="*/ 197345 w 316375"/>
                  <a:gd name="connsiteY8" fmla="*/ 151721 h 161925"/>
                  <a:gd name="connsiteX9" fmla="*/ 156864 w 316375"/>
                  <a:gd name="connsiteY9" fmla="*/ 151721 h 161925"/>
                  <a:gd name="connsiteX10" fmla="*/ 210014 w 316375"/>
                  <a:gd name="connsiteY10" fmla="*/ 98571 h 161925"/>
                  <a:gd name="connsiteX11" fmla="*/ 63233 w 316375"/>
                  <a:gd name="connsiteY11" fmla="*/ 98571 h 161925"/>
                  <a:gd name="connsiteX12" fmla="*/ -13 w 316375"/>
                  <a:gd name="connsiteY12" fmla="*/ 161912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6375" h="161925">
                    <a:moveTo>
                      <a:pt x="199917" y="161912"/>
                    </a:moveTo>
                    <a:cubicBezTo>
                      <a:pt x="267033" y="159045"/>
                      <a:pt x="319116" y="102313"/>
                      <a:pt x="316250" y="35198"/>
                    </a:cubicBezTo>
                    <a:cubicBezTo>
                      <a:pt x="315737" y="23190"/>
                      <a:pt x="313447" y="11324"/>
                      <a:pt x="309455" y="-13"/>
                    </a:cubicBezTo>
                    <a:lnTo>
                      <a:pt x="161912" y="-13"/>
                    </a:lnTo>
                    <a:lnTo>
                      <a:pt x="131527" y="30372"/>
                    </a:lnTo>
                    <a:lnTo>
                      <a:pt x="278498" y="30372"/>
                    </a:lnTo>
                    <a:lnTo>
                      <a:pt x="301358" y="7607"/>
                    </a:lnTo>
                    <a:cubicBezTo>
                      <a:pt x="319469" y="66375"/>
                      <a:pt x="286509" y="128698"/>
                      <a:pt x="227741" y="146808"/>
                    </a:cubicBezTo>
                    <a:cubicBezTo>
                      <a:pt x="217885" y="149845"/>
                      <a:pt x="207656" y="151499"/>
                      <a:pt x="197345" y="151721"/>
                    </a:cubicBezTo>
                    <a:lnTo>
                      <a:pt x="156864" y="151721"/>
                    </a:lnTo>
                    <a:lnTo>
                      <a:pt x="210014" y="98571"/>
                    </a:lnTo>
                    <a:lnTo>
                      <a:pt x="63233" y="98571"/>
                    </a:lnTo>
                    <a:lnTo>
                      <a:pt x="-13" y="1619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68" name="Freihandform: Form 67">
                <a:extLst>
                  <a:ext uri="{FF2B5EF4-FFF2-40B4-BE49-F238E27FC236}">
                    <a16:creationId xmlns:a16="http://schemas.microsoft.com/office/drawing/2014/main" id="{F2E23714-B2E0-49A1-ADCB-83C9A8B1D96B}"/>
                  </a:ext>
                </a:extLst>
              </p:cNvPr>
              <p:cNvSpPr/>
              <p:nvPr/>
            </p:nvSpPr>
            <p:spPr>
              <a:xfrm>
                <a:off x="3176537" y="-1091171"/>
                <a:ext cx="169544" cy="22669"/>
              </a:xfrm>
              <a:custGeom>
                <a:avLst/>
                <a:gdLst>
                  <a:gd name="connsiteX0" fmla="*/ 0 w 169544"/>
                  <a:gd name="connsiteY0" fmla="*/ 22670 h 22669"/>
                  <a:gd name="connsiteX1" fmla="*/ 146780 w 169544"/>
                  <a:gd name="connsiteY1" fmla="*/ 22670 h 22669"/>
                  <a:gd name="connsiteX2" fmla="*/ 169545 w 169544"/>
                  <a:gd name="connsiteY2" fmla="*/ 0 h 22669"/>
                  <a:gd name="connsiteX3" fmla="*/ 22765 w 169544"/>
                  <a:gd name="connsiteY3" fmla="*/ 0 h 22669"/>
                  <a:gd name="connsiteX4" fmla="*/ 0 w 169544"/>
                  <a:gd name="connsiteY4" fmla="*/ 22670 h 22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544" h="22669">
                    <a:moveTo>
                      <a:pt x="0" y="22670"/>
                    </a:moveTo>
                    <a:lnTo>
                      <a:pt x="146780" y="22670"/>
                    </a:lnTo>
                    <a:lnTo>
                      <a:pt x="169545" y="0"/>
                    </a:lnTo>
                    <a:lnTo>
                      <a:pt x="22765" y="0"/>
                    </a:lnTo>
                    <a:lnTo>
                      <a:pt x="0" y="226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69" name="Freihandform: Form 68">
                <a:extLst>
                  <a:ext uri="{FF2B5EF4-FFF2-40B4-BE49-F238E27FC236}">
                    <a16:creationId xmlns:a16="http://schemas.microsoft.com/office/drawing/2014/main" id="{55056EFA-6879-4396-9900-15A11007262F}"/>
                  </a:ext>
                </a:extLst>
              </p:cNvPr>
              <p:cNvSpPr/>
              <p:nvPr/>
            </p:nvSpPr>
            <p:spPr>
              <a:xfrm>
                <a:off x="3209398" y="-1116507"/>
                <a:ext cx="162020" cy="15144"/>
              </a:xfrm>
              <a:custGeom>
                <a:avLst/>
                <a:gdLst>
                  <a:gd name="connsiteX0" fmla="*/ 0 w 162020"/>
                  <a:gd name="connsiteY0" fmla="*/ 15145 h 15144"/>
                  <a:gd name="connsiteX1" fmla="*/ 146780 w 162020"/>
                  <a:gd name="connsiteY1" fmla="*/ 15145 h 15144"/>
                  <a:gd name="connsiteX2" fmla="*/ 162020 w 162020"/>
                  <a:gd name="connsiteY2" fmla="*/ 0 h 15144"/>
                  <a:gd name="connsiteX3" fmla="*/ 15240 w 162020"/>
                  <a:gd name="connsiteY3" fmla="*/ 0 h 15144"/>
                  <a:gd name="connsiteX4" fmla="*/ 0 w 162020"/>
                  <a:gd name="connsiteY4" fmla="*/ 15145 h 15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020" h="15144">
                    <a:moveTo>
                      <a:pt x="0" y="15145"/>
                    </a:moveTo>
                    <a:lnTo>
                      <a:pt x="146780" y="15145"/>
                    </a:lnTo>
                    <a:lnTo>
                      <a:pt x="162020" y="0"/>
                    </a:lnTo>
                    <a:lnTo>
                      <a:pt x="15240" y="0"/>
                    </a:lnTo>
                    <a:lnTo>
                      <a:pt x="0" y="1514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</p:grpSp>
        <p:grpSp>
          <p:nvGrpSpPr>
            <p:cNvPr id="46" name="Grafik 2">
              <a:extLst>
                <a:ext uri="{FF2B5EF4-FFF2-40B4-BE49-F238E27FC236}">
                  <a16:creationId xmlns:a16="http://schemas.microsoft.com/office/drawing/2014/main" id="{9025C751-4095-433C-862F-5B04735E0288}"/>
                </a:ext>
              </a:extLst>
            </p:cNvPr>
            <p:cNvGrpSpPr/>
            <p:nvPr/>
          </p:nvGrpSpPr>
          <p:grpSpPr>
            <a:xfrm>
              <a:off x="922011" y="-999571"/>
              <a:ext cx="2000622" cy="152233"/>
              <a:chOff x="3472669" y="-1059167"/>
              <a:chExt cx="1131760" cy="86119"/>
            </a:xfrm>
            <a:grpFill/>
          </p:grpSpPr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1239D2E0-74E7-4355-BF82-4374F542F6B5}"/>
                  </a:ext>
                </a:extLst>
              </p:cNvPr>
              <p:cNvSpPr/>
              <p:nvPr/>
            </p:nvSpPr>
            <p:spPr>
              <a:xfrm>
                <a:off x="3472669" y="-1055927"/>
                <a:ext cx="73848" cy="81428"/>
              </a:xfrm>
              <a:custGeom>
                <a:avLst/>
                <a:gdLst>
                  <a:gd name="connsiteX0" fmla="*/ 73806 w 73848"/>
                  <a:gd name="connsiteY0" fmla="*/ 40372 h 81428"/>
                  <a:gd name="connsiteX1" fmla="*/ 73806 w 73848"/>
                  <a:gd name="connsiteY1" fmla="*/ 40848 h 81428"/>
                  <a:gd name="connsiteX2" fmla="*/ 36298 w 73848"/>
                  <a:gd name="connsiteY2" fmla="*/ 81387 h 81428"/>
                  <a:gd name="connsiteX3" fmla="*/ 32182 w 73848"/>
                  <a:gd name="connsiteY3" fmla="*/ 81329 h 81428"/>
                  <a:gd name="connsiteX4" fmla="*/ -13 w 73848"/>
                  <a:gd name="connsiteY4" fmla="*/ 81329 h 81428"/>
                  <a:gd name="connsiteX5" fmla="*/ -13 w 73848"/>
                  <a:gd name="connsiteY5" fmla="*/ 81 h 81428"/>
                  <a:gd name="connsiteX6" fmla="*/ 31991 w 73848"/>
                  <a:gd name="connsiteY6" fmla="*/ 81 h 81428"/>
                  <a:gd name="connsiteX7" fmla="*/ 73733 w 73848"/>
                  <a:gd name="connsiteY7" fmla="*/ 36450 h 81428"/>
                  <a:gd name="connsiteX8" fmla="*/ 73806 w 73848"/>
                  <a:gd name="connsiteY8" fmla="*/ 40372 h 81428"/>
                  <a:gd name="connsiteX9" fmla="*/ 45803 w 73848"/>
                  <a:gd name="connsiteY9" fmla="*/ 40467 h 81428"/>
                  <a:gd name="connsiteX10" fmla="*/ 31515 w 73848"/>
                  <a:gd name="connsiteY10" fmla="*/ 19798 h 81428"/>
                  <a:gd name="connsiteX11" fmla="*/ 26753 w 73848"/>
                  <a:gd name="connsiteY11" fmla="*/ 19798 h 81428"/>
                  <a:gd name="connsiteX12" fmla="*/ 26753 w 73848"/>
                  <a:gd name="connsiteY12" fmla="*/ 61613 h 81428"/>
                  <a:gd name="connsiteX13" fmla="*/ 31705 w 73848"/>
                  <a:gd name="connsiteY13" fmla="*/ 61613 h 81428"/>
                  <a:gd name="connsiteX14" fmla="*/ 45803 w 73848"/>
                  <a:gd name="connsiteY14" fmla="*/ 40943 h 81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3848" h="81428">
                    <a:moveTo>
                      <a:pt x="73806" y="40372"/>
                    </a:moveTo>
                    <a:lnTo>
                      <a:pt x="73806" y="40848"/>
                    </a:lnTo>
                    <a:cubicBezTo>
                      <a:pt x="74643" y="62400"/>
                      <a:pt x="57850" y="80550"/>
                      <a:pt x="36298" y="81387"/>
                    </a:cubicBezTo>
                    <a:cubicBezTo>
                      <a:pt x="34926" y="81440"/>
                      <a:pt x="33552" y="81421"/>
                      <a:pt x="32182" y="81329"/>
                    </a:cubicBezTo>
                    <a:lnTo>
                      <a:pt x="-13" y="81329"/>
                    </a:lnTo>
                    <a:lnTo>
                      <a:pt x="-13" y="81"/>
                    </a:lnTo>
                    <a:lnTo>
                      <a:pt x="31991" y="81"/>
                    </a:lnTo>
                    <a:cubicBezTo>
                      <a:pt x="53561" y="-1403"/>
                      <a:pt x="72250" y="14880"/>
                      <a:pt x="73733" y="36450"/>
                    </a:cubicBezTo>
                    <a:cubicBezTo>
                      <a:pt x="73823" y="37755"/>
                      <a:pt x="73847" y="39064"/>
                      <a:pt x="73806" y="40372"/>
                    </a:cubicBezTo>
                    <a:close/>
                    <a:moveTo>
                      <a:pt x="45803" y="40467"/>
                    </a:moveTo>
                    <a:cubicBezTo>
                      <a:pt x="45803" y="26370"/>
                      <a:pt x="40278" y="19798"/>
                      <a:pt x="31515" y="19798"/>
                    </a:cubicBezTo>
                    <a:lnTo>
                      <a:pt x="26753" y="19798"/>
                    </a:lnTo>
                    <a:lnTo>
                      <a:pt x="26753" y="61613"/>
                    </a:lnTo>
                    <a:lnTo>
                      <a:pt x="31705" y="61613"/>
                    </a:lnTo>
                    <a:cubicBezTo>
                      <a:pt x="40278" y="61613"/>
                      <a:pt x="45803" y="54850"/>
                      <a:pt x="45803" y="4094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48" name="Freihandform: Form 47">
                <a:extLst>
                  <a:ext uri="{FF2B5EF4-FFF2-40B4-BE49-F238E27FC236}">
                    <a16:creationId xmlns:a16="http://schemas.microsoft.com/office/drawing/2014/main" id="{F270D735-4D14-4FF8-B236-2C3624203BED}"/>
                  </a:ext>
                </a:extLst>
              </p:cNvPr>
              <p:cNvSpPr/>
              <p:nvPr/>
            </p:nvSpPr>
            <p:spPr>
              <a:xfrm>
                <a:off x="3553537" y="-1055833"/>
                <a:ext cx="60197" cy="81248"/>
              </a:xfrm>
              <a:custGeom>
                <a:avLst/>
                <a:gdLst>
                  <a:gd name="connsiteX0" fmla="*/ 60185 w 60197"/>
                  <a:gd name="connsiteY0" fmla="*/ 19704 h 81248"/>
                  <a:gd name="connsiteX1" fmla="*/ 26943 w 60197"/>
                  <a:gd name="connsiteY1" fmla="*/ 19704 h 81248"/>
                  <a:gd name="connsiteX2" fmla="*/ 26943 w 60197"/>
                  <a:gd name="connsiteY2" fmla="*/ 35611 h 81248"/>
                  <a:gd name="connsiteX3" fmla="*/ 57899 w 60197"/>
                  <a:gd name="connsiteY3" fmla="*/ 35611 h 81248"/>
                  <a:gd name="connsiteX4" fmla="*/ 57899 w 60197"/>
                  <a:gd name="connsiteY4" fmla="*/ 55327 h 81248"/>
                  <a:gd name="connsiteX5" fmla="*/ 26943 w 60197"/>
                  <a:gd name="connsiteY5" fmla="*/ 55327 h 81248"/>
                  <a:gd name="connsiteX6" fmla="*/ 26943 w 60197"/>
                  <a:gd name="connsiteY6" fmla="*/ 81236 h 81248"/>
                  <a:gd name="connsiteX7" fmla="*/ -13 w 60197"/>
                  <a:gd name="connsiteY7" fmla="*/ 81236 h 81248"/>
                  <a:gd name="connsiteX8" fmla="*/ -13 w 60197"/>
                  <a:gd name="connsiteY8" fmla="*/ -13 h 81248"/>
                  <a:gd name="connsiteX9" fmla="*/ 60185 w 60197"/>
                  <a:gd name="connsiteY9" fmla="*/ -13 h 81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0197" h="81248">
                    <a:moveTo>
                      <a:pt x="60185" y="19704"/>
                    </a:moveTo>
                    <a:lnTo>
                      <a:pt x="26943" y="19704"/>
                    </a:lnTo>
                    <a:lnTo>
                      <a:pt x="26943" y="35611"/>
                    </a:lnTo>
                    <a:lnTo>
                      <a:pt x="57899" y="35611"/>
                    </a:lnTo>
                    <a:lnTo>
                      <a:pt x="57899" y="55327"/>
                    </a:lnTo>
                    <a:lnTo>
                      <a:pt x="26943" y="55327"/>
                    </a:lnTo>
                    <a:lnTo>
                      <a:pt x="26943" y="81236"/>
                    </a:lnTo>
                    <a:lnTo>
                      <a:pt x="-13" y="81236"/>
                    </a:lnTo>
                    <a:lnTo>
                      <a:pt x="-13" y="-13"/>
                    </a:lnTo>
                    <a:lnTo>
                      <a:pt x="60185" y="-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49" name="Freihandform: Form 48">
                <a:extLst>
                  <a:ext uri="{FF2B5EF4-FFF2-40B4-BE49-F238E27FC236}">
                    <a16:creationId xmlns:a16="http://schemas.microsoft.com/office/drawing/2014/main" id="{F46F8525-CF96-41B5-B34A-F235585C7F8B}"/>
                  </a:ext>
                </a:extLst>
              </p:cNvPr>
              <p:cNvSpPr/>
              <p:nvPr/>
            </p:nvSpPr>
            <p:spPr>
              <a:xfrm>
                <a:off x="3617068" y="-1056710"/>
                <a:ext cx="72866" cy="83109"/>
              </a:xfrm>
              <a:custGeom>
                <a:avLst/>
                <a:gdLst>
                  <a:gd name="connsiteX0" fmla="*/ -13 w 72866"/>
                  <a:gd name="connsiteY0" fmla="*/ 71159 h 83109"/>
                  <a:gd name="connsiteX1" fmla="*/ 11798 w 72866"/>
                  <a:gd name="connsiteY1" fmla="*/ 54300 h 83109"/>
                  <a:gd name="connsiteX2" fmla="*/ 35992 w 72866"/>
                  <a:gd name="connsiteY2" fmla="*/ 63349 h 83109"/>
                  <a:gd name="connsiteX3" fmla="*/ 44945 w 72866"/>
                  <a:gd name="connsiteY3" fmla="*/ 58491 h 83109"/>
                  <a:gd name="connsiteX4" fmla="*/ 27419 w 72866"/>
                  <a:gd name="connsiteY4" fmla="*/ 48966 h 83109"/>
                  <a:gd name="connsiteX5" fmla="*/ 4369 w 72866"/>
                  <a:gd name="connsiteY5" fmla="*/ 25820 h 83109"/>
                  <a:gd name="connsiteX6" fmla="*/ 39135 w 72866"/>
                  <a:gd name="connsiteY6" fmla="*/ 7 h 83109"/>
                  <a:gd name="connsiteX7" fmla="*/ 72854 w 72866"/>
                  <a:gd name="connsiteY7" fmla="*/ 12104 h 83109"/>
                  <a:gd name="connsiteX8" fmla="*/ 60090 w 72866"/>
                  <a:gd name="connsiteY8" fmla="*/ 26963 h 83109"/>
                  <a:gd name="connsiteX9" fmla="*/ 40469 w 72866"/>
                  <a:gd name="connsiteY9" fmla="*/ 19343 h 83109"/>
                  <a:gd name="connsiteX10" fmla="*/ 31515 w 72866"/>
                  <a:gd name="connsiteY10" fmla="*/ 24296 h 83109"/>
                  <a:gd name="connsiteX11" fmla="*/ 46279 w 72866"/>
                  <a:gd name="connsiteY11" fmla="*/ 32202 h 83109"/>
                  <a:gd name="connsiteX12" fmla="*/ 72091 w 72866"/>
                  <a:gd name="connsiteY12" fmla="*/ 58396 h 83109"/>
                  <a:gd name="connsiteX13" fmla="*/ 37325 w 72866"/>
                  <a:gd name="connsiteY13" fmla="*/ 83065 h 83109"/>
                  <a:gd name="connsiteX14" fmla="*/ -13 w 72866"/>
                  <a:gd name="connsiteY14" fmla="*/ 71159 h 83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2866" h="83109">
                    <a:moveTo>
                      <a:pt x="-13" y="71159"/>
                    </a:moveTo>
                    <a:lnTo>
                      <a:pt x="11798" y="54300"/>
                    </a:lnTo>
                    <a:cubicBezTo>
                      <a:pt x="18644" y="59902"/>
                      <a:pt x="27150" y="63083"/>
                      <a:pt x="35992" y="63349"/>
                    </a:cubicBezTo>
                    <a:cubicBezTo>
                      <a:pt x="42088" y="63349"/>
                      <a:pt x="44945" y="61634"/>
                      <a:pt x="44945" y="58491"/>
                    </a:cubicBezTo>
                    <a:cubicBezTo>
                      <a:pt x="44945" y="53824"/>
                      <a:pt x="38754" y="52014"/>
                      <a:pt x="27419" y="48966"/>
                    </a:cubicBezTo>
                    <a:cubicBezTo>
                      <a:pt x="13513" y="44775"/>
                      <a:pt x="4369" y="38488"/>
                      <a:pt x="4369" y="25820"/>
                    </a:cubicBezTo>
                    <a:cubicBezTo>
                      <a:pt x="4369" y="9818"/>
                      <a:pt x="19037" y="7"/>
                      <a:pt x="39135" y="7"/>
                    </a:cubicBezTo>
                    <a:cubicBezTo>
                      <a:pt x="51496" y="-346"/>
                      <a:pt x="63536" y="3974"/>
                      <a:pt x="72854" y="12104"/>
                    </a:cubicBezTo>
                    <a:lnTo>
                      <a:pt x="60090" y="26963"/>
                    </a:lnTo>
                    <a:cubicBezTo>
                      <a:pt x="54600" y="22277"/>
                      <a:pt x="47683" y="19591"/>
                      <a:pt x="40469" y="19343"/>
                    </a:cubicBezTo>
                    <a:cubicBezTo>
                      <a:pt x="34849" y="19343"/>
                      <a:pt x="31515" y="21248"/>
                      <a:pt x="31515" y="24296"/>
                    </a:cubicBezTo>
                    <a:cubicBezTo>
                      <a:pt x="31515" y="27344"/>
                      <a:pt x="36278" y="29344"/>
                      <a:pt x="46279" y="32202"/>
                    </a:cubicBezTo>
                    <a:cubicBezTo>
                      <a:pt x="60852" y="36393"/>
                      <a:pt x="72091" y="42489"/>
                      <a:pt x="72091" y="58396"/>
                    </a:cubicBezTo>
                    <a:cubicBezTo>
                      <a:pt x="72091" y="74302"/>
                      <a:pt x="58756" y="83065"/>
                      <a:pt x="37325" y="83065"/>
                    </a:cubicBezTo>
                    <a:cubicBezTo>
                      <a:pt x="23880" y="83509"/>
                      <a:pt x="10693" y="79304"/>
                      <a:pt x="-13" y="711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50" name="Freihandform: Form 49">
                <a:extLst>
                  <a:ext uri="{FF2B5EF4-FFF2-40B4-BE49-F238E27FC236}">
                    <a16:creationId xmlns:a16="http://schemas.microsoft.com/office/drawing/2014/main" id="{818B0FEA-BB9C-4BB4-BD7A-BB878B6FC83C}"/>
                  </a:ext>
                </a:extLst>
              </p:cNvPr>
              <p:cNvSpPr/>
              <p:nvPr/>
            </p:nvSpPr>
            <p:spPr>
              <a:xfrm>
                <a:off x="3725749" y="-1055833"/>
                <a:ext cx="71532" cy="81248"/>
              </a:xfrm>
              <a:custGeom>
                <a:avLst/>
                <a:gdLst>
                  <a:gd name="connsiteX0" fmla="*/ 60376 w 71532"/>
                  <a:gd name="connsiteY0" fmla="*/ 81236 h 81248"/>
                  <a:gd name="connsiteX1" fmla="*/ 52851 w 71532"/>
                  <a:gd name="connsiteY1" fmla="*/ 60280 h 81248"/>
                  <a:gd name="connsiteX2" fmla="*/ 19513 w 71532"/>
                  <a:gd name="connsiteY2" fmla="*/ 60280 h 81248"/>
                  <a:gd name="connsiteX3" fmla="*/ 11893 w 71532"/>
                  <a:gd name="connsiteY3" fmla="*/ 81236 h 81248"/>
                  <a:gd name="connsiteX4" fmla="*/ -13 w 71532"/>
                  <a:gd name="connsiteY4" fmla="*/ 81236 h 81248"/>
                  <a:gd name="connsiteX5" fmla="*/ 30848 w 71532"/>
                  <a:gd name="connsiteY5" fmla="*/ -13 h 81248"/>
                  <a:gd name="connsiteX6" fmla="*/ 40373 w 71532"/>
                  <a:gd name="connsiteY6" fmla="*/ -13 h 81248"/>
                  <a:gd name="connsiteX7" fmla="*/ 71520 w 71532"/>
                  <a:gd name="connsiteY7" fmla="*/ 81236 h 81248"/>
                  <a:gd name="connsiteX8" fmla="*/ 22847 w 71532"/>
                  <a:gd name="connsiteY8" fmla="*/ 50946 h 81248"/>
                  <a:gd name="connsiteX9" fmla="*/ 49898 w 71532"/>
                  <a:gd name="connsiteY9" fmla="*/ 50946 h 81248"/>
                  <a:gd name="connsiteX10" fmla="*/ 36563 w 71532"/>
                  <a:gd name="connsiteY10" fmla="*/ 14179 h 81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532" h="81248">
                    <a:moveTo>
                      <a:pt x="60376" y="81236"/>
                    </a:moveTo>
                    <a:lnTo>
                      <a:pt x="52851" y="60280"/>
                    </a:lnTo>
                    <a:lnTo>
                      <a:pt x="19513" y="60280"/>
                    </a:lnTo>
                    <a:lnTo>
                      <a:pt x="11893" y="81236"/>
                    </a:lnTo>
                    <a:lnTo>
                      <a:pt x="-13" y="81236"/>
                    </a:lnTo>
                    <a:lnTo>
                      <a:pt x="30848" y="-13"/>
                    </a:lnTo>
                    <a:lnTo>
                      <a:pt x="40373" y="-13"/>
                    </a:lnTo>
                    <a:lnTo>
                      <a:pt x="71520" y="81236"/>
                    </a:lnTo>
                    <a:close/>
                    <a:moveTo>
                      <a:pt x="22847" y="50946"/>
                    </a:moveTo>
                    <a:lnTo>
                      <a:pt x="49898" y="50946"/>
                    </a:lnTo>
                    <a:lnTo>
                      <a:pt x="36563" y="1417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51" name="Freihandform: Form 50">
                <a:extLst>
                  <a:ext uri="{FF2B5EF4-FFF2-40B4-BE49-F238E27FC236}">
                    <a16:creationId xmlns:a16="http://schemas.microsoft.com/office/drawing/2014/main" id="{560D0FA2-2439-460E-919B-144F5EA5167D}"/>
                  </a:ext>
                </a:extLst>
              </p:cNvPr>
              <p:cNvSpPr/>
              <p:nvPr/>
            </p:nvSpPr>
            <p:spPr>
              <a:xfrm>
                <a:off x="3799662" y="-1034973"/>
                <a:ext cx="51625" cy="60388"/>
              </a:xfrm>
              <a:custGeom>
                <a:avLst/>
                <a:gdLst>
                  <a:gd name="connsiteX0" fmla="*/ 40183 w 51625"/>
                  <a:gd name="connsiteY0" fmla="*/ -13 h 60388"/>
                  <a:gd name="connsiteX1" fmla="*/ 51613 w 51625"/>
                  <a:gd name="connsiteY1" fmla="*/ -13 h 60388"/>
                  <a:gd name="connsiteX2" fmla="*/ 30086 w 51625"/>
                  <a:gd name="connsiteY2" fmla="*/ 60376 h 60388"/>
                  <a:gd name="connsiteX3" fmla="*/ 21704 w 51625"/>
                  <a:gd name="connsiteY3" fmla="*/ 60376 h 60388"/>
                  <a:gd name="connsiteX4" fmla="*/ -13 w 51625"/>
                  <a:gd name="connsiteY4" fmla="*/ -13 h 60388"/>
                  <a:gd name="connsiteX5" fmla="*/ 11322 w 51625"/>
                  <a:gd name="connsiteY5" fmla="*/ -13 h 60388"/>
                  <a:gd name="connsiteX6" fmla="*/ 25991 w 51625"/>
                  <a:gd name="connsiteY6" fmla="*/ 45231 h 60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25" h="60388">
                    <a:moveTo>
                      <a:pt x="40183" y="-13"/>
                    </a:moveTo>
                    <a:lnTo>
                      <a:pt x="51613" y="-13"/>
                    </a:lnTo>
                    <a:lnTo>
                      <a:pt x="30086" y="60376"/>
                    </a:lnTo>
                    <a:lnTo>
                      <a:pt x="21704" y="60376"/>
                    </a:lnTo>
                    <a:lnTo>
                      <a:pt x="-13" y="-13"/>
                    </a:lnTo>
                    <a:lnTo>
                      <a:pt x="11322" y="-13"/>
                    </a:lnTo>
                    <a:lnTo>
                      <a:pt x="25991" y="4523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52" name="Freihandform: Form 51">
                <a:extLst>
                  <a:ext uri="{FF2B5EF4-FFF2-40B4-BE49-F238E27FC236}">
                    <a16:creationId xmlns:a16="http://schemas.microsoft.com/office/drawing/2014/main" id="{1AB4FB1C-2FE2-4EC1-915D-3C5CA6FECCC0}"/>
                  </a:ext>
                </a:extLst>
              </p:cNvPr>
              <p:cNvSpPr/>
              <p:nvPr/>
            </p:nvSpPr>
            <p:spPr>
              <a:xfrm>
                <a:off x="3862143" y="-1059167"/>
                <a:ext cx="13146" cy="84582"/>
              </a:xfrm>
              <a:custGeom>
                <a:avLst/>
                <a:gdLst>
                  <a:gd name="connsiteX0" fmla="*/ -10 w 13146"/>
                  <a:gd name="connsiteY0" fmla="*/ 6655 h 84582"/>
                  <a:gd name="connsiteX1" fmla="*/ 6467 w 13146"/>
                  <a:gd name="connsiteY1" fmla="*/ -12 h 84582"/>
                  <a:gd name="connsiteX2" fmla="*/ 13133 w 13146"/>
                  <a:gd name="connsiteY2" fmla="*/ 6464 h 84582"/>
                  <a:gd name="connsiteX3" fmla="*/ 6657 w 13146"/>
                  <a:gd name="connsiteY3" fmla="*/ 13131 h 84582"/>
                  <a:gd name="connsiteX4" fmla="*/ 6563 w 13146"/>
                  <a:gd name="connsiteY4" fmla="*/ 13132 h 84582"/>
                  <a:gd name="connsiteX5" fmla="*/ -6 w 13146"/>
                  <a:gd name="connsiteY5" fmla="*/ 7141 h 84582"/>
                  <a:gd name="connsiteX6" fmla="*/ -10 w 13146"/>
                  <a:gd name="connsiteY6" fmla="*/ 6655 h 84582"/>
                  <a:gd name="connsiteX7" fmla="*/ 11992 w 13146"/>
                  <a:gd name="connsiteY7" fmla="*/ 24181 h 84582"/>
                  <a:gd name="connsiteX8" fmla="*/ 11992 w 13146"/>
                  <a:gd name="connsiteY8" fmla="*/ 84569 h 84582"/>
                  <a:gd name="connsiteX9" fmla="*/ 848 w 13146"/>
                  <a:gd name="connsiteY9" fmla="*/ 84569 h 84582"/>
                  <a:gd name="connsiteX10" fmla="*/ 848 w 13146"/>
                  <a:gd name="connsiteY10" fmla="*/ 24181 h 84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46" h="84582">
                    <a:moveTo>
                      <a:pt x="-10" y="6655"/>
                    </a:moveTo>
                    <a:cubicBezTo>
                      <a:pt x="-62" y="3025"/>
                      <a:pt x="2837" y="41"/>
                      <a:pt x="6467" y="-12"/>
                    </a:cubicBezTo>
                    <a:cubicBezTo>
                      <a:pt x="10096" y="-65"/>
                      <a:pt x="13081" y="2835"/>
                      <a:pt x="13133" y="6464"/>
                    </a:cubicBezTo>
                    <a:cubicBezTo>
                      <a:pt x="13186" y="10094"/>
                      <a:pt x="10286" y="13078"/>
                      <a:pt x="6657" y="13131"/>
                    </a:cubicBezTo>
                    <a:cubicBezTo>
                      <a:pt x="6626" y="13132"/>
                      <a:pt x="6594" y="13132"/>
                      <a:pt x="6563" y="13132"/>
                    </a:cubicBezTo>
                    <a:cubicBezTo>
                      <a:pt x="3094" y="13291"/>
                      <a:pt x="153" y="10609"/>
                      <a:pt x="-6" y="7141"/>
                    </a:cubicBezTo>
                    <a:cubicBezTo>
                      <a:pt x="-14" y="6979"/>
                      <a:pt x="-15" y="6817"/>
                      <a:pt x="-10" y="6655"/>
                    </a:cubicBezTo>
                    <a:close/>
                    <a:moveTo>
                      <a:pt x="11992" y="24181"/>
                    </a:moveTo>
                    <a:lnTo>
                      <a:pt x="11992" y="84569"/>
                    </a:lnTo>
                    <a:lnTo>
                      <a:pt x="848" y="84569"/>
                    </a:lnTo>
                    <a:lnTo>
                      <a:pt x="848" y="241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53" name="Freihandform: Form 52">
                <a:extLst>
                  <a:ext uri="{FF2B5EF4-FFF2-40B4-BE49-F238E27FC236}">
                    <a16:creationId xmlns:a16="http://schemas.microsoft.com/office/drawing/2014/main" id="{D3611BD1-C01E-4CC2-AF36-D9211C8910C6}"/>
                  </a:ext>
                </a:extLst>
              </p:cNvPr>
              <p:cNvSpPr/>
              <p:nvPr/>
            </p:nvSpPr>
            <p:spPr>
              <a:xfrm>
                <a:off x="3889960" y="-1036124"/>
                <a:ext cx="50292" cy="62753"/>
              </a:xfrm>
              <a:custGeom>
                <a:avLst/>
                <a:gdLst>
                  <a:gd name="connsiteX0" fmla="*/ 48089 w 50292"/>
                  <a:gd name="connsiteY0" fmla="*/ 48287 h 62753"/>
                  <a:gd name="connsiteX1" fmla="*/ 50279 w 50292"/>
                  <a:gd name="connsiteY1" fmla="*/ 60574 h 62753"/>
                  <a:gd name="connsiteX2" fmla="*/ 50279 w 50292"/>
                  <a:gd name="connsiteY2" fmla="*/ 61526 h 62753"/>
                  <a:gd name="connsiteX3" fmla="*/ 38659 w 50292"/>
                  <a:gd name="connsiteY3" fmla="*/ 61526 h 62753"/>
                  <a:gd name="connsiteX4" fmla="*/ 37230 w 50292"/>
                  <a:gd name="connsiteY4" fmla="*/ 55621 h 62753"/>
                  <a:gd name="connsiteX5" fmla="*/ 20656 w 50292"/>
                  <a:gd name="connsiteY5" fmla="*/ 62669 h 62753"/>
                  <a:gd name="connsiteX6" fmla="*/ 41 w 50292"/>
                  <a:gd name="connsiteY6" fmla="*/ 45325 h 62753"/>
                  <a:gd name="connsiteX7" fmla="*/ -13 w 50292"/>
                  <a:gd name="connsiteY7" fmla="*/ 44477 h 62753"/>
                  <a:gd name="connsiteX8" fmla="*/ 27038 w 50292"/>
                  <a:gd name="connsiteY8" fmla="*/ 24474 h 62753"/>
                  <a:gd name="connsiteX9" fmla="*/ 36563 w 50292"/>
                  <a:gd name="connsiteY9" fmla="*/ 24474 h 62753"/>
                  <a:gd name="connsiteX10" fmla="*/ 36563 w 50292"/>
                  <a:gd name="connsiteY10" fmla="*/ 19997 h 62753"/>
                  <a:gd name="connsiteX11" fmla="*/ 26579 w 50292"/>
                  <a:gd name="connsiteY11" fmla="*/ 8507 h 62753"/>
                  <a:gd name="connsiteX12" fmla="*/ 24466 w 50292"/>
                  <a:gd name="connsiteY12" fmla="*/ 8567 h 62753"/>
                  <a:gd name="connsiteX13" fmla="*/ 12084 w 50292"/>
                  <a:gd name="connsiteY13" fmla="*/ 18092 h 62753"/>
                  <a:gd name="connsiteX14" fmla="*/ 940 w 50292"/>
                  <a:gd name="connsiteY14" fmla="*/ 18092 h 62753"/>
                  <a:gd name="connsiteX15" fmla="*/ 25133 w 50292"/>
                  <a:gd name="connsiteY15" fmla="*/ 185 h 62753"/>
                  <a:gd name="connsiteX16" fmla="*/ 47527 w 50292"/>
                  <a:gd name="connsiteY16" fmla="*/ 17025 h 62753"/>
                  <a:gd name="connsiteX17" fmla="*/ 47707 w 50292"/>
                  <a:gd name="connsiteY17" fmla="*/ 20569 h 62753"/>
                  <a:gd name="connsiteX18" fmla="*/ 36944 w 50292"/>
                  <a:gd name="connsiteY18" fmla="*/ 44477 h 62753"/>
                  <a:gd name="connsiteX19" fmla="*/ 36944 w 50292"/>
                  <a:gd name="connsiteY19" fmla="*/ 32094 h 62753"/>
                  <a:gd name="connsiteX20" fmla="*/ 29039 w 50292"/>
                  <a:gd name="connsiteY20" fmla="*/ 32094 h 62753"/>
                  <a:gd name="connsiteX21" fmla="*/ 11227 w 50292"/>
                  <a:gd name="connsiteY21" fmla="*/ 42857 h 62753"/>
                  <a:gd name="connsiteX22" fmla="*/ 20010 w 50292"/>
                  <a:gd name="connsiteY22" fmla="*/ 53070 h 62753"/>
                  <a:gd name="connsiteX23" fmla="*/ 22371 w 50292"/>
                  <a:gd name="connsiteY23" fmla="*/ 52954 h 62753"/>
                  <a:gd name="connsiteX24" fmla="*/ 36944 w 50292"/>
                  <a:gd name="connsiteY24" fmla="*/ 44477 h 62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0292" h="62753">
                    <a:moveTo>
                      <a:pt x="48089" y="48287"/>
                    </a:moveTo>
                    <a:cubicBezTo>
                      <a:pt x="48054" y="52482"/>
                      <a:pt x="48797" y="56648"/>
                      <a:pt x="50279" y="60574"/>
                    </a:cubicBezTo>
                    <a:lnTo>
                      <a:pt x="50279" y="61526"/>
                    </a:lnTo>
                    <a:lnTo>
                      <a:pt x="38659" y="61526"/>
                    </a:lnTo>
                    <a:cubicBezTo>
                      <a:pt x="37904" y="59636"/>
                      <a:pt x="37423" y="57647"/>
                      <a:pt x="37230" y="55621"/>
                    </a:cubicBezTo>
                    <a:cubicBezTo>
                      <a:pt x="32877" y="60102"/>
                      <a:pt x="26904" y="62643"/>
                      <a:pt x="20656" y="62669"/>
                    </a:cubicBezTo>
                    <a:cubicBezTo>
                      <a:pt x="10174" y="63573"/>
                      <a:pt x="945" y="55807"/>
                      <a:pt x="41" y="45325"/>
                    </a:cubicBezTo>
                    <a:cubicBezTo>
                      <a:pt x="17" y="45043"/>
                      <a:pt x="-1" y="44760"/>
                      <a:pt x="-13" y="44477"/>
                    </a:cubicBezTo>
                    <a:cubicBezTo>
                      <a:pt x="-13" y="31237"/>
                      <a:pt x="10560" y="24474"/>
                      <a:pt x="27038" y="24474"/>
                    </a:cubicBezTo>
                    <a:lnTo>
                      <a:pt x="36563" y="24474"/>
                    </a:lnTo>
                    <a:lnTo>
                      <a:pt x="36563" y="19997"/>
                    </a:lnTo>
                    <a:cubicBezTo>
                      <a:pt x="36979" y="14068"/>
                      <a:pt x="32509" y="8923"/>
                      <a:pt x="26579" y="8507"/>
                    </a:cubicBezTo>
                    <a:cubicBezTo>
                      <a:pt x="25875" y="8458"/>
                      <a:pt x="25167" y="8478"/>
                      <a:pt x="24466" y="8567"/>
                    </a:cubicBezTo>
                    <a:cubicBezTo>
                      <a:pt x="17037" y="8567"/>
                      <a:pt x="12084" y="12949"/>
                      <a:pt x="12084" y="18092"/>
                    </a:cubicBezTo>
                    <a:lnTo>
                      <a:pt x="940" y="18092"/>
                    </a:lnTo>
                    <a:cubicBezTo>
                      <a:pt x="940" y="9520"/>
                      <a:pt x="10465" y="185"/>
                      <a:pt x="25133" y="185"/>
                    </a:cubicBezTo>
                    <a:cubicBezTo>
                      <a:pt x="35967" y="-1348"/>
                      <a:pt x="45993" y="6191"/>
                      <a:pt x="47527" y="17025"/>
                    </a:cubicBezTo>
                    <a:cubicBezTo>
                      <a:pt x="47693" y="18198"/>
                      <a:pt x="47753" y="19384"/>
                      <a:pt x="47707" y="20569"/>
                    </a:cubicBezTo>
                    <a:close/>
                    <a:moveTo>
                      <a:pt x="36944" y="44477"/>
                    </a:moveTo>
                    <a:lnTo>
                      <a:pt x="36944" y="32094"/>
                    </a:lnTo>
                    <a:lnTo>
                      <a:pt x="29039" y="32094"/>
                    </a:lnTo>
                    <a:cubicBezTo>
                      <a:pt x="17608" y="32094"/>
                      <a:pt x="11227" y="35523"/>
                      <a:pt x="11227" y="42857"/>
                    </a:cubicBezTo>
                    <a:cubicBezTo>
                      <a:pt x="10832" y="48103"/>
                      <a:pt x="14764" y="52676"/>
                      <a:pt x="20010" y="53070"/>
                    </a:cubicBezTo>
                    <a:cubicBezTo>
                      <a:pt x="20799" y="53130"/>
                      <a:pt x="21592" y="53091"/>
                      <a:pt x="22371" y="52954"/>
                    </a:cubicBezTo>
                    <a:cubicBezTo>
                      <a:pt x="28411" y="52995"/>
                      <a:pt x="33994" y="49747"/>
                      <a:pt x="36944" y="4447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54" name="Freihandform: Form 53">
                <a:extLst>
                  <a:ext uri="{FF2B5EF4-FFF2-40B4-BE49-F238E27FC236}">
                    <a16:creationId xmlns:a16="http://schemas.microsoft.com/office/drawing/2014/main" id="{ECD18609-F38A-4760-90C7-8FF6364CF0FB}"/>
                  </a:ext>
                </a:extLst>
              </p:cNvPr>
              <p:cNvSpPr/>
              <p:nvPr/>
            </p:nvSpPr>
            <p:spPr>
              <a:xfrm>
                <a:off x="3948919" y="-1049451"/>
                <a:ext cx="32099" cy="75628"/>
              </a:xfrm>
              <a:custGeom>
                <a:avLst/>
                <a:gdLst>
                  <a:gd name="connsiteX0" fmla="*/ 32086 w 32099"/>
                  <a:gd name="connsiteY0" fmla="*/ 65424 h 75628"/>
                  <a:gd name="connsiteX1" fmla="*/ 32086 w 32099"/>
                  <a:gd name="connsiteY1" fmla="*/ 74949 h 75628"/>
                  <a:gd name="connsiteX2" fmla="*/ 22561 w 32099"/>
                  <a:gd name="connsiteY2" fmla="*/ 75616 h 75628"/>
                  <a:gd name="connsiteX3" fmla="*/ 8369 w 32099"/>
                  <a:gd name="connsiteY3" fmla="*/ 59995 h 75628"/>
                  <a:gd name="connsiteX4" fmla="*/ 8369 w 32099"/>
                  <a:gd name="connsiteY4" fmla="*/ 22752 h 75628"/>
                  <a:gd name="connsiteX5" fmla="*/ -13 w 32099"/>
                  <a:gd name="connsiteY5" fmla="*/ 22752 h 75628"/>
                  <a:gd name="connsiteX6" fmla="*/ -13 w 32099"/>
                  <a:gd name="connsiteY6" fmla="*/ 14465 h 75628"/>
                  <a:gd name="connsiteX7" fmla="*/ 7702 w 32099"/>
                  <a:gd name="connsiteY7" fmla="*/ 14465 h 75628"/>
                  <a:gd name="connsiteX8" fmla="*/ 7702 w 32099"/>
                  <a:gd name="connsiteY8" fmla="*/ -13 h 75628"/>
                  <a:gd name="connsiteX9" fmla="*/ 18847 w 32099"/>
                  <a:gd name="connsiteY9" fmla="*/ -13 h 75628"/>
                  <a:gd name="connsiteX10" fmla="*/ 18847 w 32099"/>
                  <a:gd name="connsiteY10" fmla="*/ 14465 h 75628"/>
                  <a:gd name="connsiteX11" fmla="*/ 30848 w 32099"/>
                  <a:gd name="connsiteY11" fmla="*/ 14465 h 75628"/>
                  <a:gd name="connsiteX12" fmla="*/ 30848 w 32099"/>
                  <a:gd name="connsiteY12" fmla="*/ 22752 h 75628"/>
                  <a:gd name="connsiteX13" fmla="*/ 19132 w 32099"/>
                  <a:gd name="connsiteY13" fmla="*/ 22752 h 75628"/>
                  <a:gd name="connsiteX14" fmla="*/ 19132 w 32099"/>
                  <a:gd name="connsiteY14" fmla="*/ 59899 h 75628"/>
                  <a:gd name="connsiteX15" fmla="*/ 25514 w 32099"/>
                  <a:gd name="connsiteY15" fmla="*/ 66091 h 75628"/>
                  <a:gd name="connsiteX16" fmla="*/ 32087 w 32099"/>
                  <a:gd name="connsiteY16" fmla="*/ 65424 h 75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2099" h="75628">
                    <a:moveTo>
                      <a:pt x="32086" y="65424"/>
                    </a:moveTo>
                    <a:lnTo>
                      <a:pt x="32086" y="74949"/>
                    </a:lnTo>
                    <a:cubicBezTo>
                      <a:pt x="28931" y="75399"/>
                      <a:pt x="25748" y="75621"/>
                      <a:pt x="22561" y="75616"/>
                    </a:cubicBezTo>
                    <a:cubicBezTo>
                      <a:pt x="14846" y="75616"/>
                      <a:pt x="8369" y="71710"/>
                      <a:pt x="8369" y="59995"/>
                    </a:cubicBezTo>
                    <a:lnTo>
                      <a:pt x="8369" y="22752"/>
                    </a:lnTo>
                    <a:lnTo>
                      <a:pt x="-13" y="22752"/>
                    </a:lnTo>
                    <a:lnTo>
                      <a:pt x="-13" y="14465"/>
                    </a:lnTo>
                    <a:lnTo>
                      <a:pt x="7702" y="14465"/>
                    </a:lnTo>
                    <a:lnTo>
                      <a:pt x="7702" y="-13"/>
                    </a:lnTo>
                    <a:lnTo>
                      <a:pt x="18847" y="-13"/>
                    </a:lnTo>
                    <a:lnTo>
                      <a:pt x="18847" y="14465"/>
                    </a:lnTo>
                    <a:lnTo>
                      <a:pt x="30848" y="14465"/>
                    </a:lnTo>
                    <a:lnTo>
                      <a:pt x="30848" y="22752"/>
                    </a:lnTo>
                    <a:lnTo>
                      <a:pt x="19132" y="22752"/>
                    </a:lnTo>
                    <a:lnTo>
                      <a:pt x="19132" y="59899"/>
                    </a:lnTo>
                    <a:cubicBezTo>
                      <a:pt x="19132" y="65138"/>
                      <a:pt x="22276" y="66091"/>
                      <a:pt x="25514" y="66091"/>
                    </a:cubicBezTo>
                    <a:cubicBezTo>
                      <a:pt x="27718" y="66028"/>
                      <a:pt x="29915" y="65805"/>
                      <a:pt x="32087" y="654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55" name="Freihandform: Form 54">
                <a:extLst>
                  <a:ext uri="{FF2B5EF4-FFF2-40B4-BE49-F238E27FC236}">
                    <a16:creationId xmlns:a16="http://schemas.microsoft.com/office/drawing/2014/main" id="{A7F89546-1706-468A-AEEB-DBE11B6F4F23}"/>
                  </a:ext>
                </a:extLst>
              </p:cNvPr>
              <p:cNvSpPr/>
              <p:nvPr/>
            </p:nvSpPr>
            <p:spPr>
              <a:xfrm>
                <a:off x="3992350" y="-1059167"/>
                <a:ext cx="13146" cy="84582"/>
              </a:xfrm>
              <a:custGeom>
                <a:avLst/>
                <a:gdLst>
                  <a:gd name="connsiteX0" fmla="*/ -10 w 13146"/>
                  <a:gd name="connsiteY0" fmla="*/ 6655 h 84582"/>
                  <a:gd name="connsiteX1" fmla="*/ 6467 w 13146"/>
                  <a:gd name="connsiteY1" fmla="*/ -12 h 84582"/>
                  <a:gd name="connsiteX2" fmla="*/ 13133 w 13146"/>
                  <a:gd name="connsiteY2" fmla="*/ 6464 h 84582"/>
                  <a:gd name="connsiteX3" fmla="*/ 6657 w 13146"/>
                  <a:gd name="connsiteY3" fmla="*/ 13131 h 84582"/>
                  <a:gd name="connsiteX4" fmla="*/ 6563 w 13146"/>
                  <a:gd name="connsiteY4" fmla="*/ 13132 h 84582"/>
                  <a:gd name="connsiteX5" fmla="*/ -6 w 13146"/>
                  <a:gd name="connsiteY5" fmla="*/ 7141 h 84582"/>
                  <a:gd name="connsiteX6" fmla="*/ -10 w 13146"/>
                  <a:gd name="connsiteY6" fmla="*/ 6655 h 84582"/>
                  <a:gd name="connsiteX7" fmla="*/ 11897 w 13146"/>
                  <a:gd name="connsiteY7" fmla="*/ 24181 h 84582"/>
                  <a:gd name="connsiteX8" fmla="*/ 11897 w 13146"/>
                  <a:gd name="connsiteY8" fmla="*/ 84569 h 84582"/>
                  <a:gd name="connsiteX9" fmla="*/ 752 w 13146"/>
                  <a:gd name="connsiteY9" fmla="*/ 84569 h 84582"/>
                  <a:gd name="connsiteX10" fmla="*/ 752 w 13146"/>
                  <a:gd name="connsiteY10" fmla="*/ 24181 h 84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46" h="84582">
                    <a:moveTo>
                      <a:pt x="-10" y="6655"/>
                    </a:moveTo>
                    <a:cubicBezTo>
                      <a:pt x="-62" y="3025"/>
                      <a:pt x="2837" y="41"/>
                      <a:pt x="6467" y="-12"/>
                    </a:cubicBezTo>
                    <a:cubicBezTo>
                      <a:pt x="10096" y="-65"/>
                      <a:pt x="13081" y="2835"/>
                      <a:pt x="13133" y="6464"/>
                    </a:cubicBezTo>
                    <a:cubicBezTo>
                      <a:pt x="13186" y="10094"/>
                      <a:pt x="10286" y="13078"/>
                      <a:pt x="6657" y="13131"/>
                    </a:cubicBezTo>
                    <a:cubicBezTo>
                      <a:pt x="6626" y="13132"/>
                      <a:pt x="6594" y="13132"/>
                      <a:pt x="6563" y="13132"/>
                    </a:cubicBezTo>
                    <a:cubicBezTo>
                      <a:pt x="3094" y="13291"/>
                      <a:pt x="153" y="10609"/>
                      <a:pt x="-6" y="7141"/>
                    </a:cubicBezTo>
                    <a:cubicBezTo>
                      <a:pt x="-14" y="6979"/>
                      <a:pt x="-15" y="6817"/>
                      <a:pt x="-10" y="6655"/>
                    </a:cubicBezTo>
                    <a:close/>
                    <a:moveTo>
                      <a:pt x="11897" y="24181"/>
                    </a:moveTo>
                    <a:lnTo>
                      <a:pt x="11897" y="84569"/>
                    </a:lnTo>
                    <a:lnTo>
                      <a:pt x="752" y="84569"/>
                    </a:lnTo>
                    <a:lnTo>
                      <a:pt x="752" y="241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56" name="Freihandform: Form 55">
                <a:extLst>
                  <a:ext uri="{FF2B5EF4-FFF2-40B4-BE49-F238E27FC236}">
                    <a16:creationId xmlns:a16="http://schemas.microsoft.com/office/drawing/2014/main" id="{A66C3E0C-C756-4739-8E11-E46AAD91650A}"/>
                  </a:ext>
                </a:extLst>
              </p:cNvPr>
              <p:cNvSpPr/>
              <p:nvPr/>
            </p:nvSpPr>
            <p:spPr>
              <a:xfrm>
                <a:off x="4018925" y="-1036416"/>
                <a:ext cx="55631" cy="63368"/>
              </a:xfrm>
              <a:custGeom>
                <a:avLst/>
                <a:gdLst>
                  <a:gd name="connsiteX0" fmla="*/ 180 w 55631"/>
                  <a:gd name="connsiteY0" fmla="*/ 31053 h 63368"/>
                  <a:gd name="connsiteX1" fmla="*/ 24553 w 55631"/>
                  <a:gd name="connsiteY1" fmla="*/ 180 h 63368"/>
                  <a:gd name="connsiteX2" fmla="*/ 55425 w 55631"/>
                  <a:gd name="connsiteY2" fmla="*/ 24553 h 63368"/>
                  <a:gd name="connsiteX3" fmla="*/ 55425 w 55631"/>
                  <a:gd name="connsiteY3" fmla="*/ 31053 h 63368"/>
                  <a:gd name="connsiteX4" fmla="*/ 55425 w 55631"/>
                  <a:gd name="connsiteY4" fmla="*/ 32291 h 63368"/>
                  <a:gd name="connsiteX5" fmla="*/ 31053 w 55631"/>
                  <a:gd name="connsiteY5" fmla="*/ 63163 h 63368"/>
                  <a:gd name="connsiteX6" fmla="*/ 180 w 55631"/>
                  <a:gd name="connsiteY6" fmla="*/ 38790 h 63368"/>
                  <a:gd name="connsiteX7" fmla="*/ 180 w 55631"/>
                  <a:gd name="connsiteY7" fmla="*/ 32291 h 63368"/>
                  <a:gd name="connsiteX8" fmla="*/ 11420 w 55631"/>
                  <a:gd name="connsiteY8" fmla="*/ 32291 h 63368"/>
                  <a:gd name="connsiteX9" fmla="*/ 27898 w 55631"/>
                  <a:gd name="connsiteY9" fmla="*/ 54008 h 63368"/>
                  <a:gd name="connsiteX10" fmla="*/ 44281 w 55631"/>
                  <a:gd name="connsiteY10" fmla="*/ 32291 h 63368"/>
                  <a:gd name="connsiteX11" fmla="*/ 44281 w 55631"/>
                  <a:gd name="connsiteY11" fmla="*/ 31053 h 63368"/>
                  <a:gd name="connsiteX12" fmla="*/ 27708 w 55631"/>
                  <a:gd name="connsiteY12" fmla="*/ 9240 h 63368"/>
                  <a:gd name="connsiteX13" fmla="*/ 11420 w 55631"/>
                  <a:gd name="connsiteY13" fmla="*/ 31053 h 63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5631" h="63368">
                    <a:moveTo>
                      <a:pt x="180" y="31053"/>
                    </a:moveTo>
                    <a:cubicBezTo>
                      <a:pt x="-1614" y="15797"/>
                      <a:pt x="9298" y="1975"/>
                      <a:pt x="24553" y="180"/>
                    </a:cubicBezTo>
                    <a:cubicBezTo>
                      <a:pt x="39809" y="-1614"/>
                      <a:pt x="53631" y="9298"/>
                      <a:pt x="55425" y="24553"/>
                    </a:cubicBezTo>
                    <a:cubicBezTo>
                      <a:pt x="55679" y="26712"/>
                      <a:pt x="55679" y="28894"/>
                      <a:pt x="55425" y="31053"/>
                    </a:cubicBezTo>
                    <a:lnTo>
                      <a:pt x="55425" y="32291"/>
                    </a:lnTo>
                    <a:cubicBezTo>
                      <a:pt x="57220" y="47546"/>
                      <a:pt x="46308" y="61368"/>
                      <a:pt x="31053" y="63163"/>
                    </a:cubicBezTo>
                    <a:cubicBezTo>
                      <a:pt x="15797" y="64958"/>
                      <a:pt x="1975" y="54046"/>
                      <a:pt x="180" y="38790"/>
                    </a:cubicBezTo>
                    <a:cubicBezTo>
                      <a:pt x="-73" y="36631"/>
                      <a:pt x="-73" y="34450"/>
                      <a:pt x="180" y="32291"/>
                    </a:cubicBezTo>
                    <a:close/>
                    <a:moveTo>
                      <a:pt x="11420" y="32291"/>
                    </a:moveTo>
                    <a:cubicBezTo>
                      <a:pt x="11420" y="44007"/>
                      <a:pt x="16754" y="54008"/>
                      <a:pt x="27898" y="54008"/>
                    </a:cubicBezTo>
                    <a:cubicBezTo>
                      <a:pt x="39042" y="54008"/>
                      <a:pt x="44281" y="44483"/>
                      <a:pt x="44281" y="32291"/>
                    </a:cubicBezTo>
                    <a:lnTo>
                      <a:pt x="44281" y="31053"/>
                    </a:lnTo>
                    <a:cubicBezTo>
                      <a:pt x="44281" y="19432"/>
                      <a:pt x="38852" y="9240"/>
                      <a:pt x="27708" y="9240"/>
                    </a:cubicBezTo>
                    <a:cubicBezTo>
                      <a:pt x="16563" y="9240"/>
                      <a:pt x="11420" y="19432"/>
                      <a:pt x="11420" y="3105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57" name="Freihandform: Form 56">
                <a:extLst>
                  <a:ext uri="{FF2B5EF4-FFF2-40B4-BE49-F238E27FC236}">
                    <a16:creationId xmlns:a16="http://schemas.microsoft.com/office/drawing/2014/main" id="{67FFB3B3-F6EC-42DD-BB44-CAA9D3606410}"/>
                  </a:ext>
                </a:extLst>
              </p:cNvPr>
              <p:cNvSpPr/>
              <p:nvPr/>
            </p:nvSpPr>
            <p:spPr>
              <a:xfrm>
                <a:off x="4088270" y="-1036118"/>
                <a:ext cx="47910" cy="61533"/>
              </a:xfrm>
              <a:custGeom>
                <a:avLst/>
                <a:gdLst>
                  <a:gd name="connsiteX0" fmla="*/ 47898 w 47910"/>
                  <a:gd name="connsiteY0" fmla="*/ 21896 h 61533"/>
                  <a:gd name="connsiteX1" fmla="*/ 47898 w 47910"/>
                  <a:gd name="connsiteY1" fmla="*/ 61520 h 61533"/>
                  <a:gd name="connsiteX2" fmla="*/ 36754 w 47910"/>
                  <a:gd name="connsiteY2" fmla="*/ 61520 h 61533"/>
                  <a:gd name="connsiteX3" fmla="*/ 36754 w 47910"/>
                  <a:gd name="connsiteY3" fmla="*/ 21801 h 61533"/>
                  <a:gd name="connsiteX4" fmla="*/ 25133 w 47910"/>
                  <a:gd name="connsiteY4" fmla="*/ 9228 h 61533"/>
                  <a:gd name="connsiteX5" fmla="*/ 11132 w 47910"/>
                  <a:gd name="connsiteY5" fmla="*/ 18086 h 61533"/>
                  <a:gd name="connsiteX6" fmla="*/ 11131 w 47910"/>
                  <a:gd name="connsiteY6" fmla="*/ 61520 h 61533"/>
                  <a:gd name="connsiteX7" fmla="*/ -13 w 47910"/>
                  <a:gd name="connsiteY7" fmla="*/ 61520 h 61533"/>
                  <a:gd name="connsiteX8" fmla="*/ -13 w 47910"/>
                  <a:gd name="connsiteY8" fmla="*/ 1132 h 61533"/>
                  <a:gd name="connsiteX9" fmla="*/ 11227 w 47910"/>
                  <a:gd name="connsiteY9" fmla="*/ 1132 h 61533"/>
                  <a:gd name="connsiteX10" fmla="*/ 11227 w 47910"/>
                  <a:gd name="connsiteY10" fmla="*/ 7799 h 61533"/>
                  <a:gd name="connsiteX11" fmla="*/ 28658 w 47910"/>
                  <a:gd name="connsiteY11" fmla="*/ -11 h 61533"/>
                  <a:gd name="connsiteX12" fmla="*/ 47898 w 47910"/>
                  <a:gd name="connsiteY12" fmla="*/ 21896 h 61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910" h="61533">
                    <a:moveTo>
                      <a:pt x="47898" y="21896"/>
                    </a:moveTo>
                    <a:lnTo>
                      <a:pt x="47898" y="61520"/>
                    </a:lnTo>
                    <a:lnTo>
                      <a:pt x="36754" y="61520"/>
                    </a:lnTo>
                    <a:lnTo>
                      <a:pt x="36754" y="21801"/>
                    </a:lnTo>
                    <a:cubicBezTo>
                      <a:pt x="36754" y="12848"/>
                      <a:pt x="32849" y="9228"/>
                      <a:pt x="25133" y="9228"/>
                    </a:cubicBezTo>
                    <a:cubicBezTo>
                      <a:pt x="19188" y="9368"/>
                      <a:pt x="13804" y="12774"/>
                      <a:pt x="11132" y="18086"/>
                    </a:cubicBezTo>
                    <a:lnTo>
                      <a:pt x="11131" y="61520"/>
                    </a:lnTo>
                    <a:lnTo>
                      <a:pt x="-13" y="61520"/>
                    </a:lnTo>
                    <a:lnTo>
                      <a:pt x="-13" y="1132"/>
                    </a:lnTo>
                    <a:lnTo>
                      <a:pt x="11227" y="1132"/>
                    </a:lnTo>
                    <a:lnTo>
                      <a:pt x="11227" y="7799"/>
                    </a:lnTo>
                    <a:cubicBezTo>
                      <a:pt x="15611" y="2766"/>
                      <a:pt x="21983" y="-89"/>
                      <a:pt x="28658" y="-11"/>
                    </a:cubicBezTo>
                    <a:cubicBezTo>
                      <a:pt x="40373" y="-11"/>
                      <a:pt x="47898" y="6371"/>
                      <a:pt x="47898" y="2189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58" name="Freihandform: Form 57">
                <a:extLst>
                  <a:ext uri="{FF2B5EF4-FFF2-40B4-BE49-F238E27FC236}">
                    <a16:creationId xmlns:a16="http://schemas.microsoft.com/office/drawing/2014/main" id="{78F344E3-1C0C-475C-A38F-81EA40F98E13}"/>
                  </a:ext>
                </a:extLst>
              </p:cNvPr>
              <p:cNvSpPr/>
              <p:nvPr/>
            </p:nvSpPr>
            <p:spPr>
              <a:xfrm>
                <a:off x="4178472" y="-1057299"/>
                <a:ext cx="59436" cy="83666"/>
              </a:xfrm>
              <a:custGeom>
                <a:avLst/>
                <a:gdLst>
                  <a:gd name="connsiteX0" fmla="*/ 29324 w 59436"/>
                  <a:gd name="connsiteY0" fmla="*/ 46601 h 83666"/>
                  <a:gd name="connsiteX1" fmla="*/ 3035 w 59436"/>
                  <a:gd name="connsiteY1" fmla="*/ 22503 h 83666"/>
                  <a:gd name="connsiteX2" fmla="*/ 30753 w 59436"/>
                  <a:gd name="connsiteY2" fmla="*/ 119 h 83666"/>
                  <a:gd name="connsiteX3" fmla="*/ 59226 w 59436"/>
                  <a:gd name="connsiteY3" fmla="*/ 23393 h 83666"/>
                  <a:gd name="connsiteX4" fmla="*/ 59328 w 59436"/>
                  <a:gd name="connsiteY4" fmla="*/ 24789 h 83666"/>
                  <a:gd name="connsiteX5" fmla="*/ 47708 w 59436"/>
                  <a:gd name="connsiteY5" fmla="*/ 24789 h 83666"/>
                  <a:gd name="connsiteX6" fmla="*/ 30467 w 59436"/>
                  <a:gd name="connsiteY6" fmla="*/ 9454 h 83666"/>
                  <a:gd name="connsiteX7" fmla="*/ 14465 w 59436"/>
                  <a:gd name="connsiteY7" fmla="*/ 22313 h 83666"/>
                  <a:gd name="connsiteX8" fmla="*/ 32849 w 59436"/>
                  <a:gd name="connsiteY8" fmla="*/ 36600 h 83666"/>
                  <a:gd name="connsiteX9" fmla="*/ 59423 w 59436"/>
                  <a:gd name="connsiteY9" fmla="*/ 61746 h 83666"/>
                  <a:gd name="connsiteX10" fmla="*/ 30848 w 59436"/>
                  <a:gd name="connsiteY10" fmla="*/ 83654 h 83666"/>
                  <a:gd name="connsiteX11" fmla="*/ -13 w 59436"/>
                  <a:gd name="connsiteY11" fmla="*/ 58889 h 83666"/>
                  <a:gd name="connsiteX12" fmla="*/ 11608 w 59436"/>
                  <a:gd name="connsiteY12" fmla="*/ 58889 h 83666"/>
                  <a:gd name="connsiteX13" fmla="*/ 30658 w 59436"/>
                  <a:gd name="connsiteY13" fmla="*/ 74414 h 83666"/>
                  <a:gd name="connsiteX14" fmla="*/ 47422 w 59436"/>
                  <a:gd name="connsiteY14" fmla="*/ 61841 h 83666"/>
                  <a:gd name="connsiteX15" fmla="*/ 29324 w 59436"/>
                  <a:gd name="connsiteY15" fmla="*/ 46601 h 83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9436" h="83666">
                    <a:moveTo>
                      <a:pt x="29324" y="46601"/>
                    </a:moveTo>
                    <a:cubicBezTo>
                      <a:pt x="13322" y="41934"/>
                      <a:pt x="3035" y="34981"/>
                      <a:pt x="3035" y="22503"/>
                    </a:cubicBezTo>
                    <a:cubicBezTo>
                      <a:pt x="3035" y="10025"/>
                      <a:pt x="13989" y="119"/>
                      <a:pt x="30753" y="119"/>
                    </a:cubicBezTo>
                    <a:cubicBezTo>
                      <a:pt x="45042" y="-1316"/>
                      <a:pt x="57790" y="9104"/>
                      <a:pt x="59226" y="23393"/>
                    </a:cubicBezTo>
                    <a:cubicBezTo>
                      <a:pt x="59272" y="23857"/>
                      <a:pt x="59306" y="24323"/>
                      <a:pt x="59328" y="24789"/>
                    </a:cubicBezTo>
                    <a:lnTo>
                      <a:pt x="47708" y="24789"/>
                    </a:lnTo>
                    <a:cubicBezTo>
                      <a:pt x="47708" y="15836"/>
                      <a:pt x="42374" y="9454"/>
                      <a:pt x="30467" y="9454"/>
                    </a:cubicBezTo>
                    <a:cubicBezTo>
                      <a:pt x="18561" y="9454"/>
                      <a:pt x="14465" y="14883"/>
                      <a:pt x="14465" y="22313"/>
                    </a:cubicBezTo>
                    <a:cubicBezTo>
                      <a:pt x="14465" y="29742"/>
                      <a:pt x="20085" y="33076"/>
                      <a:pt x="32849" y="36600"/>
                    </a:cubicBezTo>
                    <a:cubicBezTo>
                      <a:pt x="51899" y="41934"/>
                      <a:pt x="59423" y="49268"/>
                      <a:pt x="59423" y="61746"/>
                    </a:cubicBezTo>
                    <a:cubicBezTo>
                      <a:pt x="59423" y="74224"/>
                      <a:pt x="48374" y="83654"/>
                      <a:pt x="30848" y="83654"/>
                    </a:cubicBezTo>
                    <a:cubicBezTo>
                      <a:pt x="15704" y="83654"/>
                      <a:pt x="-13" y="74891"/>
                      <a:pt x="-13" y="58889"/>
                    </a:cubicBezTo>
                    <a:lnTo>
                      <a:pt x="11608" y="58889"/>
                    </a:lnTo>
                    <a:cubicBezTo>
                      <a:pt x="11608" y="69557"/>
                      <a:pt x="20466" y="74414"/>
                      <a:pt x="30658" y="74414"/>
                    </a:cubicBezTo>
                    <a:cubicBezTo>
                      <a:pt x="40850" y="74414"/>
                      <a:pt x="47422" y="69557"/>
                      <a:pt x="47422" y="61841"/>
                    </a:cubicBezTo>
                    <a:cubicBezTo>
                      <a:pt x="47422" y="54126"/>
                      <a:pt x="44850" y="51173"/>
                      <a:pt x="29324" y="4660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59" name="Freihandform: Form 58">
                <a:extLst>
                  <a:ext uri="{FF2B5EF4-FFF2-40B4-BE49-F238E27FC236}">
                    <a16:creationId xmlns:a16="http://schemas.microsoft.com/office/drawing/2014/main" id="{8EB8C960-9BA4-4BDF-BA9C-EA683C2C7B57}"/>
                  </a:ext>
                </a:extLst>
              </p:cNvPr>
              <p:cNvSpPr/>
              <p:nvPr/>
            </p:nvSpPr>
            <p:spPr>
              <a:xfrm>
                <a:off x="4248493" y="-1036116"/>
                <a:ext cx="51620" cy="62990"/>
              </a:xfrm>
              <a:custGeom>
                <a:avLst/>
                <a:gdLst>
                  <a:gd name="connsiteX0" fmla="*/ 51028 w 51620"/>
                  <a:gd name="connsiteY0" fmla="*/ 34944 h 62990"/>
                  <a:gd name="connsiteX1" fmla="*/ 11214 w 51620"/>
                  <a:gd name="connsiteY1" fmla="*/ 34944 h 62990"/>
                  <a:gd name="connsiteX2" fmla="*/ 26685 w 51620"/>
                  <a:gd name="connsiteY2" fmla="*/ 53788 h 62990"/>
                  <a:gd name="connsiteX3" fmla="*/ 43313 w 51620"/>
                  <a:gd name="connsiteY3" fmla="*/ 45231 h 62990"/>
                  <a:gd name="connsiteX4" fmla="*/ 50933 w 51620"/>
                  <a:gd name="connsiteY4" fmla="*/ 51136 h 62990"/>
                  <a:gd name="connsiteX5" fmla="*/ 27883 w 51620"/>
                  <a:gd name="connsiteY5" fmla="*/ 62947 h 62990"/>
                  <a:gd name="connsiteX6" fmla="*/ 0 w 51620"/>
                  <a:gd name="connsiteY6" fmla="*/ 36754 h 62990"/>
                  <a:gd name="connsiteX7" fmla="*/ 70 w 51620"/>
                  <a:gd name="connsiteY7" fmla="*/ 33801 h 62990"/>
                  <a:gd name="connsiteX8" fmla="*/ 69 w 51620"/>
                  <a:gd name="connsiteY8" fmla="*/ 31134 h 62990"/>
                  <a:gd name="connsiteX9" fmla="*/ 27597 w 51620"/>
                  <a:gd name="connsiteY9" fmla="*/ -13 h 62990"/>
                  <a:gd name="connsiteX10" fmla="*/ 51600 w 51620"/>
                  <a:gd name="connsiteY10" fmla="*/ 28562 h 62990"/>
                  <a:gd name="connsiteX11" fmla="*/ 51028 w 51620"/>
                  <a:gd name="connsiteY11" fmla="*/ 34944 h 62990"/>
                  <a:gd name="connsiteX12" fmla="*/ 40741 w 51620"/>
                  <a:gd name="connsiteY12" fmla="*/ 25419 h 62990"/>
                  <a:gd name="connsiteX13" fmla="*/ 40741 w 51620"/>
                  <a:gd name="connsiteY13" fmla="*/ 25419 h 62990"/>
                  <a:gd name="connsiteX14" fmla="*/ 26835 w 51620"/>
                  <a:gd name="connsiteY14" fmla="*/ 9417 h 62990"/>
                  <a:gd name="connsiteX15" fmla="*/ 11785 w 51620"/>
                  <a:gd name="connsiteY15" fmla="*/ 26181 h 62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1620" h="62990">
                    <a:moveTo>
                      <a:pt x="51028" y="34944"/>
                    </a:moveTo>
                    <a:lnTo>
                      <a:pt x="11214" y="34944"/>
                    </a:lnTo>
                    <a:cubicBezTo>
                      <a:pt x="10283" y="44420"/>
                      <a:pt x="17209" y="52857"/>
                      <a:pt x="26685" y="53788"/>
                    </a:cubicBezTo>
                    <a:cubicBezTo>
                      <a:pt x="33428" y="54450"/>
                      <a:pt x="39933" y="51103"/>
                      <a:pt x="43313" y="45231"/>
                    </a:cubicBezTo>
                    <a:lnTo>
                      <a:pt x="50933" y="51136"/>
                    </a:lnTo>
                    <a:cubicBezTo>
                      <a:pt x="45896" y="58892"/>
                      <a:pt x="37120" y="63389"/>
                      <a:pt x="27883" y="62947"/>
                    </a:cubicBezTo>
                    <a:cubicBezTo>
                      <a:pt x="12950" y="63414"/>
                      <a:pt x="467" y="51687"/>
                      <a:pt x="0" y="36754"/>
                    </a:cubicBezTo>
                    <a:cubicBezTo>
                      <a:pt x="-30" y="35769"/>
                      <a:pt x="-7" y="34783"/>
                      <a:pt x="70" y="33801"/>
                    </a:cubicBezTo>
                    <a:lnTo>
                      <a:pt x="69" y="31134"/>
                    </a:lnTo>
                    <a:cubicBezTo>
                      <a:pt x="69" y="11322"/>
                      <a:pt x="12452" y="-13"/>
                      <a:pt x="27597" y="-13"/>
                    </a:cubicBezTo>
                    <a:cubicBezTo>
                      <a:pt x="42742" y="-13"/>
                      <a:pt x="51600" y="10941"/>
                      <a:pt x="51600" y="28562"/>
                    </a:cubicBezTo>
                    <a:cubicBezTo>
                      <a:pt x="51649" y="30704"/>
                      <a:pt x="51457" y="32845"/>
                      <a:pt x="51028" y="34944"/>
                    </a:cubicBezTo>
                    <a:close/>
                    <a:moveTo>
                      <a:pt x="40741" y="25419"/>
                    </a:moveTo>
                    <a:lnTo>
                      <a:pt x="40741" y="25419"/>
                    </a:lnTo>
                    <a:cubicBezTo>
                      <a:pt x="40170" y="17799"/>
                      <a:pt x="37217" y="9417"/>
                      <a:pt x="26835" y="9417"/>
                    </a:cubicBezTo>
                    <a:cubicBezTo>
                      <a:pt x="19024" y="9417"/>
                      <a:pt x="13214" y="15227"/>
                      <a:pt x="11785" y="261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0908F137-C1AC-44BC-A475-2D0260ABA8D0}"/>
                  </a:ext>
                </a:extLst>
              </p:cNvPr>
              <p:cNvSpPr/>
              <p:nvPr/>
            </p:nvSpPr>
            <p:spPr>
              <a:xfrm>
                <a:off x="4313346" y="-1036121"/>
                <a:ext cx="29432" cy="62012"/>
              </a:xfrm>
              <a:custGeom>
                <a:avLst/>
                <a:gdLst>
                  <a:gd name="connsiteX0" fmla="*/ 29419 w 29432"/>
                  <a:gd name="connsiteY0" fmla="*/ 849 h 62012"/>
                  <a:gd name="connsiteX1" fmla="*/ 29419 w 29432"/>
                  <a:gd name="connsiteY1" fmla="*/ 11041 h 62012"/>
                  <a:gd name="connsiteX2" fmla="*/ 24276 w 29432"/>
                  <a:gd name="connsiteY2" fmla="*/ 11041 h 62012"/>
                  <a:gd name="connsiteX3" fmla="*/ 11131 w 29432"/>
                  <a:gd name="connsiteY3" fmla="*/ 18946 h 62012"/>
                  <a:gd name="connsiteX4" fmla="*/ 11131 w 29432"/>
                  <a:gd name="connsiteY4" fmla="*/ 61999 h 62012"/>
                  <a:gd name="connsiteX5" fmla="*/ -13 w 29432"/>
                  <a:gd name="connsiteY5" fmla="*/ 61999 h 62012"/>
                  <a:gd name="connsiteX6" fmla="*/ -13 w 29432"/>
                  <a:gd name="connsiteY6" fmla="*/ 1135 h 62012"/>
                  <a:gd name="connsiteX7" fmla="*/ 11131 w 29432"/>
                  <a:gd name="connsiteY7" fmla="*/ 1135 h 62012"/>
                  <a:gd name="connsiteX8" fmla="*/ 11131 w 29432"/>
                  <a:gd name="connsiteY8" fmla="*/ 7421 h 62012"/>
                  <a:gd name="connsiteX9" fmla="*/ 24752 w 29432"/>
                  <a:gd name="connsiteY9" fmla="*/ -8 h 62012"/>
                  <a:gd name="connsiteX10" fmla="*/ 29419 w 29432"/>
                  <a:gd name="connsiteY10" fmla="*/ 849 h 62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432" h="62012">
                    <a:moveTo>
                      <a:pt x="29419" y="849"/>
                    </a:moveTo>
                    <a:lnTo>
                      <a:pt x="29419" y="11041"/>
                    </a:lnTo>
                    <a:cubicBezTo>
                      <a:pt x="27711" y="10844"/>
                      <a:pt x="25985" y="10844"/>
                      <a:pt x="24276" y="11041"/>
                    </a:cubicBezTo>
                    <a:cubicBezTo>
                      <a:pt x="18666" y="10640"/>
                      <a:pt x="13407" y="13803"/>
                      <a:pt x="11131" y="18946"/>
                    </a:cubicBezTo>
                    <a:lnTo>
                      <a:pt x="11131" y="61999"/>
                    </a:lnTo>
                    <a:lnTo>
                      <a:pt x="-13" y="61999"/>
                    </a:lnTo>
                    <a:lnTo>
                      <a:pt x="-13" y="1135"/>
                    </a:lnTo>
                    <a:lnTo>
                      <a:pt x="11131" y="1135"/>
                    </a:lnTo>
                    <a:lnTo>
                      <a:pt x="11131" y="7421"/>
                    </a:lnTo>
                    <a:cubicBezTo>
                      <a:pt x="14020" y="2691"/>
                      <a:pt x="19211" y="-141"/>
                      <a:pt x="24752" y="-8"/>
                    </a:cubicBezTo>
                    <a:cubicBezTo>
                      <a:pt x="26343" y="30"/>
                      <a:pt x="27918" y="320"/>
                      <a:pt x="29419" y="8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61" name="Freihandform: Form 60">
                <a:extLst>
                  <a:ext uri="{FF2B5EF4-FFF2-40B4-BE49-F238E27FC236}">
                    <a16:creationId xmlns:a16="http://schemas.microsoft.com/office/drawing/2014/main" id="{7C20F8B7-4639-49F3-B5AE-C3D9F0AD197F}"/>
                  </a:ext>
                </a:extLst>
              </p:cNvPr>
              <p:cNvSpPr/>
              <p:nvPr/>
            </p:nvSpPr>
            <p:spPr>
              <a:xfrm>
                <a:off x="4348398" y="-1034973"/>
                <a:ext cx="51625" cy="60388"/>
              </a:xfrm>
              <a:custGeom>
                <a:avLst/>
                <a:gdLst>
                  <a:gd name="connsiteX0" fmla="*/ 40183 w 51625"/>
                  <a:gd name="connsiteY0" fmla="*/ -13 h 60388"/>
                  <a:gd name="connsiteX1" fmla="*/ 51613 w 51625"/>
                  <a:gd name="connsiteY1" fmla="*/ -13 h 60388"/>
                  <a:gd name="connsiteX2" fmla="*/ 30086 w 51625"/>
                  <a:gd name="connsiteY2" fmla="*/ 60376 h 60388"/>
                  <a:gd name="connsiteX3" fmla="*/ 21704 w 51625"/>
                  <a:gd name="connsiteY3" fmla="*/ 60376 h 60388"/>
                  <a:gd name="connsiteX4" fmla="*/ -13 w 51625"/>
                  <a:gd name="connsiteY4" fmla="*/ -13 h 60388"/>
                  <a:gd name="connsiteX5" fmla="*/ 11322 w 51625"/>
                  <a:gd name="connsiteY5" fmla="*/ -13 h 60388"/>
                  <a:gd name="connsiteX6" fmla="*/ 26086 w 51625"/>
                  <a:gd name="connsiteY6" fmla="*/ 45231 h 60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25" h="60388">
                    <a:moveTo>
                      <a:pt x="40183" y="-13"/>
                    </a:moveTo>
                    <a:lnTo>
                      <a:pt x="51613" y="-13"/>
                    </a:lnTo>
                    <a:lnTo>
                      <a:pt x="30086" y="60376"/>
                    </a:lnTo>
                    <a:lnTo>
                      <a:pt x="21704" y="60376"/>
                    </a:lnTo>
                    <a:lnTo>
                      <a:pt x="-13" y="-13"/>
                    </a:lnTo>
                    <a:lnTo>
                      <a:pt x="11322" y="-13"/>
                    </a:lnTo>
                    <a:lnTo>
                      <a:pt x="26086" y="4523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62" name="Freihandform: Form 61">
                <a:extLst>
                  <a:ext uri="{FF2B5EF4-FFF2-40B4-BE49-F238E27FC236}">
                    <a16:creationId xmlns:a16="http://schemas.microsoft.com/office/drawing/2014/main" id="{702B2D4F-06A3-4A5F-8AA6-4F46C20415EB}"/>
                  </a:ext>
                </a:extLst>
              </p:cNvPr>
              <p:cNvSpPr/>
              <p:nvPr/>
            </p:nvSpPr>
            <p:spPr>
              <a:xfrm>
                <a:off x="4410875" y="-1059078"/>
                <a:ext cx="13151" cy="84493"/>
              </a:xfrm>
              <a:custGeom>
                <a:avLst/>
                <a:gdLst>
                  <a:gd name="connsiteX0" fmla="*/ -6 w 13151"/>
                  <a:gd name="connsiteY0" fmla="*/ 6566 h 84493"/>
                  <a:gd name="connsiteX1" fmla="*/ 5981 w 13151"/>
                  <a:gd name="connsiteY1" fmla="*/ -6 h 84493"/>
                  <a:gd name="connsiteX2" fmla="*/ 6566 w 13151"/>
                  <a:gd name="connsiteY2" fmla="*/ -6 h 84493"/>
                  <a:gd name="connsiteX3" fmla="*/ 13139 w 13151"/>
                  <a:gd name="connsiteY3" fmla="*/ 6566 h 84493"/>
                  <a:gd name="connsiteX4" fmla="*/ 6566 w 13151"/>
                  <a:gd name="connsiteY4" fmla="*/ 13139 h 84493"/>
                  <a:gd name="connsiteX5" fmla="*/ -6 w 13151"/>
                  <a:gd name="connsiteY5" fmla="*/ 6566 h 84493"/>
                  <a:gd name="connsiteX6" fmla="*/ 12472 w 13151"/>
                  <a:gd name="connsiteY6" fmla="*/ 24092 h 84493"/>
                  <a:gd name="connsiteX7" fmla="*/ 12472 w 13151"/>
                  <a:gd name="connsiteY7" fmla="*/ 84481 h 84493"/>
                  <a:gd name="connsiteX8" fmla="*/ 1328 w 13151"/>
                  <a:gd name="connsiteY8" fmla="*/ 84481 h 84493"/>
                  <a:gd name="connsiteX9" fmla="*/ 1328 w 13151"/>
                  <a:gd name="connsiteY9" fmla="*/ 24092 h 84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51" h="84493">
                    <a:moveTo>
                      <a:pt x="-6" y="6566"/>
                    </a:moveTo>
                    <a:cubicBezTo>
                      <a:pt x="-167" y="3098"/>
                      <a:pt x="2513" y="156"/>
                      <a:pt x="5981" y="-6"/>
                    </a:cubicBezTo>
                    <a:cubicBezTo>
                      <a:pt x="6176" y="-15"/>
                      <a:pt x="6372" y="-15"/>
                      <a:pt x="6566" y="-6"/>
                    </a:cubicBezTo>
                    <a:cubicBezTo>
                      <a:pt x="10196" y="-6"/>
                      <a:pt x="13139" y="2937"/>
                      <a:pt x="13139" y="6566"/>
                    </a:cubicBezTo>
                    <a:cubicBezTo>
                      <a:pt x="13139" y="10196"/>
                      <a:pt x="10196" y="13139"/>
                      <a:pt x="6566" y="13139"/>
                    </a:cubicBezTo>
                    <a:cubicBezTo>
                      <a:pt x="2937" y="13139"/>
                      <a:pt x="-6" y="10196"/>
                      <a:pt x="-6" y="6566"/>
                    </a:cubicBezTo>
                    <a:close/>
                    <a:moveTo>
                      <a:pt x="12472" y="24092"/>
                    </a:moveTo>
                    <a:lnTo>
                      <a:pt x="12472" y="84481"/>
                    </a:lnTo>
                    <a:lnTo>
                      <a:pt x="1328" y="84481"/>
                    </a:lnTo>
                    <a:lnTo>
                      <a:pt x="1328" y="2409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1DC5276E-1AB7-4180-A981-0229797694BB}"/>
                  </a:ext>
                </a:extLst>
              </p:cNvPr>
              <p:cNvSpPr/>
              <p:nvPr/>
            </p:nvSpPr>
            <p:spPr>
              <a:xfrm>
                <a:off x="4437484" y="-1036027"/>
                <a:ext cx="48740" cy="62590"/>
              </a:xfrm>
              <a:custGeom>
                <a:avLst/>
                <a:gdLst>
                  <a:gd name="connsiteX0" fmla="*/ 11295 w 48740"/>
                  <a:gd name="connsiteY0" fmla="*/ 30378 h 62590"/>
                  <a:gd name="connsiteX1" fmla="*/ 11295 w 48740"/>
                  <a:gd name="connsiteY1" fmla="*/ 32759 h 62590"/>
                  <a:gd name="connsiteX2" fmla="*/ 26725 w 48740"/>
                  <a:gd name="connsiteY2" fmla="*/ 53714 h 62590"/>
                  <a:gd name="connsiteX3" fmla="*/ 41299 w 48740"/>
                  <a:gd name="connsiteY3" fmla="*/ 45046 h 62590"/>
                  <a:gd name="connsiteX4" fmla="*/ 48728 w 48740"/>
                  <a:gd name="connsiteY4" fmla="*/ 50761 h 62590"/>
                  <a:gd name="connsiteX5" fmla="*/ 26344 w 48740"/>
                  <a:gd name="connsiteY5" fmla="*/ 62572 h 62590"/>
                  <a:gd name="connsiteX6" fmla="*/ -8 w 48740"/>
                  <a:gd name="connsiteY6" fmla="*/ 35213 h 62590"/>
                  <a:gd name="connsiteX7" fmla="*/ 151 w 48740"/>
                  <a:gd name="connsiteY7" fmla="*/ 32759 h 62590"/>
                  <a:gd name="connsiteX8" fmla="*/ 151 w 48740"/>
                  <a:gd name="connsiteY8" fmla="*/ 30378 h 62590"/>
                  <a:gd name="connsiteX9" fmla="*/ 26725 w 48740"/>
                  <a:gd name="connsiteY9" fmla="*/ -7 h 62590"/>
                  <a:gd name="connsiteX10" fmla="*/ 47014 w 48740"/>
                  <a:gd name="connsiteY10" fmla="*/ 8851 h 62590"/>
                  <a:gd name="connsiteX11" fmla="*/ 40822 w 48740"/>
                  <a:gd name="connsiteY11" fmla="*/ 15900 h 62590"/>
                  <a:gd name="connsiteX12" fmla="*/ 26630 w 48740"/>
                  <a:gd name="connsiteY12" fmla="*/ 8947 h 62590"/>
                  <a:gd name="connsiteX13" fmla="*/ 11295 w 48740"/>
                  <a:gd name="connsiteY13" fmla="*/ 30378 h 62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8740" h="62590">
                    <a:moveTo>
                      <a:pt x="11295" y="30378"/>
                    </a:moveTo>
                    <a:lnTo>
                      <a:pt x="11295" y="32759"/>
                    </a:lnTo>
                    <a:cubicBezTo>
                      <a:pt x="11295" y="45904"/>
                      <a:pt x="17296" y="53714"/>
                      <a:pt x="26725" y="53714"/>
                    </a:cubicBezTo>
                    <a:cubicBezTo>
                      <a:pt x="32735" y="53471"/>
                      <a:pt x="38216" y="50211"/>
                      <a:pt x="41299" y="45046"/>
                    </a:cubicBezTo>
                    <a:lnTo>
                      <a:pt x="48728" y="50761"/>
                    </a:lnTo>
                    <a:cubicBezTo>
                      <a:pt x="43803" y="58295"/>
                      <a:pt x="35343" y="62759"/>
                      <a:pt x="26344" y="62572"/>
                    </a:cubicBezTo>
                    <a:cubicBezTo>
                      <a:pt x="11512" y="62294"/>
                      <a:pt x="-286" y="50045"/>
                      <a:pt x="-8" y="35213"/>
                    </a:cubicBezTo>
                    <a:cubicBezTo>
                      <a:pt x="7" y="34393"/>
                      <a:pt x="60" y="33574"/>
                      <a:pt x="151" y="32759"/>
                    </a:cubicBezTo>
                    <a:lnTo>
                      <a:pt x="151" y="30378"/>
                    </a:lnTo>
                    <a:cubicBezTo>
                      <a:pt x="151" y="11899"/>
                      <a:pt x="10533" y="-7"/>
                      <a:pt x="26725" y="-7"/>
                    </a:cubicBezTo>
                    <a:cubicBezTo>
                      <a:pt x="34460" y="-171"/>
                      <a:pt x="41877" y="3067"/>
                      <a:pt x="47014" y="8851"/>
                    </a:cubicBezTo>
                    <a:lnTo>
                      <a:pt x="40822" y="15900"/>
                    </a:lnTo>
                    <a:cubicBezTo>
                      <a:pt x="37322" y="11637"/>
                      <a:pt x="32145" y="9100"/>
                      <a:pt x="26630" y="8947"/>
                    </a:cubicBezTo>
                    <a:cubicBezTo>
                      <a:pt x="17200" y="8947"/>
                      <a:pt x="11295" y="16852"/>
                      <a:pt x="11295" y="303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64" name="Freihandform: Form 63">
                <a:extLst>
                  <a:ext uri="{FF2B5EF4-FFF2-40B4-BE49-F238E27FC236}">
                    <a16:creationId xmlns:a16="http://schemas.microsoft.com/office/drawing/2014/main" id="{5A9418E1-9C6A-4F3C-BA55-0C42F9253D42}"/>
                  </a:ext>
                </a:extLst>
              </p:cNvPr>
              <p:cNvSpPr/>
              <p:nvPr/>
            </p:nvSpPr>
            <p:spPr>
              <a:xfrm>
                <a:off x="4494202" y="-1036116"/>
                <a:ext cx="51783" cy="62702"/>
              </a:xfrm>
              <a:custGeom>
                <a:avLst/>
                <a:gdLst>
                  <a:gd name="connsiteX0" fmla="*/ 51351 w 51783"/>
                  <a:gd name="connsiteY0" fmla="*/ 34944 h 62702"/>
                  <a:gd name="connsiteX1" fmla="*/ 11441 w 51783"/>
                  <a:gd name="connsiteY1" fmla="*/ 34944 h 62702"/>
                  <a:gd name="connsiteX2" fmla="*/ 27478 w 51783"/>
                  <a:gd name="connsiteY2" fmla="*/ 53309 h 62702"/>
                  <a:gd name="connsiteX3" fmla="*/ 43445 w 51783"/>
                  <a:gd name="connsiteY3" fmla="*/ 44945 h 62702"/>
                  <a:gd name="connsiteX4" fmla="*/ 50970 w 51783"/>
                  <a:gd name="connsiteY4" fmla="*/ 50851 h 62702"/>
                  <a:gd name="connsiteX5" fmla="*/ 28014 w 51783"/>
                  <a:gd name="connsiteY5" fmla="*/ 62662 h 62702"/>
                  <a:gd name="connsiteX6" fmla="*/ 40 w 51783"/>
                  <a:gd name="connsiteY6" fmla="*/ 36567 h 62702"/>
                  <a:gd name="connsiteX7" fmla="*/ 106 w 51783"/>
                  <a:gd name="connsiteY7" fmla="*/ 33515 h 62702"/>
                  <a:gd name="connsiteX8" fmla="*/ 106 w 51783"/>
                  <a:gd name="connsiteY8" fmla="*/ 31134 h 62702"/>
                  <a:gd name="connsiteX9" fmla="*/ 25980 w 51783"/>
                  <a:gd name="connsiteY9" fmla="*/ 92 h 62702"/>
                  <a:gd name="connsiteX10" fmla="*/ 27729 w 51783"/>
                  <a:gd name="connsiteY10" fmla="*/ -13 h 62702"/>
                  <a:gd name="connsiteX11" fmla="*/ 51732 w 51783"/>
                  <a:gd name="connsiteY11" fmla="*/ 28562 h 62702"/>
                  <a:gd name="connsiteX12" fmla="*/ 51351 w 51783"/>
                  <a:gd name="connsiteY12" fmla="*/ 34944 h 62702"/>
                  <a:gd name="connsiteX13" fmla="*/ 40683 w 51783"/>
                  <a:gd name="connsiteY13" fmla="*/ 25419 h 62702"/>
                  <a:gd name="connsiteX14" fmla="*/ 40683 w 51783"/>
                  <a:gd name="connsiteY14" fmla="*/ 25419 h 62702"/>
                  <a:gd name="connsiteX15" fmla="*/ 26776 w 51783"/>
                  <a:gd name="connsiteY15" fmla="*/ 9417 h 62702"/>
                  <a:gd name="connsiteX16" fmla="*/ 11822 w 51783"/>
                  <a:gd name="connsiteY16" fmla="*/ 26181 h 62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1783" h="62702">
                    <a:moveTo>
                      <a:pt x="51351" y="34944"/>
                    </a:moveTo>
                    <a:lnTo>
                      <a:pt x="11441" y="34944"/>
                    </a:lnTo>
                    <a:cubicBezTo>
                      <a:pt x="10798" y="44444"/>
                      <a:pt x="17978" y="52666"/>
                      <a:pt x="27478" y="53309"/>
                    </a:cubicBezTo>
                    <a:cubicBezTo>
                      <a:pt x="33950" y="53747"/>
                      <a:pt x="40120" y="50515"/>
                      <a:pt x="43445" y="44945"/>
                    </a:cubicBezTo>
                    <a:lnTo>
                      <a:pt x="50970" y="50851"/>
                    </a:lnTo>
                    <a:cubicBezTo>
                      <a:pt x="45964" y="58591"/>
                      <a:pt x="37222" y="63089"/>
                      <a:pt x="28014" y="62662"/>
                    </a:cubicBezTo>
                    <a:cubicBezTo>
                      <a:pt x="13084" y="63181"/>
                      <a:pt x="559" y="51498"/>
                      <a:pt x="40" y="36567"/>
                    </a:cubicBezTo>
                    <a:cubicBezTo>
                      <a:pt x="5" y="35549"/>
                      <a:pt x="27" y="34530"/>
                      <a:pt x="106" y="33515"/>
                    </a:cubicBezTo>
                    <a:lnTo>
                      <a:pt x="106" y="31134"/>
                    </a:lnTo>
                    <a:cubicBezTo>
                      <a:pt x="-1321" y="15417"/>
                      <a:pt x="10263" y="1519"/>
                      <a:pt x="25980" y="92"/>
                    </a:cubicBezTo>
                    <a:cubicBezTo>
                      <a:pt x="26562" y="39"/>
                      <a:pt x="27145" y="4"/>
                      <a:pt x="27729" y="-13"/>
                    </a:cubicBezTo>
                    <a:cubicBezTo>
                      <a:pt x="42492" y="-13"/>
                      <a:pt x="51732" y="10941"/>
                      <a:pt x="51732" y="28562"/>
                    </a:cubicBezTo>
                    <a:cubicBezTo>
                      <a:pt x="51844" y="30697"/>
                      <a:pt x="51716" y="32838"/>
                      <a:pt x="51351" y="34944"/>
                    </a:cubicBezTo>
                    <a:close/>
                    <a:moveTo>
                      <a:pt x="40683" y="25419"/>
                    </a:moveTo>
                    <a:lnTo>
                      <a:pt x="40683" y="25419"/>
                    </a:lnTo>
                    <a:cubicBezTo>
                      <a:pt x="40111" y="17799"/>
                      <a:pt x="37158" y="9417"/>
                      <a:pt x="26776" y="9417"/>
                    </a:cubicBezTo>
                    <a:cubicBezTo>
                      <a:pt x="18966" y="9417"/>
                      <a:pt x="13155" y="15227"/>
                      <a:pt x="11822" y="261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65" name="Freihandform: Form 64">
                <a:extLst>
                  <a:ext uri="{FF2B5EF4-FFF2-40B4-BE49-F238E27FC236}">
                    <a16:creationId xmlns:a16="http://schemas.microsoft.com/office/drawing/2014/main" id="{BF91EA71-D04E-4129-90DC-5B99CB789762}"/>
                  </a:ext>
                </a:extLst>
              </p:cNvPr>
              <p:cNvSpPr/>
              <p:nvPr/>
            </p:nvSpPr>
            <p:spPr>
              <a:xfrm>
                <a:off x="4556710" y="-1036023"/>
                <a:ext cx="47720" cy="62698"/>
              </a:xfrm>
              <a:custGeom>
                <a:avLst/>
                <a:gdLst>
                  <a:gd name="connsiteX0" fmla="*/ 36563 w 47720"/>
                  <a:gd name="connsiteY0" fmla="*/ 44947 h 62698"/>
                  <a:gd name="connsiteX1" fmla="*/ 23228 w 47720"/>
                  <a:gd name="connsiteY1" fmla="*/ 35422 h 62698"/>
                  <a:gd name="connsiteX2" fmla="*/ 2654 w 47720"/>
                  <a:gd name="connsiteY2" fmla="*/ 17801 h 62698"/>
                  <a:gd name="connsiteX3" fmla="*/ 24467 w 47720"/>
                  <a:gd name="connsiteY3" fmla="*/ -11 h 62698"/>
                  <a:gd name="connsiteX4" fmla="*/ 45707 w 47720"/>
                  <a:gd name="connsiteY4" fmla="*/ 8466 h 62698"/>
                  <a:gd name="connsiteX5" fmla="*/ 39706 w 47720"/>
                  <a:gd name="connsiteY5" fmla="*/ 15420 h 62698"/>
                  <a:gd name="connsiteX6" fmla="*/ 24466 w 47720"/>
                  <a:gd name="connsiteY6" fmla="*/ 8943 h 62698"/>
                  <a:gd name="connsiteX7" fmla="*/ 13798 w 47720"/>
                  <a:gd name="connsiteY7" fmla="*/ 17420 h 62698"/>
                  <a:gd name="connsiteX8" fmla="*/ 25800 w 47720"/>
                  <a:gd name="connsiteY8" fmla="*/ 26469 h 62698"/>
                  <a:gd name="connsiteX9" fmla="*/ 47707 w 47720"/>
                  <a:gd name="connsiteY9" fmla="*/ 44566 h 62698"/>
                  <a:gd name="connsiteX10" fmla="*/ 24467 w 47720"/>
                  <a:gd name="connsiteY10" fmla="*/ 62664 h 62698"/>
                  <a:gd name="connsiteX11" fmla="*/ -13 w 47720"/>
                  <a:gd name="connsiteY11" fmla="*/ 50567 h 62698"/>
                  <a:gd name="connsiteX12" fmla="*/ 7702 w 47720"/>
                  <a:gd name="connsiteY12" fmla="*/ 44661 h 62698"/>
                  <a:gd name="connsiteX13" fmla="*/ 24847 w 47720"/>
                  <a:gd name="connsiteY13" fmla="*/ 53615 h 62698"/>
                  <a:gd name="connsiteX14" fmla="*/ 36563 w 47720"/>
                  <a:gd name="connsiteY14" fmla="*/ 44947 h 62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7720" h="62698">
                    <a:moveTo>
                      <a:pt x="36563" y="44947"/>
                    </a:moveTo>
                    <a:cubicBezTo>
                      <a:pt x="36563" y="40089"/>
                      <a:pt x="32944" y="37422"/>
                      <a:pt x="23228" y="35422"/>
                    </a:cubicBezTo>
                    <a:cubicBezTo>
                      <a:pt x="9227" y="32565"/>
                      <a:pt x="2654" y="26850"/>
                      <a:pt x="2654" y="17801"/>
                    </a:cubicBezTo>
                    <a:cubicBezTo>
                      <a:pt x="2654" y="8752"/>
                      <a:pt x="11417" y="-11"/>
                      <a:pt x="24467" y="-11"/>
                    </a:cubicBezTo>
                    <a:cubicBezTo>
                      <a:pt x="32388" y="-100"/>
                      <a:pt x="40024" y="2947"/>
                      <a:pt x="45707" y="8466"/>
                    </a:cubicBezTo>
                    <a:lnTo>
                      <a:pt x="39706" y="15420"/>
                    </a:lnTo>
                    <a:cubicBezTo>
                      <a:pt x="35614" y="11432"/>
                      <a:pt x="30177" y="9121"/>
                      <a:pt x="24466" y="8943"/>
                    </a:cubicBezTo>
                    <a:cubicBezTo>
                      <a:pt x="17894" y="8943"/>
                      <a:pt x="13798" y="12276"/>
                      <a:pt x="13798" y="17420"/>
                    </a:cubicBezTo>
                    <a:cubicBezTo>
                      <a:pt x="13798" y="22563"/>
                      <a:pt x="16561" y="24278"/>
                      <a:pt x="25800" y="26469"/>
                    </a:cubicBezTo>
                    <a:cubicBezTo>
                      <a:pt x="41421" y="29993"/>
                      <a:pt x="47707" y="35232"/>
                      <a:pt x="47707" y="44566"/>
                    </a:cubicBezTo>
                    <a:cubicBezTo>
                      <a:pt x="47707" y="55996"/>
                      <a:pt x="38182" y="62664"/>
                      <a:pt x="24467" y="62664"/>
                    </a:cubicBezTo>
                    <a:cubicBezTo>
                      <a:pt x="14784" y="63043"/>
                      <a:pt x="5568" y="58489"/>
                      <a:pt x="-13" y="50567"/>
                    </a:cubicBezTo>
                    <a:lnTo>
                      <a:pt x="7702" y="44661"/>
                    </a:lnTo>
                    <a:cubicBezTo>
                      <a:pt x="11536" y="50353"/>
                      <a:pt x="17986" y="53722"/>
                      <a:pt x="24847" y="53615"/>
                    </a:cubicBezTo>
                    <a:cubicBezTo>
                      <a:pt x="31896" y="53901"/>
                      <a:pt x="36563" y="50472"/>
                      <a:pt x="36563" y="4494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</p:grpSp>
      </p:grpSp>
      <p:sp>
        <p:nvSpPr>
          <p:cNvPr id="36" name="Inhalt">
            <a:extLst>
              <a:ext uri="{FF2B5EF4-FFF2-40B4-BE49-F238E27FC236}">
                <a16:creationId xmlns:a16="http://schemas.microsoft.com/office/drawing/2014/main" id="{B52FC51F-878D-4417-BCDE-17613ABF3DB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 bwMode="gray">
          <a:xfrm>
            <a:off x="4016138" y="3567514"/>
            <a:ext cx="2791061" cy="1219588"/>
          </a:xfrm>
        </p:spPr>
        <p:txBody>
          <a:bodyPr anchor="t"/>
          <a:lstStyle>
            <a:lvl1pPr marL="0" indent="0" algn="l">
              <a:buNone/>
              <a:defRPr sz="1400">
                <a:latin typeface="+mn-lt"/>
              </a:defRPr>
            </a:lvl1pPr>
            <a:lvl2pPr algn="l">
              <a:defRPr sz="1200">
                <a:latin typeface="+mn-lt"/>
              </a:defRPr>
            </a:lvl2pPr>
            <a:lvl3pPr algn="l">
              <a:defRPr sz="1100">
                <a:latin typeface="+mn-lt"/>
              </a:defRPr>
            </a:lvl3pPr>
            <a:lvl4pPr algn="ctr">
              <a:defRPr sz="1050">
                <a:latin typeface="+mn-lt"/>
              </a:defRPr>
            </a:lvl4pPr>
            <a:lvl5pPr algn="ctr">
              <a:defRPr sz="105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37" name="Bildplatzhalter 8">
            <a:extLst>
              <a:ext uri="{FF2B5EF4-FFF2-40B4-BE49-F238E27FC236}">
                <a16:creationId xmlns:a16="http://schemas.microsoft.com/office/drawing/2014/main" id="{51291005-E6F1-46F8-89F2-1AFE20ECFA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044179" y="2464038"/>
            <a:ext cx="2439178" cy="243917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 sz="1200"/>
            </a:lvl1pPr>
          </a:lstStyle>
          <a:p>
            <a:endParaRPr lang="de-DE" dirty="0"/>
          </a:p>
        </p:txBody>
      </p:sp>
      <p:sp>
        <p:nvSpPr>
          <p:cNvPr id="38" name="Inhalt">
            <a:extLst>
              <a:ext uri="{FF2B5EF4-FFF2-40B4-BE49-F238E27FC236}">
                <a16:creationId xmlns:a16="http://schemas.microsoft.com/office/drawing/2014/main" id="{65B63250-40D4-4C51-8E67-A5B7E486E997}"/>
              </a:ext>
            </a:extLst>
          </p:cNvPr>
          <p:cNvSpPr>
            <a:spLocks noGrp="1"/>
          </p:cNvSpPr>
          <p:nvPr>
            <p:ph sz="half" idx="29" hasCustomPrompt="1"/>
          </p:nvPr>
        </p:nvSpPr>
        <p:spPr bwMode="gray">
          <a:xfrm>
            <a:off x="4016138" y="2957914"/>
            <a:ext cx="2791061" cy="421200"/>
          </a:xfrm>
        </p:spPr>
        <p:txBody>
          <a:bodyPr anchor="ctr"/>
          <a:lstStyle>
            <a:lvl1pPr marL="0" indent="0" algn="l">
              <a:buNone/>
              <a:defRPr sz="2800" b="1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Name, Name</a:t>
            </a:r>
          </a:p>
        </p:txBody>
      </p:sp>
      <p:sp>
        <p:nvSpPr>
          <p:cNvPr id="39" name="Inhalt">
            <a:extLst>
              <a:ext uri="{FF2B5EF4-FFF2-40B4-BE49-F238E27FC236}">
                <a16:creationId xmlns:a16="http://schemas.microsoft.com/office/drawing/2014/main" id="{5F61897A-8122-43C6-8902-557DCF954EF4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 bwMode="gray">
          <a:xfrm>
            <a:off x="8707056" y="4905826"/>
            <a:ext cx="2942544" cy="421200"/>
          </a:xfrm>
        </p:spPr>
        <p:txBody>
          <a:bodyPr anchor="ctr"/>
          <a:lstStyle>
            <a:lvl1pPr marL="0" indent="0" algn="l">
              <a:buNone/>
              <a:defRPr sz="1800" b="1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Webseite</a:t>
            </a:r>
          </a:p>
        </p:txBody>
      </p:sp>
      <p:sp>
        <p:nvSpPr>
          <p:cNvPr id="40" name="Inhalt">
            <a:extLst>
              <a:ext uri="{FF2B5EF4-FFF2-40B4-BE49-F238E27FC236}">
                <a16:creationId xmlns:a16="http://schemas.microsoft.com/office/drawing/2014/main" id="{AB521F02-3EFA-4480-B291-5EC51509AD86}"/>
              </a:ext>
            </a:extLst>
          </p:cNvPr>
          <p:cNvSpPr>
            <a:spLocks noGrp="1"/>
          </p:cNvSpPr>
          <p:nvPr>
            <p:ph sz="half" idx="31" hasCustomPrompt="1"/>
          </p:nvPr>
        </p:nvSpPr>
        <p:spPr bwMode="gray">
          <a:xfrm>
            <a:off x="8707056" y="3995990"/>
            <a:ext cx="2942544" cy="421200"/>
          </a:xfrm>
        </p:spPr>
        <p:txBody>
          <a:bodyPr anchor="ctr"/>
          <a:lstStyle>
            <a:lvl1pPr marL="0" indent="0" algn="l">
              <a:buNone/>
              <a:defRPr sz="1800" b="1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Adresse</a:t>
            </a:r>
          </a:p>
        </p:txBody>
      </p:sp>
      <p:sp>
        <p:nvSpPr>
          <p:cNvPr id="41" name="Inhalt">
            <a:extLst>
              <a:ext uri="{FF2B5EF4-FFF2-40B4-BE49-F238E27FC236}">
                <a16:creationId xmlns:a16="http://schemas.microsoft.com/office/drawing/2014/main" id="{56DB8815-4F63-495C-9FA9-CB9727F97208}"/>
              </a:ext>
            </a:extLst>
          </p:cNvPr>
          <p:cNvSpPr>
            <a:spLocks noGrp="1"/>
          </p:cNvSpPr>
          <p:nvPr>
            <p:ph sz="half" idx="32" hasCustomPrompt="1"/>
          </p:nvPr>
        </p:nvSpPr>
        <p:spPr bwMode="gray">
          <a:xfrm>
            <a:off x="8707056" y="3086153"/>
            <a:ext cx="2942544" cy="421200"/>
          </a:xfrm>
        </p:spPr>
        <p:txBody>
          <a:bodyPr anchor="ctr"/>
          <a:lstStyle>
            <a:lvl1pPr marL="0" indent="0" algn="l">
              <a:buNone/>
              <a:defRPr sz="1800" b="1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Email</a:t>
            </a:r>
          </a:p>
        </p:txBody>
      </p:sp>
      <p:sp>
        <p:nvSpPr>
          <p:cNvPr id="42" name="Inhalt">
            <a:extLst>
              <a:ext uri="{FF2B5EF4-FFF2-40B4-BE49-F238E27FC236}">
                <a16:creationId xmlns:a16="http://schemas.microsoft.com/office/drawing/2014/main" id="{D3E54C1F-404B-453C-9CE6-37844BD3990A}"/>
              </a:ext>
            </a:extLst>
          </p:cNvPr>
          <p:cNvSpPr>
            <a:spLocks noGrp="1"/>
          </p:cNvSpPr>
          <p:nvPr>
            <p:ph sz="half" idx="33" hasCustomPrompt="1"/>
          </p:nvPr>
        </p:nvSpPr>
        <p:spPr bwMode="gray">
          <a:xfrm>
            <a:off x="8707056" y="2176316"/>
            <a:ext cx="2942544" cy="421200"/>
          </a:xfrm>
        </p:spPr>
        <p:txBody>
          <a:bodyPr anchor="ctr"/>
          <a:lstStyle>
            <a:lvl1pPr marL="0" indent="0" algn="l">
              <a:buNone/>
              <a:defRPr sz="1800" b="1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Telefon</a:t>
            </a:r>
          </a:p>
        </p:txBody>
      </p:sp>
    </p:spTree>
    <p:extLst>
      <p:ext uri="{BB962C8B-B14F-4D97-AF65-F5344CB8AC3E}">
        <p14:creationId xmlns:p14="http://schemas.microsoft.com/office/powerpoint/2010/main" val="87240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/>
          <p:cNvSpPr>
            <a:spLocks noGrp="1"/>
          </p:cNvSpPr>
          <p:nvPr>
            <p:ph type="title"/>
          </p:nvPr>
        </p:nvSpPr>
        <p:spPr bwMode="gray">
          <a:xfrm>
            <a:off x="540000" y="432000"/>
            <a:ext cx="11109600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17" name="Foliennummer">
            <a:extLst>
              <a:ext uri="{FF2B5EF4-FFF2-40B4-BE49-F238E27FC236}">
                <a16:creationId xmlns:a16="http://schemas.microsoft.com/office/drawing/2014/main" id="{331E541F-9C0C-4379-888F-8740BC601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540000" y="6228000"/>
            <a:ext cx="330857" cy="360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02CEFE82-39F2-4F47-8A0C-D5AB3496FA5C}" type="slidenum">
              <a:rPr lang="de-DE" smtClean="0"/>
              <a:pPr/>
              <a:t>‹#›</a:t>
            </a:fld>
            <a:endParaRPr lang="de-DE" dirty="0"/>
          </a:p>
        </p:txBody>
      </p: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A8810A69-892C-4125-AEC0-E0F15C74092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532128" y="6228000"/>
            <a:ext cx="2320671" cy="360000"/>
            <a:chOff x="922011" y="-1136795"/>
            <a:chExt cx="2768825" cy="429521"/>
          </a:xfrm>
          <a:solidFill>
            <a:schemeClr val="bg1"/>
          </a:solidFill>
        </p:grpSpPr>
        <p:grpSp>
          <p:nvGrpSpPr>
            <p:cNvPr id="45" name="Grafik 2">
              <a:extLst>
                <a:ext uri="{FF2B5EF4-FFF2-40B4-BE49-F238E27FC236}">
                  <a16:creationId xmlns:a16="http://schemas.microsoft.com/office/drawing/2014/main" id="{75457017-05EC-4BC2-8796-CFFFB87BE5CC}"/>
                </a:ext>
              </a:extLst>
            </p:cNvPr>
            <p:cNvGrpSpPr/>
            <p:nvPr/>
          </p:nvGrpSpPr>
          <p:grpSpPr>
            <a:xfrm>
              <a:off x="3001848" y="-1136795"/>
              <a:ext cx="688988" cy="429521"/>
              <a:chOff x="3001849" y="-1136795"/>
              <a:chExt cx="389763" cy="242982"/>
            </a:xfrm>
            <a:grpFill/>
          </p:grpSpPr>
          <p:sp>
            <p:nvSpPr>
              <p:cNvPr id="66" name="Freihandform: Form 65">
                <a:extLst>
                  <a:ext uri="{FF2B5EF4-FFF2-40B4-BE49-F238E27FC236}">
                    <a16:creationId xmlns:a16="http://schemas.microsoft.com/office/drawing/2014/main" id="{F12F5B93-0160-4177-BF4F-9120CEA6E9E0}"/>
                  </a:ext>
                </a:extLst>
              </p:cNvPr>
              <p:cNvSpPr/>
              <p:nvPr/>
            </p:nvSpPr>
            <p:spPr>
              <a:xfrm>
                <a:off x="3075484" y="-1136795"/>
                <a:ext cx="316127" cy="161925"/>
              </a:xfrm>
              <a:custGeom>
                <a:avLst/>
                <a:gdLst>
                  <a:gd name="connsiteX0" fmla="*/ 121233 w 316127"/>
                  <a:gd name="connsiteY0" fmla="*/ -13 h 161925"/>
                  <a:gd name="connsiteX1" fmla="*/ -13 w 316127"/>
                  <a:gd name="connsiteY1" fmla="*/ 121629 h 161925"/>
                  <a:gd name="connsiteX2" fmla="*/ 6933 w 316127"/>
                  <a:gd name="connsiteY2" fmla="*/ 161912 h 161925"/>
                  <a:gd name="connsiteX3" fmla="*/ 154094 w 316127"/>
                  <a:gd name="connsiteY3" fmla="*/ 161912 h 161925"/>
                  <a:gd name="connsiteX4" fmla="*/ 189527 w 316127"/>
                  <a:gd name="connsiteY4" fmla="*/ 126098 h 161925"/>
                  <a:gd name="connsiteX5" fmla="*/ 42937 w 316127"/>
                  <a:gd name="connsiteY5" fmla="*/ 126098 h 161925"/>
                  <a:gd name="connsiteX6" fmla="*/ 14934 w 316127"/>
                  <a:gd name="connsiteY6" fmla="*/ 154673 h 161925"/>
                  <a:gd name="connsiteX7" fmla="*/ 9886 w 316127"/>
                  <a:gd name="connsiteY7" fmla="*/ 121812 h 161925"/>
                  <a:gd name="connsiteX8" fmla="*/ 119137 w 316127"/>
                  <a:gd name="connsiteY8" fmla="*/ 10084 h 161925"/>
                  <a:gd name="connsiteX9" fmla="*/ 306018 w 316127"/>
                  <a:gd name="connsiteY9" fmla="*/ 10084 h 161925"/>
                  <a:gd name="connsiteX10" fmla="*/ 316114 w 316127"/>
                  <a:gd name="connsiteY10" fmla="*/ -13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6127" h="161925">
                    <a:moveTo>
                      <a:pt x="121233" y="-13"/>
                    </a:moveTo>
                    <a:cubicBezTo>
                      <a:pt x="54161" y="97"/>
                      <a:pt x="-122" y="54558"/>
                      <a:pt x="-13" y="121629"/>
                    </a:cubicBezTo>
                    <a:cubicBezTo>
                      <a:pt x="10" y="135353"/>
                      <a:pt x="2358" y="148973"/>
                      <a:pt x="6933" y="161912"/>
                    </a:cubicBezTo>
                    <a:lnTo>
                      <a:pt x="154094" y="161912"/>
                    </a:lnTo>
                    <a:lnTo>
                      <a:pt x="189527" y="126098"/>
                    </a:lnTo>
                    <a:lnTo>
                      <a:pt x="42937" y="126098"/>
                    </a:lnTo>
                    <a:lnTo>
                      <a:pt x="14934" y="154673"/>
                    </a:lnTo>
                    <a:cubicBezTo>
                      <a:pt x="11600" y="144037"/>
                      <a:pt x="9898" y="132958"/>
                      <a:pt x="9886" y="121812"/>
                    </a:cubicBezTo>
                    <a:cubicBezTo>
                      <a:pt x="9820" y="61040"/>
                      <a:pt x="58379" y="11380"/>
                      <a:pt x="119137" y="10084"/>
                    </a:cubicBezTo>
                    <a:lnTo>
                      <a:pt x="306018" y="10084"/>
                    </a:lnTo>
                    <a:lnTo>
                      <a:pt x="316114" y="-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F2C1C163-0AD7-4CD2-90D2-8243959003D6}"/>
                  </a:ext>
                </a:extLst>
              </p:cNvPr>
              <p:cNvSpPr/>
              <p:nvPr/>
            </p:nvSpPr>
            <p:spPr>
              <a:xfrm>
                <a:off x="3001849" y="-1055738"/>
                <a:ext cx="316375" cy="161925"/>
              </a:xfrm>
              <a:custGeom>
                <a:avLst/>
                <a:gdLst>
                  <a:gd name="connsiteX0" fmla="*/ 199917 w 316375"/>
                  <a:gd name="connsiteY0" fmla="*/ 161912 h 161925"/>
                  <a:gd name="connsiteX1" fmla="*/ 316250 w 316375"/>
                  <a:gd name="connsiteY1" fmla="*/ 35198 h 161925"/>
                  <a:gd name="connsiteX2" fmla="*/ 309455 w 316375"/>
                  <a:gd name="connsiteY2" fmla="*/ -13 h 161925"/>
                  <a:gd name="connsiteX3" fmla="*/ 161912 w 316375"/>
                  <a:gd name="connsiteY3" fmla="*/ -13 h 161925"/>
                  <a:gd name="connsiteX4" fmla="*/ 131527 w 316375"/>
                  <a:gd name="connsiteY4" fmla="*/ 30372 h 161925"/>
                  <a:gd name="connsiteX5" fmla="*/ 278498 w 316375"/>
                  <a:gd name="connsiteY5" fmla="*/ 30372 h 161925"/>
                  <a:gd name="connsiteX6" fmla="*/ 301358 w 316375"/>
                  <a:gd name="connsiteY6" fmla="*/ 7607 h 161925"/>
                  <a:gd name="connsiteX7" fmla="*/ 227741 w 316375"/>
                  <a:gd name="connsiteY7" fmla="*/ 146808 h 161925"/>
                  <a:gd name="connsiteX8" fmla="*/ 197345 w 316375"/>
                  <a:gd name="connsiteY8" fmla="*/ 151721 h 161925"/>
                  <a:gd name="connsiteX9" fmla="*/ 156864 w 316375"/>
                  <a:gd name="connsiteY9" fmla="*/ 151721 h 161925"/>
                  <a:gd name="connsiteX10" fmla="*/ 210014 w 316375"/>
                  <a:gd name="connsiteY10" fmla="*/ 98571 h 161925"/>
                  <a:gd name="connsiteX11" fmla="*/ 63233 w 316375"/>
                  <a:gd name="connsiteY11" fmla="*/ 98571 h 161925"/>
                  <a:gd name="connsiteX12" fmla="*/ -13 w 316375"/>
                  <a:gd name="connsiteY12" fmla="*/ 161912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6375" h="161925">
                    <a:moveTo>
                      <a:pt x="199917" y="161912"/>
                    </a:moveTo>
                    <a:cubicBezTo>
                      <a:pt x="267033" y="159045"/>
                      <a:pt x="319116" y="102313"/>
                      <a:pt x="316250" y="35198"/>
                    </a:cubicBezTo>
                    <a:cubicBezTo>
                      <a:pt x="315737" y="23190"/>
                      <a:pt x="313447" y="11324"/>
                      <a:pt x="309455" y="-13"/>
                    </a:cubicBezTo>
                    <a:lnTo>
                      <a:pt x="161912" y="-13"/>
                    </a:lnTo>
                    <a:lnTo>
                      <a:pt x="131527" y="30372"/>
                    </a:lnTo>
                    <a:lnTo>
                      <a:pt x="278498" y="30372"/>
                    </a:lnTo>
                    <a:lnTo>
                      <a:pt x="301358" y="7607"/>
                    </a:lnTo>
                    <a:cubicBezTo>
                      <a:pt x="319469" y="66375"/>
                      <a:pt x="286509" y="128698"/>
                      <a:pt x="227741" y="146808"/>
                    </a:cubicBezTo>
                    <a:cubicBezTo>
                      <a:pt x="217885" y="149845"/>
                      <a:pt x="207656" y="151499"/>
                      <a:pt x="197345" y="151721"/>
                    </a:cubicBezTo>
                    <a:lnTo>
                      <a:pt x="156864" y="151721"/>
                    </a:lnTo>
                    <a:lnTo>
                      <a:pt x="210014" y="98571"/>
                    </a:lnTo>
                    <a:lnTo>
                      <a:pt x="63233" y="98571"/>
                    </a:lnTo>
                    <a:lnTo>
                      <a:pt x="-13" y="1619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68" name="Freihandform: Form 67">
                <a:extLst>
                  <a:ext uri="{FF2B5EF4-FFF2-40B4-BE49-F238E27FC236}">
                    <a16:creationId xmlns:a16="http://schemas.microsoft.com/office/drawing/2014/main" id="{F2E23714-B2E0-49A1-ADCB-83C9A8B1D96B}"/>
                  </a:ext>
                </a:extLst>
              </p:cNvPr>
              <p:cNvSpPr/>
              <p:nvPr/>
            </p:nvSpPr>
            <p:spPr>
              <a:xfrm>
                <a:off x="3176537" y="-1091171"/>
                <a:ext cx="169544" cy="22669"/>
              </a:xfrm>
              <a:custGeom>
                <a:avLst/>
                <a:gdLst>
                  <a:gd name="connsiteX0" fmla="*/ 0 w 169544"/>
                  <a:gd name="connsiteY0" fmla="*/ 22670 h 22669"/>
                  <a:gd name="connsiteX1" fmla="*/ 146780 w 169544"/>
                  <a:gd name="connsiteY1" fmla="*/ 22670 h 22669"/>
                  <a:gd name="connsiteX2" fmla="*/ 169545 w 169544"/>
                  <a:gd name="connsiteY2" fmla="*/ 0 h 22669"/>
                  <a:gd name="connsiteX3" fmla="*/ 22765 w 169544"/>
                  <a:gd name="connsiteY3" fmla="*/ 0 h 22669"/>
                  <a:gd name="connsiteX4" fmla="*/ 0 w 169544"/>
                  <a:gd name="connsiteY4" fmla="*/ 22670 h 22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544" h="22669">
                    <a:moveTo>
                      <a:pt x="0" y="22670"/>
                    </a:moveTo>
                    <a:lnTo>
                      <a:pt x="146780" y="22670"/>
                    </a:lnTo>
                    <a:lnTo>
                      <a:pt x="169545" y="0"/>
                    </a:lnTo>
                    <a:lnTo>
                      <a:pt x="22765" y="0"/>
                    </a:lnTo>
                    <a:lnTo>
                      <a:pt x="0" y="226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69" name="Freihandform: Form 68">
                <a:extLst>
                  <a:ext uri="{FF2B5EF4-FFF2-40B4-BE49-F238E27FC236}">
                    <a16:creationId xmlns:a16="http://schemas.microsoft.com/office/drawing/2014/main" id="{55056EFA-6879-4396-9900-15A11007262F}"/>
                  </a:ext>
                </a:extLst>
              </p:cNvPr>
              <p:cNvSpPr/>
              <p:nvPr/>
            </p:nvSpPr>
            <p:spPr>
              <a:xfrm>
                <a:off x="3209398" y="-1116507"/>
                <a:ext cx="162020" cy="15144"/>
              </a:xfrm>
              <a:custGeom>
                <a:avLst/>
                <a:gdLst>
                  <a:gd name="connsiteX0" fmla="*/ 0 w 162020"/>
                  <a:gd name="connsiteY0" fmla="*/ 15145 h 15144"/>
                  <a:gd name="connsiteX1" fmla="*/ 146780 w 162020"/>
                  <a:gd name="connsiteY1" fmla="*/ 15145 h 15144"/>
                  <a:gd name="connsiteX2" fmla="*/ 162020 w 162020"/>
                  <a:gd name="connsiteY2" fmla="*/ 0 h 15144"/>
                  <a:gd name="connsiteX3" fmla="*/ 15240 w 162020"/>
                  <a:gd name="connsiteY3" fmla="*/ 0 h 15144"/>
                  <a:gd name="connsiteX4" fmla="*/ 0 w 162020"/>
                  <a:gd name="connsiteY4" fmla="*/ 15145 h 15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020" h="15144">
                    <a:moveTo>
                      <a:pt x="0" y="15145"/>
                    </a:moveTo>
                    <a:lnTo>
                      <a:pt x="146780" y="15145"/>
                    </a:lnTo>
                    <a:lnTo>
                      <a:pt x="162020" y="0"/>
                    </a:lnTo>
                    <a:lnTo>
                      <a:pt x="15240" y="0"/>
                    </a:lnTo>
                    <a:lnTo>
                      <a:pt x="0" y="1514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</p:grpSp>
        <p:grpSp>
          <p:nvGrpSpPr>
            <p:cNvPr id="46" name="Grafik 2">
              <a:extLst>
                <a:ext uri="{FF2B5EF4-FFF2-40B4-BE49-F238E27FC236}">
                  <a16:creationId xmlns:a16="http://schemas.microsoft.com/office/drawing/2014/main" id="{9025C751-4095-433C-862F-5B04735E0288}"/>
                </a:ext>
              </a:extLst>
            </p:cNvPr>
            <p:cNvGrpSpPr/>
            <p:nvPr/>
          </p:nvGrpSpPr>
          <p:grpSpPr>
            <a:xfrm>
              <a:off x="922011" y="-999571"/>
              <a:ext cx="2000622" cy="152233"/>
              <a:chOff x="3472669" y="-1059167"/>
              <a:chExt cx="1131760" cy="86119"/>
            </a:xfrm>
            <a:grpFill/>
          </p:grpSpPr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1239D2E0-74E7-4355-BF82-4374F542F6B5}"/>
                  </a:ext>
                </a:extLst>
              </p:cNvPr>
              <p:cNvSpPr/>
              <p:nvPr/>
            </p:nvSpPr>
            <p:spPr>
              <a:xfrm>
                <a:off x="3472669" y="-1055927"/>
                <a:ext cx="73848" cy="81428"/>
              </a:xfrm>
              <a:custGeom>
                <a:avLst/>
                <a:gdLst>
                  <a:gd name="connsiteX0" fmla="*/ 73806 w 73848"/>
                  <a:gd name="connsiteY0" fmla="*/ 40372 h 81428"/>
                  <a:gd name="connsiteX1" fmla="*/ 73806 w 73848"/>
                  <a:gd name="connsiteY1" fmla="*/ 40848 h 81428"/>
                  <a:gd name="connsiteX2" fmla="*/ 36298 w 73848"/>
                  <a:gd name="connsiteY2" fmla="*/ 81387 h 81428"/>
                  <a:gd name="connsiteX3" fmla="*/ 32182 w 73848"/>
                  <a:gd name="connsiteY3" fmla="*/ 81329 h 81428"/>
                  <a:gd name="connsiteX4" fmla="*/ -13 w 73848"/>
                  <a:gd name="connsiteY4" fmla="*/ 81329 h 81428"/>
                  <a:gd name="connsiteX5" fmla="*/ -13 w 73848"/>
                  <a:gd name="connsiteY5" fmla="*/ 81 h 81428"/>
                  <a:gd name="connsiteX6" fmla="*/ 31991 w 73848"/>
                  <a:gd name="connsiteY6" fmla="*/ 81 h 81428"/>
                  <a:gd name="connsiteX7" fmla="*/ 73733 w 73848"/>
                  <a:gd name="connsiteY7" fmla="*/ 36450 h 81428"/>
                  <a:gd name="connsiteX8" fmla="*/ 73806 w 73848"/>
                  <a:gd name="connsiteY8" fmla="*/ 40372 h 81428"/>
                  <a:gd name="connsiteX9" fmla="*/ 45803 w 73848"/>
                  <a:gd name="connsiteY9" fmla="*/ 40467 h 81428"/>
                  <a:gd name="connsiteX10" fmla="*/ 31515 w 73848"/>
                  <a:gd name="connsiteY10" fmla="*/ 19798 h 81428"/>
                  <a:gd name="connsiteX11" fmla="*/ 26753 w 73848"/>
                  <a:gd name="connsiteY11" fmla="*/ 19798 h 81428"/>
                  <a:gd name="connsiteX12" fmla="*/ 26753 w 73848"/>
                  <a:gd name="connsiteY12" fmla="*/ 61613 h 81428"/>
                  <a:gd name="connsiteX13" fmla="*/ 31705 w 73848"/>
                  <a:gd name="connsiteY13" fmla="*/ 61613 h 81428"/>
                  <a:gd name="connsiteX14" fmla="*/ 45803 w 73848"/>
                  <a:gd name="connsiteY14" fmla="*/ 40943 h 81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3848" h="81428">
                    <a:moveTo>
                      <a:pt x="73806" y="40372"/>
                    </a:moveTo>
                    <a:lnTo>
                      <a:pt x="73806" y="40848"/>
                    </a:lnTo>
                    <a:cubicBezTo>
                      <a:pt x="74643" y="62400"/>
                      <a:pt x="57850" y="80550"/>
                      <a:pt x="36298" y="81387"/>
                    </a:cubicBezTo>
                    <a:cubicBezTo>
                      <a:pt x="34926" y="81440"/>
                      <a:pt x="33552" y="81421"/>
                      <a:pt x="32182" y="81329"/>
                    </a:cubicBezTo>
                    <a:lnTo>
                      <a:pt x="-13" y="81329"/>
                    </a:lnTo>
                    <a:lnTo>
                      <a:pt x="-13" y="81"/>
                    </a:lnTo>
                    <a:lnTo>
                      <a:pt x="31991" y="81"/>
                    </a:lnTo>
                    <a:cubicBezTo>
                      <a:pt x="53561" y="-1403"/>
                      <a:pt x="72250" y="14880"/>
                      <a:pt x="73733" y="36450"/>
                    </a:cubicBezTo>
                    <a:cubicBezTo>
                      <a:pt x="73823" y="37755"/>
                      <a:pt x="73847" y="39064"/>
                      <a:pt x="73806" y="40372"/>
                    </a:cubicBezTo>
                    <a:close/>
                    <a:moveTo>
                      <a:pt x="45803" y="40467"/>
                    </a:moveTo>
                    <a:cubicBezTo>
                      <a:pt x="45803" y="26370"/>
                      <a:pt x="40278" y="19798"/>
                      <a:pt x="31515" y="19798"/>
                    </a:cubicBezTo>
                    <a:lnTo>
                      <a:pt x="26753" y="19798"/>
                    </a:lnTo>
                    <a:lnTo>
                      <a:pt x="26753" y="61613"/>
                    </a:lnTo>
                    <a:lnTo>
                      <a:pt x="31705" y="61613"/>
                    </a:lnTo>
                    <a:cubicBezTo>
                      <a:pt x="40278" y="61613"/>
                      <a:pt x="45803" y="54850"/>
                      <a:pt x="45803" y="4094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48" name="Freihandform: Form 47">
                <a:extLst>
                  <a:ext uri="{FF2B5EF4-FFF2-40B4-BE49-F238E27FC236}">
                    <a16:creationId xmlns:a16="http://schemas.microsoft.com/office/drawing/2014/main" id="{F270D735-4D14-4FF8-B236-2C3624203BED}"/>
                  </a:ext>
                </a:extLst>
              </p:cNvPr>
              <p:cNvSpPr/>
              <p:nvPr/>
            </p:nvSpPr>
            <p:spPr>
              <a:xfrm>
                <a:off x="3553537" y="-1055833"/>
                <a:ext cx="60197" cy="81248"/>
              </a:xfrm>
              <a:custGeom>
                <a:avLst/>
                <a:gdLst>
                  <a:gd name="connsiteX0" fmla="*/ 60185 w 60197"/>
                  <a:gd name="connsiteY0" fmla="*/ 19704 h 81248"/>
                  <a:gd name="connsiteX1" fmla="*/ 26943 w 60197"/>
                  <a:gd name="connsiteY1" fmla="*/ 19704 h 81248"/>
                  <a:gd name="connsiteX2" fmla="*/ 26943 w 60197"/>
                  <a:gd name="connsiteY2" fmla="*/ 35611 h 81248"/>
                  <a:gd name="connsiteX3" fmla="*/ 57899 w 60197"/>
                  <a:gd name="connsiteY3" fmla="*/ 35611 h 81248"/>
                  <a:gd name="connsiteX4" fmla="*/ 57899 w 60197"/>
                  <a:gd name="connsiteY4" fmla="*/ 55327 h 81248"/>
                  <a:gd name="connsiteX5" fmla="*/ 26943 w 60197"/>
                  <a:gd name="connsiteY5" fmla="*/ 55327 h 81248"/>
                  <a:gd name="connsiteX6" fmla="*/ 26943 w 60197"/>
                  <a:gd name="connsiteY6" fmla="*/ 81236 h 81248"/>
                  <a:gd name="connsiteX7" fmla="*/ -13 w 60197"/>
                  <a:gd name="connsiteY7" fmla="*/ 81236 h 81248"/>
                  <a:gd name="connsiteX8" fmla="*/ -13 w 60197"/>
                  <a:gd name="connsiteY8" fmla="*/ -13 h 81248"/>
                  <a:gd name="connsiteX9" fmla="*/ 60185 w 60197"/>
                  <a:gd name="connsiteY9" fmla="*/ -13 h 81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0197" h="81248">
                    <a:moveTo>
                      <a:pt x="60185" y="19704"/>
                    </a:moveTo>
                    <a:lnTo>
                      <a:pt x="26943" y="19704"/>
                    </a:lnTo>
                    <a:lnTo>
                      <a:pt x="26943" y="35611"/>
                    </a:lnTo>
                    <a:lnTo>
                      <a:pt x="57899" y="35611"/>
                    </a:lnTo>
                    <a:lnTo>
                      <a:pt x="57899" y="55327"/>
                    </a:lnTo>
                    <a:lnTo>
                      <a:pt x="26943" y="55327"/>
                    </a:lnTo>
                    <a:lnTo>
                      <a:pt x="26943" y="81236"/>
                    </a:lnTo>
                    <a:lnTo>
                      <a:pt x="-13" y="81236"/>
                    </a:lnTo>
                    <a:lnTo>
                      <a:pt x="-13" y="-13"/>
                    </a:lnTo>
                    <a:lnTo>
                      <a:pt x="60185" y="-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49" name="Freihandform: Form 48">
                <a:extLst>
                  <a:ext uri="{FF2B5EF4-FFF2-40B4-BE49-F238E27FC236}">
                    <a16:creationId xmlns:a16="http://schemas.microsoft.com/office/drawing/2014/main" id="{F46F8525-CF96-41B5-B34A-F235585C7F8B}"/>
                  </a:ext>
                </a:extLst>
              </p:cNvPr>
              <p:cNvSpPr/>
              <p:nvPr/>
            </p:nvSpPr>
            <p:spPr>
              <a:xfrm>
                <a:off x="3617068" y="-1056710"/>
                <a:ext cx="72866" cy="83109"/>
              </a:xfrm>
              <a:custGeom>
                <a:avLst/>
                <a:gdLst>
                  <a:gd name="connsiteX0" fmla="*/ -13 w 72866"/>
                  <a:gd name="connsiteY0" fmla="*/ 71159 h 83109"/>
                  <a:gd name="connsiteX1" fmla="*/ 11798 w 72866"/>
                  <a:gd name="connsiteY1" fmla="*/ 54300 h 83109"/>
                  <a:gd name="connsiteX2" fmla="*/ 35992 w 72866"/>
                  <a:gd name="connsiteY2" fmla="*/ 63349 h 83109"/>
                  <a:gd name="connsiteX3" fmla="*/ 44945 w 72866"/>
                  <a:gd name="connsiteY3" fmla="*/ 58491 h 83109"/>
                  <a:gd name="connsiteX4" fmla="*/ 27419 w 72866"/>
                  <a:gd name="connsiteY4" fmla="*/ 48966 h 83109"/>
                  <a:gd name="connsiteX5" fmla="*/ 4369 w 72866"/>
                  <a:gd name="connsiteY5" fmla="*/ 25820 h 83109"/>
                  <a:gd name="connsiteX6" fmla="*/ 39135 w 72866"/>
                  <a:gd name="connsiteY6" fmla="*/ 7 h 83109"/>
                  <a:gd name="connsiteX7" fmla="*/ 72854 w 72866"/>
                  <a:gd name="connsiteY7" fmla="*/ 12104 h 83109"/>
                  <a:gd name="connsiteX8" fmla="*/ 60090 w 72866"/>
                  <a:gd name="connsiteY8" fmla="*/ 26963 h 83109"/>
                  <a:gd name="connsiteX9" fmla="*/ 40469 w 72866"/>
                  <a:gd name="connsiteY9" fmla="*/ 19343 h 83109"/>
                  <a:gd name="connsiteX10" fmla="*/ 31515 w 72866"/>
                  <a:gd name="connsiteY10" fmla="*/ 24296 h 83109"/>
                  <a:gd name="connsiteX11" fmla="*/ 46279 w 72866"/>
                  <a:gd name="connsiteY11" fmla="*/ 32202 h 83109"/>
                  <a:gd name="connsiteX12" fmla="*/ 72091 w 72866"/>
                  <a:gd name="connsiteY12" fmla="*/ 58396 h 83109"/>
                  <a:gd name="connsiteX13" fmla="*/ 37325 w 72866"/>
                  <a:gd name="connsiteY13" fmla="*/ 83065 h 83109"/>
                  <a:gd name="connsiteX14" fmla="*/ -13 w 72866"/>
                  <a:gd name="connsiteY14" fmla="*/ 71159 h 83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2866" h="83109">
                    <a:moveTo>
                      <a:pt x="-13" y="71159"/>
                    </a:moveTo>
                    <a:lnTo>
                      <a:pt x="11798" y="54300"/>
                    </a:lnTo>
                    <a:cubicBezTo>
                      <a:pt x="18644" y="59902"/>
                      <a:pt x="27150" y="63083"/>
                      <a:pt x="35992" y="63349"/>
                    </a:cubicBezTo>
                    <a:cubicBezTo>
                      <a:pt x="42088" y="63349"/>
                      <a:pt x="44945" y="61634"/>
                      <a:pt x="44945" y="58491"/>
                    </a:cubicBezTo>
                    <a:cubicBezTo>
                      <a:pt x="44945" y="53824"/>
                      <a:pt x="38754" y="52014"/>
                      <a:pt x="27419" y="48966"/>
                    </a:cubicBezTo>
                    <a:cubicBezTo>
                      <a:pt x="13513" y="44775"/>
                      <a:pt x="4369" y="38488"/>
                      <a:pt x="4369" y="25820"/>
                    </a:cubicBezTo>
                    <a:cubicBezTo>
                      <a:pt x="4369" y="9818"/>
                      <a:pt x="19037" y="7"/>
                      <a:pt x="39135" y="7"/>
                    </a:cubicBezTo>
                    <a:cubicBezTo>
                      <a:pt x="51496" y="-346"/>
                      <a:pt x="63536" y="3974"/>
                      <a:pt x="72854" y="12104"/>
                    </a:cubicBezTo>
                    <a:lnTo>
                      <a:pt x="60090" y="26963"/>
                    </a:lnTo>
                    <a:cubicBezTo>
                      <a:pt x="54600" y="22277"/>
                      <a:pt x="47683" y="19591"/>
                      <a:pt x="40469" y="19343"/>
                    </a:cubicBezTo>
                    <a:cubicBezTo>
                      <a:pt x="34849" y="19343"/>
                      <a:pt x="31515" y="21248"/>
                      <a:pt x="31515" y="24296"/>
                    </a:cubicBezTo>
                    <a:cubicBezTo>
                      <a:pt x="31515" y="27344"/>
                      <a:pt x="36278" y="29344"/>
                      <a:pt x="46279" y="32202"/>
                    </a:cubicBezTo>
                    <a:cubicBezTo>
                      <a:pt x="60852" y="36393"/>
                      <a:pt x="72091" y="42489"/>
                      <a:pt x="72091" y="58396"/>
                    </a:cubicBezTo>
                    <a:cubicBezTo>
                      <a:pt x="72091" y="74302"/>
                      <a:pt x="58756" y="83065"/>
                      <a:pt x="37325" y="83065"/>
                    </a:cubicBezTo>
                    <a:cubicBezTo>
                      <a:pt x="23880" y="83509"/>
                      <a:pt x="10693" y="79304"/>
                      <a:pt x="-13" y="711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50" name="Freihandform: Form 49">
                <a:extLst>
                  <a:ext uri="{FF2B5EF4-FFF2-40B4-BE49-F238E27FC236}">
                    <a16:creationId xmlns:a16="http://schemas.microsoft.com/office/drawing/2014/main" id="{818B0FEA-BB9C-4BB4-BD7A-BB878B6FC83C}"/>
                  </a:ext>
                </a:extLst>
              </p:cNvPr>
              <p:cNvSpPr/>
              <p:nvPr/>
            </p:nvSpPr>
            <p:spPr>
              <a:xfrm>
                <a:off x="3725749" y="-1055833"/>
                <a:ext cx="71532" cy="81248"/>
              </a:xfrm>
              <a:custGeom>
                <a:avLst/>
                <a:gdLst>
                  <a:gd name="connsiteX0" fmla="*/ 60376 w 71532"/>
                  <a:gd name="connsiteY0" fmla="*/ 81236 h 81248"/>
                  <a:gd name="connsiteX1" fmla="*/ 52851 w 71532"/>
                  <a:gd name="connsiteY1" fmla="*/ 60280 h 81248"/>
                  <a:gd name="connsiteX2" fmla="*/ 19513 w 71532"/>
                  <a:gd name="connsiteY2" fmla="*/ 60280 h 81248"/>
                  <a:gd name="connsiteX3" fmla="*/ 11893 w 71532"/>
                  <a:gd name="connsiteY3" fmla="*/ 81236 h 81248"/>
                  <a:gd name="connsiteX4" fmla="*/ -13 w 71532"/>
                  <a:gd name="connsiteY4" fmla="*/ 81236 h 81248"/>
                  <a:gd name="connsiteX5" fmla="*/ 30848 w 71532"/>
                  <a:gd name="connsiteY5" fmla="*/ -13 h 81248"/>
                  <a:gd name="connsiteX6" fmla="*/ 40373 w 71532"/>
                  <a:gd name="connsiteY6" fmla="*/ -13 h 81248"/>
                  <a:gd name="connsiteX7" fmla="*/ 71520 w 71532"/>
                  <a:gd name="connsiteY7" fmla="*/ 81236 h 81248"/>
                  <a:gd name="connsiteX8" fmla="*/ 22847 w 71532"/>
                  <a:gd name="connsiteY8" fmla="*/ 50946 h 81248"/>
                  <a:gd name="connsiteX9" fmla="*/ 49898 w 71532"/>
                  <a:gd name="connsiteY9" fmla="*/ 50946 h 81248"/>
                  <a:gd name="connsiteX10" fmla="*/ 36563 w 71532"/>
                  <a:gd name="connsiteY10" fmla="*/ 14179 h 81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532" h="81248">
                    <a:moveTo>
                      <a:pt x="60376" y="81236"/>
                    </a:moveTo>
                    <a:lnTo>
                      <a:pt x="52851" y="60280"/>
                    </a:lnTo>
                    <a:lnTo>
                      <a:pt x="19513" y="60280"/>
                    </a:lnTo>
                    <a:lnTo>
                      <a:pt x="11893" y="81236"/>
                    </a:lnTo>
                    <a:lnTo>
                      <a:pt x="-13" y="81236"/>
                    </a:lnTo>
                    <a:lnTo>
                      <a:pt x="30848" y="-13"/>
                    </a:lnTo>
                    <a:lnTo>
                      <a:pt x="40373" y="-13"/>
                    </a:lnTo>
                    <a:lnTo>
                      <a:pt x="71520" y="81236"/>
                    </a:lnTo>
                    <a:close/>
                    <a:moveTo>
                      <a:pt x="22847" y="50946"/>
                    </a:moveTo>
                    <a:lnTo>
                      <a:pt x="49898" y="50946"/>
                    </a:lnTo>
                    <a:lnTo>
                      <a:pt x="36563" y="1417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51" name="Freihandform: Form 50">
                <a:extLst>
                  <a:ext uri="{FF2B5EF4-FFF2-40B4-BE49-F238E27FC236}">
                    <a16:creationId xmlns:a16="http://schemas.microsoft.com/office/drawing/2014/main" id="{560D0FA2-2439-460E-919B-144F5EA5167D}"/>
                  </a:ext>
                </a:extLst>
              </p:cNvPr>
              <p:cNvSpPr/>
              <p:nvPr/>
            </p:nvSpPr>
            <p:spPr>
              <a:xfrm>
                <a:off x="3799662" y="-1034973"/>
                <a:ext cx="51625" cy="60388"/>
              </a:xfrm>
              <a:custGeom>
                <a:avLst/>
                <a:gdLst>
                  <a:gd name="connsiteX0" fmla="*/ 40183 w 51625"/>
                  <a:gd name="connsiteY0" fmla="*/ -13 h 60388"/>
                  <a:gd name="connsiteX1" fmla="*/ 51613 w 51625"/>
                  <a:gd name="connsiteY1" fmla="*/ -13 h 60388"/>
                  <a:gd name="connsiteX2" fmla="*/ 30086 w 51625"/>
                  <a:gd name="connsiteY2" fmla="*/ 60376 h 60388"/>
                  <a:gd name="connsiteX3" fmla="*/ 21704 w 51625"/>
                  <a:gd name="connsiteY3" fmla="*/ 60376 h 60388"/>
                  <a:gd name="connsiteX4" fmla="*/ -13 w 51625"/>
                  <a:gd name="connsiteY4" fmla="*/ -13 h 60388"/>
                  <a:gd name="connsiteX5" fmla="*/ 11322 w 51625"/>
                  <a:gd name="connsiteY5" fmla="*/ -13 h 60388"/>
                  <a:gd name="connsiteX6" fmla="*/ 25991 w 51625"/>
                  <a:gd name="connsiteY6" fmla="*/ 45231 h 60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25" h="60388">
                    <a:moveTo>
                      <a:pt x="40183" y="-13"/>
                    </a:moveTo>
                    <a:lnTo>
                      <a:pt x="51613" y="-13"/>
                    </a:lnTo>
                    <a:lnTo>
                      <a:pt x="30086" y="60376"/>
                    </a:lnTo>
                    <a:lnTo>
                      <a:pt x="21704" y="60376"/>
                    </a:lnTo>
                    <a:lnTo>
                      <a:pt x="-13" y="-13"/>
                    </a:lnTo>
                    <a:lnTo>
                      <a:pt x="11322" y="-13"/>
                    </a:lnTo>
                    <a:lnTo>
                      <a:pt x="25991" y="4523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52" name="Freihandform: Form 51">
                <a:extLst>
                  <a:ext uri="{FF2B5EF4-FFF2-40B4-BE49-F238E27FC236}">
                    <a16:creationId xmlns:a16="http://schemas.microsoft.com/office/drawing/2014/main" id="{1AB4FB1C-2FE2-4EC1-915D-3C5CA6FECCC0}"/>
                  </a:ext>
                </a:extLst>
              </p:cNvPr>
              <p:cNvSpPr/>
              <p:nvPr/>
            </p:nvSpPr>
            <p:spPr>
              <a:xfrm>
                <a:off x="3862143" y="-1059167"/>
                <a:ext cx="13146" cy="84582"/>
              </a:xfrm>
              <a:custGeom>
                <a:avLst/>
                <a:gdLst>
                  <a:gd name="connsiteX0" fmla="*/ -10 w 13146"/>
                  <a:gd name="connsiteY0" fmla="*/ 6655 h 84582"/>
                  <a:gd name="connsiteX1" fmla="*/ 6467 w 13146"/>
                  <a:gd name="connsiteY1" fmla="*/ -12 h 84582"/>
                  <a:gd name="connsiteX2" fmla="*/ 13133 w 13146"/>
                  <a:gd name="connsiteY2" fmla="*/ 6464 h 84582"/>
                  <a:gd name="connsiteX3" fmla="*/ 6657 w 13146"/>
                  <a:gd name="connsiteY3" fmla="*/ 13131 h 84582"/>
                  <a:gd name="connsiteX4" fmla="*/ 6563 w 13146"/>
                  <a:gd name="connsiteY4" fmla="*/ 13132 h 84582"/>
                  <a:gd name="connsiteX5" fmla="*/ -6 w 13146"/>
                  <a:gd name="connsiteY5" fmla="*/ 7141 h 84582"/>
                  <a:gd name="connsiteX6" fmla="*/ -10 w 13146"/>
                  <a:gd name="connsiteY6" fmla="*/ 6655 h 84582"/>
                  <a:gd name="connsiteX7" fmla="*/ 11992 w 13146"/>
                  <a:gd name="connsiteY7" fmla="*/ 24181 h 84582"/>
                  <a:gd name="connsiteX8" fmla="*/ 11992 w 13146"/>
                  <a:gd name="connsiteY8" fmla="*/ 84569 h 84582"/>
                  <a:gd name="connsiteX9" fmla="*/ 848 w 13146"/>
                  <a:gd name="connsiteY9" fmla="*/ 84569 h 84582"/>
                  <a:gd name="connsiteX10" fmla="*/ 848 w 13146"/>
                  <a:gd name="connsiteY10" fmla="*/ 24181 h 84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46" h="84582">
                    <a:moveTo>
                      <a:pt x="-10" y="6655"/>
                    </a:moveTo>
                    <a:cubicBezTo>
                      <a:pt x="-62" y="3025"/>
                      <a:pt x="2837" y="41"/>
                      <a:pt x="6467" y="-12"/>
                    </a:cubicBezTo>
                    <a:cubicBezTo>
                      <a:pt x="10096" y="-65"/>
                      <a:pt x="13081" y="2835"/>
                      <a:pt x="13133" y="6464"/>
                    </a:cubicBezTo>
                    <a:cubicBezTo>
                      <a:pt x="13186" y="10094"/>
                      <a:pt x="10286" y="13078"/>
                      <a:pt x="6657" y="13131"/>
                    </a:cubicBezTo>
                    <a:cubicBezTo>
                      <a:pt x="6626" y="13132"/>
                      <a:pt x="6594" y="13132"/>
                      <a:pt x="6563" y="13132"/>
                    </a:cubicBezTo>
                    <a:cubicBezTo>
                      <a:pt x="3094" y="13291"/>
                      <a:pt x="153" y="10609"/>
                      <a:pt x="-6" y="7141"/>
                    </a:cubicBezTo>
                    <a:cubicBezTo>
                      <a:pt x="-14" y="6979"/>
                      <a:pt x="-15" y="6817"/>
                      <a:pt x="-10" y="6655"/>
                    </a:cubicBezTo>
                    <a:close/>
                    <a:moveTo>
                      <a:pt x="11992" y="24181"/>
                    </a:moveTo>
                    <a:lnTo>
                      <a:pt x="11992" y="84569"/>
                    </a:lnTo>
                    <a:lnTo>
                      <a:pt x="848" y="84569"/>
                    </a:lnTo>
                    <a:lnTo>
                      <a:pt x="848" y="241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53" name="Freihandform: Form 52">
                <a:extLst>
                  <a:ext uri="{FF2B5EF4-FFF2-40B4-BE49-F238E27FC236}">
                    <a16:creationId xmlns:a16="http://schemas.microsoft.com/office/drawing/2014/main" id="{D3611BD1-C01E-4CC2-AF36-D9211C8910C6}"/>
                  </a:ext>
                </a:extLst>
              </p:cNvPr>
              <p:cNvSpPr/>
              <p:nvPr/>
            </p:nvSpPr>
            <p:spPr>
              <a:xfrm>
                <a:off x="3889960" y="-1036124"/>
                <a:ext cx="50292" cy="62753"/>
              </a:xfrm>
              <a:custGeom>
                <a:avLst/>
                <a:gdLst>
                  <a:gd name="connsiteX0" fmla="*/ 48089 w 50292"/>
                  <a:gd name="connsiteY0" fmla="*/ 48287 h 62753"/>
                  <a:gd name="connsiteX1" fmla="*/ 50279 w 50292"/>
                  <a:gd name="connsiteY1" fmla="*/ 60574 h 62753"/>
                  <a:gd name="connsiteX2" fmla="*/ 50279 w 50292"/>
                  <a:gd name="connsiteY2" fmla="*/ 61526 h 62753"/>
                  <a:gd name="connsiteX3" fmla="*/ 38659 w 50292"/>
                  <a:gd name="connsiteY3" fmla="*/ 61526 h 62753"/>
                  <a:gd name="connsiteX4" fmla="*/ 37230 w 50292"/>
                  <a:gd name="connsiteY4" fmla="*/ 55621 h 62753"/>
                  <a:gd name="connsiteX5" fmla="*/ 20656 w 50292"/>
                  <a:gd name="connsiteY5" fmla="*/ 62669 h 62753"/>
                  <a:gd name="connsiteX6" fmla="*/ 41 w 50292"/>
                  <a:gd name="connsiteY6" fmla="*/ 45325 h 62753"/>
                  <a:gd name="connsiteX7" fmla="*/ -13 w 50292"/>
                  <a:gd name="connsiteY7" fmla="*/ 44477 h 62753"/>
                  <a:gd name="connsiteX8" fmla="*/ 27038 w 50292"/>
                  <a:gd name="connsiteY8" fmla="*/ 24474 h 62753"/>
                  <a:gd name="connsiteX9" fmla="*/ 36563 w 50292"/>
                  <a:gd name="connsiteY9" fmla="*/ 24474 h 62753"/>
                  <a:gd name="connsiteX10" fmla="*/ 36563 w 50292"/>
                  <a:gd name="connsiteY10" fmla="*/ 19997 h 62753"/>
                  <a:gd name="connsiteX11" fmla="*/ 26579 w 50292"/>
                  <a:gd name="connsiteY11" fmla="*/ 8507 h 62753"/>
                  <a:gd name="connsiteX12" fmla="*/ 24466 w 50292"/>
                  <a:gd name="connsiteY12" fmla="*/ 8567 h 62753"/>
                  <a:gd name="connsiteX13" fmla="*/ 12084 w 50292"/>
                  <a:gd name="connsiteY13" fmla="*/ 18092 h 62753"/>
                  <a:gd name="connsiteX14" fmla="*/ 940 w 50292"/>
                  <a:gd name="connsiteY14" fmla="*/ 18092 h 62753"/>
                  <a:gd name="connsiteX15" fmla="*/ 25133 w 50292"/>
                  <a:gd name="connsiteY15" fmla="*/ 185 h 62753"/>
                  <a:gd name="connsiteX16" fmla="*/ 47527 w 50292"/>
                  <a:gd name="connsiteY16" fmla="*/ 17025 h 62753"/>
                  <a:gd name="connsiteX17" fmla="*/ 47707 w 50292"/>
                  <a:gd name="connsiteY17" fmla="*/ 20569 h 62753"/>
                  <a:gd name="connsiteX18" fmla="*/ 36944 w 50292"/>
                  <a:gd name="connsiteY18" fmla="*/ 44477 h 62753"/>
                  <a:gd name="connsiteX19" fmla="*/ 36944 w 50292"/>
                  <a:gd name="connsiteY19" fmla="*/ 32094 h 62753"/>
                  <a:gd name="connsiteX20" fmla="*/ 29039 w 50292"/>
                  <a:gd name="connsiteY20" fmla="*/ 32094 h 62753"/>
                  <a:gd name="connsiteX21" fmla="*/ 11227 w 50292"/>
                  <a:gd name="connsiteY21" fmla="*/ 42857 h 62753"/>
                  <a:gd name="connsiteX22" fmla="*/ 20010 w 50292"/>
                  <a:gd name="connsiteY22" fmla="*/ 53070 h 62753"/>
                  <a:gd name="connsiteX23" fmla="*/ 22371 w 50292"/>
                  <a:gd name="connsiteY23" fmla="*/ 52954 h 62753"/>
                  <a:gd name="connsiteX24" fmla="*/ 36944 w 50292"/>
                  <a:gd name="connsiteY24" fmla="*/ 44477 h 62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0292" h="62753">
                    <a:moveTo>
                      <a:pt x="48089" y="48287"/>
                    </a:moveTo>
                    <a:cubicBezTo>
                      <a:pt x="48054" y="52482"/>
                      <a:pt x="48797" y="56648"/>
                      <a:pt x="50279" y="60574"/>
                    </a:cubicBezTo>
                    <a:lnTo>
                      <a:pt x="50279" y="61526"/>
                    </a:lnTo>
                    <a:lnTo>
                      <a:pt x="38659" y="61526"/>
                    </a:lnTo>
                    <a:cubicBezTo>
                      <a:pt x="37904" y="59636"/>
                      <a:pt x="37423" y="57647"/>
                      <a:pt x="37230" y="55621"/>
                    </a:cubicBezTo>
                    <a:cubicBezTo>
                      <a:pt x="32877" y="60102"/>
                      <a:pt x="26904" y="62643"/>
                      <a:pt x="20656" y="62669"/>
                    </a:cubicBezTo>
                    <a:cubicBezTo>
                      <a:pt x="10174" y="63573"/>
                      <a:pt x="945" y="55807"/>
                      <a:pt x="41" y="45325"/>
                    </a:cubicBezTo>
                    <a:cubicBezTo>
                      <a:pt x="17" y="45043"/>
                      <a:pt x="-1" y="44760"/>
                      <a:pt x="-13" y="44477"/>
                    </a:cubicBezTo>
                    <a:cubicBezTo>
                      <a:pt x="-13" y="31237"/>
                      <a:pt x="10560" y="24474"/>
                      <a:pt x="27038" y="24474"/>
                    </a:cubicBezTo>
                    <a:lnTo>
                      <a:pt x="36563" y="24474"/>
                    </a:lnTo>
                    <a:lnTo>
                      <a:pt x="36563" y="19997"/>
                    </a:lnTo>
                    <a:cubicBezTo>
                      <a:pt x="36979" y="14068"/>
                      <a:pt x="32509" y="8923"/>
                      <a:pt x="26579" y="8507"/>
                    </a:cubicBezTo>
                    <a:cubicBezTo>
                      <a:pt x="25875" y="8458"/>
                      <a:pt x="25167" y="8478"/>
                      <a:pt x="24466" y="8567"/>
                    </a:cubicBezTo>
                    <a:cubicBezTo>
                      <a:pt x="17037" y="8567"/>
                      <a:pt x="12084" y="12949"/>
                      <a:pt x="12084" y="18092"/>
                    </a:cubicBezTo>
                    <a:lnTo>
                      <a:pt x="940" y="18092"/>
                    </a:lnTo>
                    <a:cubicBezTo>
                      <a:pt x="940" y="9520"/>
                      <a:pt x="10465" y="185"/>
                      <a:pt x="25133" y="185"/>
                    </a:cubicBezTo>
                    <a:cubicBezTo>
                      <a:pt x="35967" y="-1348"/>
                      <a:pt x="45993" y="6191"/>
                      <a:pt x="47527" y="17025"/>
                    </a:cubicBezTo>
                    <a:cubicBezTo>
                      <a:pt x="47693" y="18198"/>
                      <a:pt x="47753" y="19384"/>
                      <a:pt x="47707" y="20569"/>
                    </a:cubicBezTo>
                    <a:close/>
                    <a:moveTo>
                      <a:pt x="36944" y="44477"/>
                    </a:moveTo>
                    <a:lnTo>
                      <a:pt x="36944" y="32094"/>
                    </a:lnTo>
                    <a:lnTo>
                      <a:pt x="29039" y="32094"/>
                    </a:lnTo>
                    <a:cubicBezTo>
                      <a:pt x="17608" y="32094"/>
                      <a:pt x="11227" y="35523"/>
                      <a:pt x="11227" y="42857"/>
                    </a:cubicBezTo>
                    <a:cubicBezTo>
                      <a:pt x="10832" y="48103"/>
                      <a:pt x="14764" y="52676"/>
                      <a:pt x="20010" y="53070"/>
                    </a:cubicBezTo>
                    <a:cubicBezTo>
                      <a:pt x="20799" y="53130"/>
                      <a:pt x="21592" y="53091"/>
                      <a:pt x="22371" y="52954"/>
                    </a:cubicBezTo>
                    <a:cubicBezTo>
                      <a:pt x="28411" y="52995"/>
                      <a:pt x="33994" y="49747"/>
                      <a:pt x="36944" y="4447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54" name="Freihandform: Form 53">
                <a:extLst>
                  <a:ext uri="{FF2B5EF4-FFF2-40B4-BE49-F238E27FC236}">
                    <a16:creationId xmlns:a16="http://schemas.microsoft.com/office/drawing/2014/main" id="{ECD18609-F38A-4760-90C7-8FF6364CF0FB}"/>
                  </a:ext>
                </a:extLst>
              </p:cNvPr>
              <p:cNvSpPr/>
              <p:nvPr/>
            </p:nvSpPr>
            <p:spPr>
              <a:xfrm>
                <a:off x="3948919" y="-1049451"/>
                <a:ext cx="32099" cy="75628"/>
              </a:xfrm>
              <a:custGeom>
                <a:avLst/>
                <a:gdLst>
                  <a:gd name="connsiteX0" fmla="*/ 32086 w 32099"/>
                  <a:gd name="connsiteY0" fmla="*/ 65424 h 75628"/>
                  <a:gd name="connsiteX1" fmla="*/ 32086 w 32099"/>
                  <a:gd name="connsiteY1" fmla="*/ 74949 h 75628"/>
                  <a:gd name="connsiteX2" fmla="*/ 22561 w 32099"/>
                  <a:gd name="connsiteY2" fmla="*/ 75616 h 75628"/>
                  <a:gd name="connsiteX3" fmla="*/ 8369 w 32099"/>
                  <a:gd name="connsiteY3" fmla="*/ 59995 h 75628"/>
                  <a:gd name="connsiteX4" fmla="*/ 8369 w 32099"/>
                  <a:gd name="connsiteY4" fmla="*/ 22752 h 75628"/>
                  <a:gd name="connsiteX5" fmla="*/ -13 w 32099"/>
                  <a:gd name="connsiteY5" fmla="*/ 22752 h 75628"/>
                  <a:gd name="connsiteX6" fmla="*/ -13 w 32099"/>
                  <a:gd name="connsiteY6" fmla="*/ 14465 h 75628"/>
                  <a:gd name="connsiteX7" fmla="*/ 7702 w 32099"/>
                  <a:gd name="connsiteY7" fmla="*/ 14465 h 75628"/>
                  <a:gd name="connsiteX8" fmla="*/ 7702 w 32099"/>
                  <a:gd name="connsiteY8" fmla="*/ -13 h 75628"/>
                  <a:gd name="connsiteX9" fmla="*/ 18847 w 32099"/>
                  <a:gd name="connsiteY9" fmla="*/ -13 h 75628"/>
                  <a:gd name="connsiteX10" fmla="*/ 18847 w 32099"/>
                  <a:gd name="connsiteY10" fmla="*/ 14465 h 75628"/>
                  <a:gd name="connsiteX11" fmla="*/ 30848 w 32099"/>
                  <a:gd name="connsiteY11" fmla="*/ 14465 h 75628"/>
                  <a:gd name="connsiteX12" fmla="*/ 30848 w 32099"/>
                  <a:gd name="connsiteY12" fmla="*/ 22752 h 75628"/>
                  <a:gd name="connsiteX13" fmla="*/ 19132 w 32099"/>
                  <a:gd name="connsiteY13" fmla="*/ 22752 h 75628"/>
                  <a:gd name="connsiteX14" fmla="*/ 19132 w 32099"/>
                  <a:gd name="connsiteY14" fmla="*/ 59899 h 75628"/>
                  <a:gd name="connsiteX15" fmla="*/ 25514 w 32099"/>
                  <a:gd name="connsiteY15" fmla="*/ 66091 h 75628"/>
                  <a:gd name="connsiteX16" fmla="*/ 32087 w 32099"/>
                  <a:gd name="connsiteY16" fmla="*/ 65424 h 75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2099" h="75628">
                    <a:moveTo>
                      <a:pt x="32086" y="65424"/>
                    </a:moveTo>
                    <a:lnTo>
                      <a:pt x="32086" y="74949"/>
                    </a:lnTo>
                    <a:cubicBezTo>
                      <a:pt x="28931" y="75399"/>
                      <a:pt x="25748" y="75621"/>
                      <a:pt x="22561" y="75616"/>
                    </a:cubicBezTo>
                    <a:cubicBezTo>
                      <a:pt x="14846" y="75616"/>
                      <a:pt x="8369" y="71710"/>
                      <a:pt x="8369" y="59995"/>
                    </a:cubicBezTo>
                    <a:lnTo>
                      <a:pt x="8369" y="22752"/>
                    </a:lnTo>
                    <a:lnTo>
                      <a:pt x="-13" y="22752"/>
                    </a:lnTo>
                    <a:lnTo>
                      <a:pt x="-13" y="14465"/>
                    </a:lnTo>
                    <a:lnTo>
                      <a:pt x="7702" y="14465"/>
                    </a:lnTo>
                    <a:lnTo>
                      <a:pt x="7702" y="-13"/>
                    </a:lnTo>
                    <a:lnTo>
                      <a:pt x="18847" y="-13"/>
                    </a:lnTo>
                    <a:lnTo>
                      <a:pt x="18847" y="14465"/>
                    </a:lnTo>
                    <a:lnTo>
                      <a:pt x="30848" y="14465"/>
                    </a:lnTo>
                    <a:lnTo>
                      <a:pt x="30848" y="22752"/>
                    </a:lnTo>
                    <a:lnTo>
                      <a:pt x="19132" y="22752"/>
                    </a:lnTo>
                    <a:lnTo>
                      <a:pt x="19132" y="59899"/>
                    </a:lnTo>
                    <a:cubicBezTo>
                      <a:pt x="19132" y="65138"/>
                      <a:pt x="22276" y="66091"/>
                      <a:pt x="25514" y="66091"/>
                    </a:cubicBezTo>
                    <a:cubicBezTo>
                      <a:pt x="27718" y="66028"/>
                      <a:pt x="29915" y="65805"/>
                      <a:pt x="32087" y="654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55" name="Freihandform: Form 54">
                <a:extLst>
                  <a:ext uri="{FF2B5EF4-FFF2-40B4-BE49-F238E27FC236}">
                    <a16:creationId xmlns:a16="http://schemas.microsoft.com/office/drawing/2014/main" id="{A7F89546-1706-468A-AEEB-DBE11B6F4F23}"/>
                  </a:ext>
                </a:extLst>
              </p:cNvPr>
              <p:cNvSpPr/>
              <p:nvPr/>
            </p:nvSpPr>
            <p:spPr>
              <a:xfrm>
                <a:off x="3992350" y="-1059167"/>
                <a:ext cx="13146" cy="84582"/>
              </a:xfrm>
              <a:custGeom>
                <a:avLst/>
                <a:gdLst>
                  <a:gd name="connsiteX0" fmla="*/ -10 w 13146"/>
                  <a:gd name="connsiteY0" fmla="*/ 6655 h 84582"/>
                  <a:gd name="connsiteX1" fmla="*/ 6467 w 13146"/>
                  <a:gd name="connsiteY1" fmla="*/ -12 h 84582"/>
                  <a:gd name="connsiteX2" fmla="*/ 13133 w 13146"/>
                  <a:gd name="connsiteY2" fmla="*/ 6464 h 84582"/>
                  <a:gd name="connsiteX3" fmla="*/ 6657 w 13146"/>
                  <a:gd name="connsiteY3" fmla="*/ 13131 h 84582"/>
                  <a:gd name="connsiteX4" fmla="*/ 6563 w 13146"/>
                  <a:gd name="connsiteY4" fmla="*/ 13132 h 84582"/>
                  <a:gd name="connsiteX5" fmla="*/ -6 w 13146"/>
                  <a:gd name="connsiteY5" fmla="*/ 7141 h 84582"/>
                  <a:gd name="connsiteX6" fmla="*/ -10 w 13146"/>
                  <a:gd name="connsiteY6" fmla="*/ 6655 h 84582"/>
                  <a:gd name="connsiteX7" fmla="*/ 11897 w 13146"/>
                  <a:gd name="connsiteY7" fmla="*/ 24181 h 84582"/>
                  <a:gd name="connsiteX8" fmla="*/ 11897 w 13146"/>
                  <a:gd name="connsiteY8" fmla="*/ 84569 h 84582"/>
                  <a:gd name="connsiteX9" fmla="*/ 752 w 13146"/>
                  <a:gd name="connsiteY9" fmla="*/ 84569 h 84582"/>
                  <a:gd name="connsiteX10" fmla="*/ 752 w 13146"/>
                  <a:gd name="connsiteY10" fmla="*/ 24181 h 84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46" h="84582">
                    <a:moveTo>
                      <a:pt x="-10" y="6655"/>
                    </a:moveTo>
                    <a:cubicBezTo>
                      <a:pt x="-62" y="3025"/>
                      <a:pt x="2837" y="41"/>
                      <a:pt x="6467" y="-12"/>
                    </a:cubicBezTo>
                    <a:cubicBezTo>
                      <a:pt x="10096" y="-65"/>
                      <a:pt x="13081" y="2835"/>
                      <a:pt x="13133" y="6464"/>
                    </a:cubicBezTo>
                    <a:cubicBezTo>
                      <a:pt x="13186" y="10094"/>
                      <a:pt x="10286" y="13078"/>
                      <a:pt x="6657" y="13131"/>
                    </a:cubicBezTo>
                    <a:cubicBezTo>
                      <a:pt x="6626" y="13132"/>
                      <a:pt x="6594" y="13132"/>
                      <a:pt x="6563" y="13132"/>
                    </a:cubicBezTo>
                    <a:cubicBezTo>
                      <a:pt x="3094" y="13291"/>
                      <a:pt x="153" y="10609"/>
                      <a:pt x="-6" y="7141"/>
                    </a:cubicBezTo>
                    <a:cubicBezTo>
                      <a:pt x="-14" y="6979"/>
                      <a:pt x="-15" y="6817"/>
                      <a:pt x="-10" y="6655"/>
                    </a:cubicBezTo>
                    <a:close/>
                    <a:moveTo>
                      <a:pt x="11897" y="24181"/>
                    </a:moveTo>
                    <a:lnTo>
                      <a:pt x="11897" y="84569"/>
                    </a:lnTo>
                    <a:lnTo>
                      <a:pt x="752" y="84569"/>
                    </a:lnTo>
                    <a:lnTo>
                      <a:pt x="752" y="241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56" name="Freihandform: Form 55">
                <a:extLst>
                  <a:ext uri="{FF2B5EF4-FFF2-40B4-BE49-F238E27FC236}">
                    <a16:creationId xmlns:a16="http://schemas.microsoft.com/office/drawing/2014/main" id="{A66C3E0C-C756-4739-8E11-E46AAD91650A}"/>
                  </a:ext>
                </a:extLst>
              </p:cNvPr>
              <p:cNvSpPr/>
              <p:nvPr/>
            </p:nvSpPr>
            <p:spPr>
              <a:xfrm>
                <a:off x="4018925" y="-1036416"/>
                <a:ext cx="55631" cy="63368"/>
              </a:xfrm>
              <a:custGeom>
                <a:avLst/>
                <a:gdLst>
                  <a:gd name="connsiteX0" fmla="*/ 180 w 55631"/>
                  <a:gd name="connsiteY0" fmla="*/ 31053 h 63368"/>
                  <a:gd name="connsiteX1" fmla="*/ 24553 w 55631"/>
                  <a:gd name="connsiteY1" fmla="*/ 180 h 63368"/>
                  <a:gd name="connsiteX2" fmla="*/ 55425 w 55631"/>
                  <a:gd name="connsiteY2" fmla="*/ 24553 h 63368"/>
                  <a:gd name="connsiteX3" fmla="*/ 55425 w 55631"/>
                  <a:gd name="connsiteY3" fmla="*/ 31053 h 63368"/>
                  <a:gd name="connsiteX4" fmla="*/ 55425 w 55631"/>
                  <a:gd name="connsiteY4" fmla="*/ 32291 h 63368"/>
                  <a:gd name="connsiteX5" fmla="*/ 31053 w 55631"/>
                  <a:gd name="connsiteY5" fmla="*/ 63163 h 63368"/>
                  <a:gd name="connsiteX6" fmla="*/ 180 w 55631"/>
                  <a:gd name="connsiteY6" fmla="*/ 38790 h 63368"/>
                  <a:gd name="connsiteX7" fmla="*/ 180 w 55631"/>
                  <a:gd name="connsiteY7" fmla="*/ 32291 h 63368"/>
                  <a:gd name="connsiteX8" fmla="*/ 11420 w 55631"/>
                  <a:gd name="connsiteY8" fmla="*/ 32291 h 63368"/>
                  <a:gd name="connsiteX9" fmla="*/ 27898 w 55631"/>
                  <a:gd name="connsiteY9" fmla="*/ 54008 h 63368"/>
                  <a:gd name="connsiteX10" fmla="*/ 44281 w 55631"/>
                  <a:gd name="connsiteY10" fmla="*/ 32291 h 63368"/>
                  <a:gd name="connsiteX11" fmla="*/ 44281 w 55631"/>
                  <a:gd name="connsiteY11" fmla="*/ 31053 h 63368"/>
                  <a:gd name="connsiteX12" fmla="*/ 27708 w 55631"/>
                  <a:gd name="connsiteY12" fmla="*/ 9240 h 63368"/>
                  <a:gd name="connsiteX13" fmla="*/ 11420 w 55631"/>
                  <a:gd name="connsiteY13" fmla="*/ 31053 h 63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5631" h="63368">
                    <a:moveTo>
                      <a:pt x="180" y="31053"/>
                    </a:moveTo>
                    <a:cubicBezTo>
                      <a:pt x="-1614" y="15797"/>
                      <a:pt x="9298" y="1975"/>
                      <a:pt x="24553" y="180"/>
                    </a:cubicBezTo>
                    <a:cubicBezTo>
                      <a:pt x="39809" y="-1614"/>
                      <a:pt x="53631" y="9298"/>
                      <a:pt x="55425" y="24553"/>
                    </a:cubicBezTo>
                    <a:cubicBezTo>
                      <a:pt x="55679" y="26712"/>
                      <a:pt x="55679" y="28894"/>
                      <a:pt x="55425" y="31053"/>
                    </a:cubicBezTo>
                    <a:lnTo>
                      <a:pt x="55425" y="32291"/>
                    </a:lnTo>
                    <a:cubicBezTo>
                      <a:pt x="57220" y="47546"/>
                      <a:pt x="46308" y="61368"/>
                      <a:pt x="31053" y="63163"/>
                    </a:cubicBezTo>
                    <a:cubicBezTo>
                      <a:pt x="15797" y="64958"/>
                      <a:pt x="1975" y="54046"/>
                      <a:pt x="180" y="38790"/>
                    </a:cubicBezTo>
                    <a:cubicBezTo>
                      <a:pt x="-73" y="36631"/>
                      <a:pt x="-73" y="34450"/>
                      <a:pt x="180" y="32291"/>
                    </a:cubicBezTo>
                    <a:close/>
                    <a:moveTo>
                      <a:pt x="11420" y="32291"/>
                    </a:moveTo>
                    <a:cubicBezTo>
                      <a:pt x="11420" y="44007"/>
                      <a:pt x="16754" y="54008"/>
                      <a:pt x="27898" y="54008"/>
                    </a:cubicBezTo>
                    <a:cubicBezTo>
                      <a:pt x="39042" y="54008"/>
                      <a:pt x="44281" y="44483"/>
                      <a:pt x="44281" y="32291"/>
                    </a:cubicBezTo>
                    <a:lnTo>
                      <a:pt x="44281" y="31053"/>
                    </a:lnTo>
                    <a:cubicBezTo>
                      <a:pt x="44281" y="19432"/>
                      <a:pt x="38852" y="9240"/>
                      <a:pt x="27708" y="9240"/>
                    </a:cubicBezTo>
                    <a:cubicBezTo>
                      <a:pt x="16563" y="9240"/>
                      <a:pt x="11420" y="19432"/>
                      <a:pt x="11420" y="3105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57" name="Freihandform: Form 56">
                <a:extLst>
                  <a:ext uri="{FF2B5EF4-FFF2-40B4-BE49-F238E27FC236}">
                    <a16:creationId xmlns:a16="http://schemas.microsoft.com/office/drawing/2014/main" id="{67FFB3B3-F6EC-42DD-BB44-CAA9D3606410}"/>
                  </a:ext>
                </a:extLst>
              </p:cNvPr>
              <p:cNvSpPr/>
              <p:nvPr/>
            </p:nvSpPr>
            <p:spPr>
              <a:xfrm>
                <a:off x="4088270" y="-1036118"/>
                <a:ext cx="47910" cy="61533"/>
              </a:xfrm>
              <a:custGeom>
                <a:avLst/>
                <a:gdLst>
                  <a:gd name="connsiteX0" fmla="*/ 47898 w 47910"/>
                  <a:gd name="connsiteY0" fmla="*/ 21896 h 61533"/>
                  <a:gd name="connsiteX1" fmla="*/ 47898 w 47910"/>
                  <a:gd name="connsiteY1" fmla="*/ 61520 h 61533"/>
                  <a:gd name="connsiteX2" fmla="*/ 36754 w 47910"/>
                  <a:gd name="connsiteY2" fmla="*/ 61520 h 61533"/>
                  <a:gd name="connsiteX3" fmla="*/ 36754 w 47910"/>
                  <a:gd name="connsiteY3" fmla="*/ 21801 h 61533"/>
                  <a:gd name="connsiteX4" fmla="*/ 25133 w 47910"/>
                  <a:gd name="connsiteY4" fmla="*/ 9228 h 61533"/>
                  <a:gd name="connsiteX5" fmla="*/ 11132 w 47910"/>
                  <a:gd name="connsiteY5" fmla="*/ 18086 h 61533"/>
                  <a:gd name="connsiteX6" fmla="*/ 11131 w 47910"/>
                  <a:gd name="connsiteY6" fmla="*/ 61520 h 61533"/>
                  <a:gd name="connsiteX7" fmla="*/ -13 w 47910"/>
                  <a:gd name="connsiteY7" fmla="*/ 61520 h 61533"/>
                  <a:gd name="connsiteX8" fmla="*/ -13 w 47910"/>
                  <a:gd name="connsiteY8" fmla="*/ 1132 h 61533"/>
                  <a:gd name="connsiteX9" fmla="*/ 11227 w 47910"/>
                  <a:gd name="connsiteY9" fmla="*/ 1132 h 61533"/>
                  <a:gd name="connsiteX10" fmla="*/ 11227 w 47910"/>
                  <a:gd name="connsiteY10" fmla="*/ 7799 h 61533"/>
                  <a:gd name="connsiteX11" fmla="*/ 28658 w 47910"/>
                  <a:gd name="connsiteY11" fmla="*/ -11 h 61533"/>
                  <a:gd name="connsiteX12" fmla="*/ 47898 w 47910"/>
                  <a:gd name="connsiteY12" fmla="*/ 21896 h 61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910" h="61533">
                    <a:moveTo>
                      <a:pt x="47898" y="21896"/>
                    </a:moveTo>
                    <a:lnTo>
                      <a:pt x="47898" y="61520"/>
                    </a:lnTo>
                    <a:lnTo>
                      <a:pt x="36754" y="61520"/>
                    </a:lnTo>
                    <a:lnTo>
                      <a:pt x="36754" y="21801"/>
                    </a:lnTo>
                    <a:cubicBezTo>
                      <a:pt x="36754" y="12848"/>
                      <a:pt x="32849" y="9228"/>
                      <a:pt x="25133" y="9228"/>
                    </a:cubicBezTo>
                    <a:cubicBezTo>
                      <a:pt x="19188" y="9368"/>
                      <a:pt x="13804" y="12774"/>
                      <a:pt x="11132" y="18086"/>
                    </a:cubicBezTo>
                    <a:lnTo>
                      <a:pt x="11131" y="61520"/>
                    </a:lnTo>
                    <a:lnTo>
                      <a:pt x="-13" y="61520"/>
                    </a:lnTo>
                    <a:lnTo>
                      <a:pt x="-13" y="1132"/>
                    </a:lnTo>
                    <a:lnTo>
                      <a:pt x="11227" y="1132"/>
                    </a:lnTo>
                    <a:lnTo>
                      <a:pt x="11227" y="7799"/>
                    </a:lnTo>
                    <a:cubicBezTo>
                      <a:pt x="15611" y="2766"/>
                      <a:pt x="21983" y="-89"/>
                      <a:pt x="28658" y="-11"/>
                    </a:cubicBezTo>
                    <a:cubicBezTo>
                      <a:pt x="40373" y="-11"/>
                      <a:pt x="47898" y="6371"/>
                      <a:pt x="47898" y="2189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58" name="Freihandform: Form 57">
                <a:extLst>
                  <a:ext uri="{FF2B5EF4-FFF2-40B4-BE49-F238E27FC236}">
                    <a16:creationId xmlns:a16="http://schemas.microsoft.com/office/drawing/2014/main" id="{78F344E3-1C0C-475C-A38F-81EA40F98E13}"/>
                  </a:ext>
                </a:extLst>
              </p:cNvPr>
              <p:cNvSpPr/>
              <p:nvPr/>
            </p:nvSpPr>
            <p:spPr>
              <a:xfrm>
                <a:off x="4178472" y="-1057299"/>
                <a:ext cx="59436" cy="83666"/>
              </a:xfrm>
              <a:custGeom>
                <a:avLst/>
                <a:gdLst>
                  <a:gd name="connsiteX0" fmla="*/ 29324 w 59436"/>
                  <a:gd name="connsiteY0" fmla="*/ 46601 h 83666"/>
                  <a:gd name="connsiteX1" fmla="*/ 3035 w 59436"/>
                  <a:gd name="connsiteY1" fmla="*/ 22503 h 83666"/>
                  <a:gd name="connsiteX2" fmla="*/ 30753 w 59436"/>
                  <a:gd name="connsiteY2" fmla="*/ 119 h 83666"/>
                  <a:gd name="connsiteX3" fmla="*/ 59226 w 59436"/>
                  <a:gd name="connsiteY3" fmla="*/ 23393 h 83666"/>
                  <a:gd name="connsiteX4" fmla="*/ 59328 w 59436"/>
                  <a:gd name="connsiteY4" fmla="*/ 24789 h 83666"/>
                  <a:gd name="connsiteX5" fmla="*/ 47708 w 59436"/>
                  <a:gd name="connsiteY5" fmla="*/ 24789 h 83666"/>
                  <a:gd name="connsiteX6" fmla="*/ 30467 w 59436"/>
                  <a:gd name="connsiteY6" fmla="*/ 9454 h 83666"/>
                  <a:gd name="connsiteX7" fmla="*/ 14465 w 59436"/>
                  <a:gd name="connsiteY7" fmla="*/ 22313 h 83666"/>
                  <a:gd name="connsiteX8" fmla="*/ 32849 w 59436"/>
                  <a:gd name="connsiteY8" fmla="*/ 36600 h 83666"/>
                  <a:gd name="connsiteX9" fmla="*/ 59423 w 59436"/>
                  <a:gd name="connsiteY9" fmla="*/ 61746 h 83666"/>
                  <a:gd name="connsiteX10" fmla="*/ 30848 w 59436"/>
                  <a:gd name="connsiteY10" fmla="*/ 83654 h 83666"/>
                  <a:gd name="connsiteX11" fmla="*/ -13 w 59436"/>
                  <a:gd name="connsiteY11" fmla="*/ 58889 h 83666"/>
                  <a:gd name="connsiteX12" fmla="*/ 11608 w 59436"/>
                  <a:gd name="connsiteY12" fmla="*/ 58889 h 83666"/>
                  <a:gd name="connsiteX13" fmla="*/ 30658 w 59436"/>
                  <a:gd name="connsiteY13" fmla="*/ 74414 h 83666"/>
                  <a:gd name="connsiteX14" fmla="*/ 47422 w 59436"/>
                  <a:gd name="connsiteY14" fmla="*/ 61841 h 83666"/>
                  <a:gd name="connsiteX15" fmla="*/ 29324 w 59436"/>
                  <a:gd name="connsiteY15" fmla="*/ 46601 h 83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9436" h="83666">
                    <a:moveTo>
                      <a:pt x="29324" y="46601"/>
                    </a:moveTo>
                    <a:cubicBezTo>
                      <a:pt x="13322" y="41934"/>
                      <a:pt x="3035" y="34981"/>
                      <a:pt x="3035" y="22503"/>
                    </a:cubicBezTo>
                    <a:cubicBezTo>
                      <a:pt x="3035" y="10025"/>
                      <a:pt x="13989" y="119"/>
                      <a:pt x="30753" y="119"/>
                    </a:cubicBezTo>
                    <a:cubicBezTo>
                      <a:pt x="45042" y="-1316"/>
                      <a:pt x="57790" y="9104"/>
                      <a:pt x="59226" y="23393"/>
                    </a:cubicBezTo>
                    <a:cubicBezTo>
                      <a:pt x="59272" y="23857"/>
                      <a:pt x="59306" y="24323"/>
                      <a:pt x="59328" y="24789"/>
                    </a:cubicBezTo>
                    <a:lnTo>
                      <a:pt x="47708" y="24789"/>
                    </a:lnTo>
                    <a:cubicBezTo>
                      <a:pt x="47708" y="15836"/>
                      <a:pt x="42374" y="9454"/>
                      <a:pt x="30467" y="9454"/>
                    </a:cubicBezTo>
                    <a:cubicBezTo>
                      <a:pt x="18561" y="9454"/>
                      <a:pt x="14465" y="14883"/>
                      <a:pt x="14465" y="22313"/>
                    </a:cubicBezTo>
                    <a:cubicBezTo>
                      <a:pt x="14465" y="29742"/>
                      <a:pt x="20085" y="33076"/>
                      <a:pt x="32849" y="36600"/>
                    </a:cubicBezTo>
                    <a:cubicBezTo>
                      <a:pt x="51899" y="41934"/>
                      <a:pt x="59423" y="49268"/>
                      <a:pt x="59423" y="61746"/>
                    </a:cubicBezTo>
                    <a:cubicBezTo>
                      <a:pt x="59423" y="74224"/>
                      <a:pt x="48374" y="83654"/>
                      <a:pt x="30848" y="83654"/>
                    </a:cubicBezTo>
                    <a:cubicBezTo>
                      <a:pt x="15704" y="83654"/>
                      <a:pt x="-13" y="74891"/>
                      <a:pt x="-13" y="58889"/>
                    </a:cubicBezTo>
                    <a:lnTo>
                      <a:pt x="11608" y="58889"/>
                    </a:lnTo>
                    <a:cubicBezTo>
                      <a:pt x="11608" y="69557"/>
                      <a:pt x="20466" y="74414"/>
                      <a:pt x="30658" y="74414"/>
                    </a:cubicBezTo>
                    <a:cubicBezTo>
                      <a:pt x="40850" y="74414"/>
                      <a:pt x="47422" y="69557"/>
                      <a:pt x="47422" y="61841"/>
                    </a:cubicBezTo>
                    <a:cubicBezTo>
                      <a:pt x="47422" y="54126"/>
                      <a:pt x="44850" y="51173"/>
                      <a:pt x="29324" y="4660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59" name="Freihandform: Form 58">
                <a:extLst>
                  <a:ext uri="{FF2B5EF4-FFF2-40B4-BE49-F238E27FC236}">
                    <a16:creationId xmlns:a16="http://schemas.microsoft.com/office/drawing/2014/main" id="{8EB8C960-9BA4-4BDF-BA9C-EA683C2C7B57}"/>
                  </a:ext>
                </a:extLst>
              </p:cNvPr>
              <p:cNvSpPr/>
              <p:nvPr/>
            </p:nvSpPr>
            <p:spPr>
              <a:xfrm>
                <a:off x="4248493" y="-1036116"/>
                <a:ext cx="51620" cy="62990"/>
              </a:xfrm>
              <a:custGeom>
                <a:avLst/>
                <a:gdLst>
                  <a:gd name="connsiteX0" fmla="*/ 51028 w 51620"/>
                  <a:gd name="connsiteY0" fmla="*/ 34944 h 62990"/>
                  <a:gd name="connsiteX1" fmla="*/ 11214 w 51620"/>
                  <a:gd name="connsiteY1" fmla="*/ 34944 h 62990"/>
                  <a:gd name="connsiteX2" fmla="*/ 26685 w 51620"/>
                  <a:gd name="connsiteY2" fmla="*/ 53788 h 62990"/>
                  <a:gd name="connsiteX3" fmla="*/ 43313 w 51620"/>
                  <a:gd name="connsiteY3" fmla="*/ 45231 h 62990"/>
                  <a:gd name="connsiteX4" fmla="*/ 50933 w 51620"/>
                  <a:gd name="connsiteY4" fmla="*/ 51136 h 62990"/>
                  <a:gd name="connsiteX5" fmla="*/ 27883 w 51620"/>
                  <a:gd name="connsiteY5" fmla="*/ 62947 h 62990"/>
                  <a:gd name="connsiteX6" fmla="*/ 0 w 51620"/>
                  <a:gd name="connsiteY6" fmla="*/ 36754 h 62990"/>
                  <a:gd name="connsiteX7" fmla="*/ 70 w 51620"/>
                  <a:gd name="connsiteY7" fmla="*/ 33801 h 62990"/>
                  <a:gd name="connsiteX8" fmla="*/ 69 w 51620"/>
                  <a:gd name="connsiteY8" fmla="*/ 31134 h 62990"/>
                  <a:gd name="connsiteX9" fmla="*/ 27597 w 51620"/>
                  <a:gd name="connsiteY9" fmla="*/ -13 h 62990"/>
                  <a:gd name="connsiteX10" fmla="*/ 51600 w 51620"/>
                  <a:gd name="connsiteY10" fmla="*/ 28562 h 62990"/>
                  <a:gd name="connsiteX11" fmla="*/ 51028 w 51620"/>
                  <a:gd name="connsiteY11" fmla="*/ 34944 h 62990"/>
                  <a:gd name="connsiteX12" fmla="*/ 40741 w 51620"/>
                  <a:gd name="connsiteY12" fmla="*/ 25419 h 62990"/>
                  <a:gd name="connsiteX13" fmla="*/ 40741 w 51620"/>
                  <a:gd name="connsiteY13" fmla="*/ 25419 h 62990"/>
                  <a:gd name="connsiteX14" fmla="*/ 26835 w 51620"/>
                  <a:gd name="connsiteY14" fmla="*/ 9417 h 62990"/>
                  <a:gd name="connsiteX15" fmla="*/ 11785 w 51620"/>
                  <a:gd name="connsiteY15" fmla="*/ 26181 h 62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1620" h="62990">
                    <a:moveTo>
                      <a:pt x="51028" y="34944"/>
                    </a:moveTo>
                    <a:lnTo>
                      <a:pt x="11214" y="34944"/>
                    </a:lnTo>
                    <a:cubicBezTo>
                      <a:pt x="10283" y="44420"/>
                      <a:pt x="17209" y="52857"/>
                      <a:pt x="26685" y="53788"/>
                    </a:cubicBezTo>
                    <a:cubicBezTo>
                      <a:pt x="33428" y="54450"/>
                      <a:pt x="39933" y="51103"/>
                      <a:pt x="43313" y="45231"/>
                    </a:cubicBezTo>
                    <a:lnTo>
                      <a:pt x="50933" y="51136"/>
                    </a:lnTo>
                    <a:cubicBezTo>
                      <a:pt x="45896" y="58892"/>
                      <a:pt x="37120" y="63389"/>
                      <a:pt x="27883" y="62947"/>
                    </a:cubicBezTo>
                    <a:cubicBezTo>
                      <a:pt x="12950" y="63414"/>
                      <a:pt x="467" y="51687"/>
                      <a:pt x="0" y="36754"/>
                    </a:cubicBezTo>
                    <a:cubicBezTo>
                      <a:pt x="-30" y="35769"/>
                      <a:pt x="-7" y="34783"/>
                      <a:pt x="70" y="33801"/>
                    </a:cubicBezTo>
                    <a:lnTo>
                      <a:pt x="69" y="31134"/>
                    </a:lnTo>
                    <a:cubicBezTo>
                      <a:pt x="69" y="11322"/>
                      <a:pt x="12452" y="-13"/>
                      <a:pt x="27597" y="-13"/>
                    </a:cubicBezTo>
                    <a:cubicBezTo>
                      <a:pt x="42742" y="-13"/>
                      <a:pt x="51600" y="10941"/>
                      <a:pt x="51600" y="28562"/>
                    </a:cubicBezTo>
                    <a:cubicBezTo>
                      <a:pt x="51649" y="30704"/>
                      <a:pt x="51457" y="32845"/>
                      <a:pt x="51028" y="34944"/>
                    </a:cubicBezTo>
                    <a:close/>
                    <a:moveTo>
                      <a:pt x="40741" y="25419"/>
                    </a:moveTo>
                    <a:lnTo>
                      <a:pt x="40741" y="25419"/>
                    </a:lnTo>
                    <a:cubicBezTo>
                      <a:pt x="40170" y="17799"/>
                      <a:pt x="37217" y="9417"/>
                      <a:pt x="26835" y="9417"/>
                    </a:cubicBezTo>
                    <a:cubicBezTo>
                      <a:pt x="19024" y="9417"/>
                      <a:pt x="13214" y="15227"/>
                      <a:pt x="11785" y="261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0908F137-C1AC-44BC-A475-2D0260ABA8D0}"/>
                  </a:ext>
                </a:extLst>
              </p:cNvPr>
              <p:cNvSpPr/>
              <p:nvPr/>
            </p:nvSpPr>
            <p:spPr>
              <a:xfrm>
                <a:off x="4313346" y="-1036121"/>
                <a:ext cx="29432" cy="62012"/>
              </a:xfrm>
              <a:custGeom>
                <a:avLst/>
                <a:gdLst>
                  <a:gd name="connsiteX0" fmla="*/ 29419 w 29432"/>
                  <a:gd name="connsiteY0" fmla="*/ 849 h 62012"/>
                  <a:gd name="connsiteX1" fmla="*/ 29419 w 29432"/>
                  <a:gd name="connsiteY1" fmla="*/ 11041 h 62012"/>
                  <a:gd name="connsiteX2" fmla="*/ 24276 w 29432"/>
                  <a:gd name="connsiteY2" fmla="*/ 11041 h 62012"/>
                  <a:gd name="connsiteX3" fmla="*/ 11131 w 29432"/>
                  <a:gd name="connsiteY3" fmla="*/ 18946 h 62012"/>
                  <a:gd name="connsiteX4" fmla="*/ 11131 w 29432"/>
                  <a:gd name="connsiteY4" fmla="*/ 61999 h 62012"/>
                  <a:gd name="connsiteX5" fmla="*/ -13 w 29432"/>
                  <a:gd name="connsiteY5" fmla="*/ 61999 h 62012"/>
                  <a:gd name="connsiteX6" fmla="*/ -13 w 29432"/>
                  <a:gd name="connsiteY6" fmla="*/ 1135 h 62012"/>
                  <a:gd name="connsiteX7" fmla="*/ 11131 w 29432"/>
                  <a:gd name="connsiteY7" fmla="*/ 1135 h 62012"/>
                  <a:gd name="connsiteX8" fmla="*/ 11131 w 29432"/>
                  <a:gd name="connsiteY8" fmla="*/ 7421 h 62012"/>
                  <a:gd name="connsiteX9" fmla="*/ 24752 w 29432"/>
                  <a:gd name="connsiteY9" fmla="*/ -8 h 62012"/>
                  <a:gd name="connsiteX10" fmla="*/ 29419 w 29432"/>
                  <a:gd name="connsiteY10" fmla="*/ 849 h 62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432" h="62012">
                    <a:moveTo>
                      <a:pt x="29419" y="849"/>
                    </a:moveTo>
                    <a:lnTo>
                      <a:pt x="29419" y="11041"/>
                    </a:lnTo>
                    <a:cubicBezTo>
                      <a:pt x="27711" y="10844"/>
                      <a:pt x="25985" y="10844"/>
                      <a:pt x="24276" y="11041"/>
                    </a:cubicBezTo>
                    <a:cubicBezTo>
                      <a:pt x="18666" y="10640"/>
                      <a:pt x="13407" y="13803"/>
                      <a:pt x="11131" y="18946"/>
                    </a:cubicBezTo>
                    <a:lnTo>
                      <a:pt x="11131" y="61999"/>
                    </a:lnTo>
                    <a:lnTo>
                      <a:pt x="-13" y="61999"/>
                    </a:lnTo>
                    <a:lnTo>
                      <a:pt x="-13" y="1135"/>
                    </a:lnTo>
                    <a:lnTo>
                      <a:pt x="11131" y="1135"/>
                    </a:lnTo>
                    <a:lnTo>
                      <a:pt x="11131" y="7421"/>
                    </a:lnTo>
                    <a:cubicBezTo>
                      <a:pt x="14020" y="2691"/>
                      <a:pt x="19211" y="-141"/>
                      <a:pt x="24752" y="-8"/>
                    </a:cubicBezTo>
                    <a:cubicBezTo>
                      <a:pt x="26343" y="30"/>
                      <a:pt x="27918" y="320"/>
                      <a:pt x="29419" y="8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61" name="Freihandform: Form 60">
                <a:extLst>
                  <a:ext uri="{FF2B5EF4-FFF2-40B4-BE49-F238E27FC236}">
                    <a16:creationId xmlns:a16="http://schemas.microsoft.com/office/drawing/2014/main" id="{7C20F8B7-4639-49F3-B5AE-C3D9F0AD197F}"/>
                  </a:ext>
                </a:extLst>
              </p:cNvPr>
              <p:cNvSpPr/>
              <p:nvPr/>
            </p:nvSpPr>
            <p:spPr>
              <a:xfrm>
                <a:off x="4348398" y="-1034973"/>
                <a:ext cx="51625" cy="60388"/>
              </a:xfrm>
              <a:custGeom>
                <a:avLst/>
                <a:gdLst>
                  <a:gd name="connsiteX0" fmla="*/ 40183 w 51625"/>
                  <a:gd name="connsiteY0" fmla="*/ -13 h 60388"/>
                  <a:gd name="connsiteX1" fmla="*/ 51613 w 51625"/>
                  <a:gd name="connsiteY1" fmla="*/ -13 h 60388"/>
                  <a:gd name="connsiteX2" fmla="*/ 30086 w 51625"/>
                  <a:gd name="connsiteY2" fmla="*/ 60376 h 60388"/>
                  <a:gd name="connsiteX3" fmla="*/ 21704 w 51625"/>
                  <a:gd name="connsiteY3" fmla="*/ 60376 h 60388"/>
                  <a:gd name="connsiteX4" fmla="*/ -13 w 51625"/>
                  <a:gd name="connsiteY4" fmla="*/ -13 h 60388"/>
                  <a:gd name="connsiteX5" fmla="*/ 11322 w 51625"/>
                  <a:gd name="connsiteY5" fmla="*/ -13 h 60388"/>
                  <a:gd name="connsiteX6" fmla="*/ 26086 w 51625"/>
                  <a:gd name="connsiteY6" fmla="*/ 45231 h 60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25" h="60388">
                    <a:moveTo>
                      <a:pt x="40183" y="-13"/>
                    </a:moveTo>
                    <a:lnTo>
                      <a:pt x="51613" y="-13"/>
                    </a:lnTo>
                    <a:lnTo>
                      <a:pt x="30086" y="60376"/>
                    </a:lnTo>
                    <a:lnTo>
                      <a:pt x="21704" y="60376"/>
                    </a:lnTo>
                    <a:lnTo>
                      <a:pt x="-13" y="-13"/>
                    </a:lnTo>
                    <a:lnTo>
                      <a:pt x="11322" y="-13"/>
                    </a:lnTo>
                    <a:lnTo>
                      <a:pt x="26086" y="4523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62" name="Freihandform: Form 61">
                <a:extLst>
                  <a:ext uri="{FF2B5EF4-FFF2-40B4-BE49-F238E27FC236}">
                    <a16:creationId xmlns:a16="http://schemas.microsoft.com/office/drawing/2014/main" id="{702B2D4F-06A3-4A5F-8AA6-4F46C20415EB}"/>
                  </a:ext>
                </a:extLst>
              </p:cNvPr>
              <p:cNvSpPr/>
              <p:nvPr/>
            </p:nvSpPr>
            <p:spPr>
              <a:xfrm>
                <a:off x="4410875" y="-1059078"/>
                <a:ext cx="13151" cy="84493"/>
              </a:xfrm>
              <a:custGeom>
                <a:avLst/>
                <a:gdLst>
                  <a:gd name="connsiteX0" fmla="*/ -6 w 13151"/>
                  <a:gd name="connsiteY0" fmla="*/ 6566 h 84493"/>
                  <a:gd name="connsiteX1" fmla="*/ 5981 w 13151"/>
                  <a:gd name="connsiteY1" fmla="*/ -6 h 84493"/>
                  <a:gd name="connsiteX2" fmla="*/ 6566 w 13151"/>
                  <a:gd name="connsiteY2" fmla="*/ -6 h 84493"/>
                  <a:gd name="connsiteX3" fmla="*/ 13139 w 13151"/>
                  <a:gd name="connsiteY3" fmla="*/ 6566 h 84493"/>
                  <a:gd name="connsiteX4" fmla="*/ 6566 w 13151"/>
                  <a:gd name="connsiteY4" fmla="*/ 13139 h 84493"/>
                  <a:gd name="connsiteX5" fmla="*/ -6 w 13151"/>
                  <a:gd name="connsiteY5" fmla="*/ 6566 h 84493"/>
                  <a:gd name="connsiteX6" fmla="*/ 12472 w 13151"/>
                  <a:gd name="connsiteY6" fmla="*/ 24092 h 84493"/>
                  <a:gd name="connsiteX7" fmla="*/ 12472 w 13151"/>
                  <a:gd name="connsiteY7" fmla="*/ 84481 h 84493"/>
                  <a:gd name="connsiteX8" fmla="*/ 1328 w 13151"/>
                  <a:gd name="connsiteY8" fmla="*/ 84481 h 84493"/>
                  <a:gd name="connsiteX9" fmla="*/ 1328 w 13151"/>
                  <a:gd name="connsiteY9" fmla="*/ 24092 h 84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51" h="84493">
                    <a:moveTo>
                      <a:pt x="-6" y="6566"/>
                    </a:moveTo>
                    <a:cubicBezTo>
                      <a:pt x="-167" y="3098"/>
                      <a:pt x="2513" y="156"/>
                      <a:pt x="5981" y="-6"/>
                    </a:cubicBezTo>
                    <a:cubicBezTo>
                      <a:pt x="6176" y="-15"/>
                      <a:pt x="6372" y="-15"/>
                      <a:pt x="6566" y="-6"/>
                    </a:cubicBezTo>
                    <a:cubicBezTo>
                      <a:pt x="10196" y="-6"/>
                      <a:pt x="13139" y="2937"/>
                      <a:pt x="13139" y="6566"/>
                    </a:cubicBezTo>
                    <a:cubicBezTo>
                      <a:pt x="13139" y="10196"/>
                      <a:pt x="10196" y="13139"/>
                      <a:pt x="6566" y="13139"/>
                    </a:cubicBezTo>
                    <a:cubicBezTo>
                      <a:pt x="2937" y="13139"/>
                      <a:pt x="-6" y="10196"/>
                      <a:pt x="-6" y="6566"/>
                    </a:cubicBezTo>
                    <a:close/>
                    <a:moveTo>
                      <a:pt x="12472" y="24092"/>
                    </a:moveTo>
                    <a:lnTo>
                      <a:pt x="12472" y="84481"/>
                    </a:lnTo>
                    <a:lnTo>
                      <a:pt x="1328" y="84481"/>
                    </a:lnTo>
                    <a:lnTo>
                      <a:pt x="1328" y="2409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1DC5276E-1AB7-4180-A981-0229797694BB}"/>
                  </a:ext>
                </a:extLst>
              </p:cNvPr>
              <p:cNvSpPr/>
              <p:nvPr/>
            </p:nvSpPr>
            <p:spPr>
              <a:xfrm>
                <a:off x="4437484" y="-1036027"/>
                <a:ext cx="48740" cy="62590"/>
              </a:xfrm>
              <a:custGeom>
                <a:avLst/>
                <a:gdLst>
                  <a:gd name="connsiteX0" fmla="*/ 11295 w 48740"/>
                  <a:gd name="connsiteY0" fmla="*/ 30378 h 62590"/>
                  <a:gd name="connsiteX1" fmla="*/ 11295 w 48740"/>
                  <a:gd name="connsiteY1" fmla="*/ 32759 h 62590"/>
                  <a:gd name="connsiteX2" fmla="*/ 26725 w 48740"/>
                  <a:gd name="connsiteY2" fmla="*/ 53714 h 62590"/>
                  <a:gd name="connsiteX3" fmla="*/ 41299 w 48740"/>
                  <a:gd name="connsiteY3" fmla="*/ 45046 h 62590"/>
                  <a:gd name="connsiteX4" fmla="*/ 48728 w 48740"/>
                  <a:gd name="connsiteY4" fmla="*/ 50761 h 62590"/>
                  <a:gd name="connsiteX5" fmla="*/ 26344 w 48740"/>
                  <a:gd name="connsiteY5" fmla="*/ 62572 h 62590"/>
                  <a:gd name="connsiteX6" fmla="*/ -8 w 48740"/>
                  <a:gd name="connsiteY6" fmla="*/ 35213 h 62590"/>
                  <a:gd name="connsiteX7" fmla="*/ 151 w 48740"/>
                  <a:gd name="connsiteY7" fmla="*/ 32759 h 62590"/>
                  <a:gd name="connsiteX8" fmla="*/ 151 w 48740"/>
                  <a:gd name="connsiteY8" fmla="*/ 30378 h 62590"/>
                  <a:gd name="connsiteX9" fmla="*/ 26725 w 48740"/>
                  <a:gd name="connsiteY9" fmla="*/ -7 h 62590"/>
                  <a:gd name="connsiteX10" fmla="*/ 47014 w 48740"/>
                  <a:gd name="connsiteY10" fmla="*/ 8851 h 62590"/>
                  <a:gd name="connsiteX11" fmla="*/ 40822 w 48740"/>
                  <a:gd name="connsiteY11" fmla="*/ 15900 h 62590"/>
                  <a:gd name="connsiteX12" fmla="*/ 26630 w 48740"/>
                  <a:gd name="connsiteY12" fmla="*/ 8947 h 62590"/>
                  <a:gd name="connsiteX13" fmla="*/ 11295 w 48740"/>
                  <a:gd name="connsiteY13" fmla="*/ 30378 h 62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8740" h="62590">
                    <a:moveTo>
                      <a:pt x="11295" y="30378"/>
                    </a:moveTo>
                    <a:lnTo>
                      <a:pt x="11295" y="32759"/>
                    </a:lnTo>
                    <a:cubicBezTo>
                      <a:pt x="11295" y="45904"/>
                      <a:pt x="17296" y="53714"/>
                      <a:pt x="26725" y="53714"/>
                    </a:cubicBezTo>
                    <a:cubicBezTo>
                      <a:pt x="32735" y="53471"/>
                      <a:pt x="38216" y="50211"/>
                      <a:pt x="41299" y="45046"/>
                    </a:cubicBezTo>
                    <a:lnTo>
                      <a:pt x="48728" y="50761"/>
                    </a:lnTo>
                    <a:cubicBezTo>
                      <a:pt x="43803" y="58295"/>
                      <a:pt x="35343" y="62759"/>
                      <a:pt x="26344" y="62572"/>
                    </a:cubicBezTo>
                    <a:cubicBezTo>
                      <a:pt x="11512" y="62294"/>
                      <a:pt x="-286" y="50045"/>
                      <a:pt x="-8" y="35213"/>
                    </a:cubicBezTo>
                    <a:cubicBezTo>
                      <a:pt x="7" y="34393"/>
                      <a:pt x="60" y="33574"/>
                      <a:pt x="151" y="32759"/>
                    </a:cubicBezTo>
                    <a:lnTo>
                      <a:pt x="151" y="30378"/>
                    </a:lnTo>
                    <a:cubicBezTo>
                      <a:pt x="151" y="11899"/>
                      <a:pt x="10533" y="-7"/>
                      <a:pt x="26725" y="-7"/>
                    </a:cubicBezTo>
                    <a:cubicBezTo>
                      <a:pt x="34460" y="-171"/>
                      <a:pt x="41877" y="3067"/>
                      <a:pt x="47014" y="8851"/>
                    </a:cubicBezTo>
                    <a:lnTo>
                      <a:pt x="40822" y="15900"/>
                    </a:lnTo>
                    <a:cubicBezTo>
                      <a:pt x="37322" y="11637"/>
                      <a:pt x="32145" y="9100"/>
                      <a:pt x="26630" y="8947"/>
                    </a:cubicBezTo>
                    <a:cubicBezTo>
                      <a:pt x="17200" y="8947"/>
                      <a:pt x="11295" y="16852"/>
                      <a:pt x="11295" y="303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64" name="Freihandform: Form 63">
                <a:extLst>
                  <a:ext uri="{FF2B5EF4-FFF2-40B4-BE49-F238E27FC236}">
                    <a16:creationId xmlns:a16="http://schemas.microsoft.com/office/drawing/2014/main" id="{5A9418E1-9C6A-4F3C-BA55-0C42F9253D42}"/>
                  </a:ext>
                </a:extLst>
              </p:cNvPr>
              <p:cNvSpPr/>
              <p:nvPr/>
            </p:nvSpPr>
            <p:spPr>
              <a:xfrm>
                <a:off x="4494202" y="-1036116"/>
                <a:ext cx="51783" cy="62702"/>
              </a:xfrm>
              <a:custGeom>
                <a:avLst/>
                <a:gdLst>
                  <a:gd name="connsiteX0" fmla="*/ 51351 w 51783"/>
                  <a:gd name="connsiteY0" fmla="*/ 34944 h 62702"/>
                  <a:gd name="connsiteX1" fmla="*/ 11441 w 51783"/>
                  <a:gd name="connsiteY1" fmla="*/ 34944 h 62702"/>
                  <a:gd name="connsiteX2" fmla="*/ 27478 w 51783"/>
                  <a:gd name="connsiteY2" fmla="*/ 53309 h 62702"/>
                  <a:gd name="connsiteX3" fmla="*/ 43445 w 51783"/>
                  <a:gd name="connsiteY3" fmla="*/ 44945 h 62702"/>
                  <a:gd name="connsiteX4" fmla="*/ 50970 w 51783"/>
                  <a:gd name="connsiteY4" fmla="*/ 50851 h 62702"/>
                  <a:gd name="connsiteX5" fmla="*/ 28014 w 51783"/>
                  <a:gd name="connsiteY5" fmla="*/ 62662 h 62702"/>
                  <a:gd name="connsiteX6" fmla="*/ 40 w 51783"/>
                  <a:gd name="connsiteY6" fmla="*/ 36567 h 62702"/>
                  <a:gd name="connsiteX7" fmla="*/ 106 w 51783"/>
                  <a:gd name="connsiteY7" fmla="*/ 33515 h 62702"/>
                  <a:gd name="connsiteX8" fmla="*/ 106 w 51783"/>
                  <a:gd name="connsiteY8" fmla="*/ 31134 h 62702"/>
                  <a:gd name="connsiteX9" fmla="*/ 25980 w 51783"/>
                  <a:gd name="connsiteY9" fmla="*/ 92 h 62702"/>
                  <a:gd name="connsiteX10" fmla="*/ 27729 w 51783"/>
                  <a:gd name="connsiteY10" fmla="*/ -13 h 62702"/>
                  <a:gd name="connsiteX11" fmla="*/ 51732 w 51783"/>
                  <a:gd name="connsiteY11" fmla="*/ 28562 h 62702"/>
                  <a:gd name="connsiteX12" fmla="*/ 51351 w 51783"/>
                  <a:gd name="connsiteY12" fmla="*/ 34944 h 62702"/>
                  <a:gd name="connsiteX13" fmla="*/ 40683 w 51783"/>
                  <a:gd name="connsiteY13" fmla="*/ 25419 h 62702"/>
                  <a:gd name="connsiteX14" fmla="*/ 40683 w 51783"/>
                  <a:gd name="connsiteY14" fmla="*/ 25419 h 62702"/>
                  <a:gd name="connsiteX15" fmla="*/ 26776 w 51783"/>
                  <a:gd name="connsiteY15" fmla="*/ 9417 h 62702"/>
                  <a:gd name="connsiteX16" fmla="*/ 11822 w 51783"/>
                  <a:gd name="connsiteY16" fmla="*/ 26181 h 62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1783" h="62702">
                    <a:moveTo>
                      <a:pt x="51351" y="34944"/>
                    </a:moveTo>
                    <a:lnTo>
                      <a:pt x="11441" y="34944"/>
                    </a:lnTo>
                    <a:cubicBezTo>
                      <a:pt x="10798" y="44444"/>
                      <a:pt x="17978" y="52666"/>
                      <a:pt x="27478" y="53309"/>
                    </a:cubicBezTo>
                    <a:cubicBezTo>
                      <a:pt x="33950" y="53747"/>
                      <a:pt x="40120" y="50515"/>
                      <a:pt x="43445" y="44945"/>
                    </a:cubicBezTo>
                    <a:lnTo>
                      <a:pt x="50970" y="50851"/>
                    </a:lnTo>
                    <a:cubicBezTo>
                      <a:pt x="45964" y="58591"/>
                      <a:pt x="37222" y="63089"/>
                      <a:pt x="28014" y="62662"/>
                    </a:cubicBezTo>
                    <a:cubicBezTo>
                      <a:pt x="13084" y="63181"/>
                      <a:pt x="559" y="51498"/>
                      <a:pt x="40" y="36567"/>
                    </a:cubicBezTo>
                    <a:cubicBezTo>
                      <a:pt x="5" y="35549"/>
                      <a:pt x="27" y="34530"/>
                      <a:pt x="106" y="33515"/>
                    </a:cubicBezTo>
                    <a:lnTo>
                      <a:pt x="106" y="31134"/>
                    </a:lnTo>
                    <a:cubicBezTo>
                      <a:pt x="-1321" y="15417"/>
                      <a:pt x="10263" y="1519"/>
                      <a:pt x="25980" y="92"/>
                    </a:cubicBezTo>
                    <a:cubicBezTo>
                      <a:pt x="26562" y="39"/>
                      <a:pt x="27145" y="4"/>
                      <a:pt x="27729" y="-13"/>
                    </a:cubicBezTo>
                    <a:cubicBezTo>
                      <a:pt x="42492" y="-13"/>
                      <a:pt x="51732" y="10941"/>
                      <a:pt x="51732" y="28562"/>
                    </a:cubicBezTo>
                    <a:cubicBezTo>
                      <a:pt x="51844" y="30697"/>
                      <a:pt x="51716" y="32838"/>
                      <a:pt x="51351" y="34944"/>
                    </a:cubicBezTo>
                    <a:close/>
                    <a:moveTo>
                      <a:pt x="40683" y="25419"/>
                    </a:moveTo>
                    <a:lnTo>
                      <a:pt x="40683" y="25419"/>
                    </a:lnTo>
                    <a:cubicBezTo>
                      <a:pt x="40111" y="17799"/>
                      <a:pt x="37158" y="9417"/>
                      <a:pt x="26776" y="9417"/>
                    </a:cubicBezTo>
                    <a:cubicBezTo>
                      <a:pt x="18966" y="9417"/>
                      <a:pt x="13155" y="15227"/>
                      <a:pt x="11822" y="261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65" name="Freihandform: Form 64">
                <a:extLst>
                  <a:ext uri="{FF2B5EF4-FFF2-40B4-BE49-F238E27FC236}">
                    <a16:creationId xmlns:a16="http://schemas.microsoft.com/office/drawing/2014/main" id="{BF91EA71-D04E-4129-90DC-5B99CB789762}"/>
                  </a:ext>
                </a:extLst>
              </p:cNvPr>
              <p:cNvSpPr/>
              <p:nvPr/>
            </p:nvSpPr>
            <p:spPr>
              <a:xfrm>
                <a:off x="4556710" y="-1036023"/>
                <a:ext cx="47720" cy="62698"/>
              </a:xfrm>
              <a:custGeom>
                <a:avLst/>
                <a:gdLst>
                  <a:gd name="connsiteX0" fmla="*/ 36563 w 47720"/>
                  <a:gd name="connsiteY0" fmla="*/ 44947 h 62698"/>
                  <a:gd name="connsiteX1" fmla="*/ 23228 w 47720"/>
                  <a:gd name="connsiteY1" fmla="*/ 35422 h 62698"/>
                  <a:gd name="connsiteX2" fmla="*/ 2654 w 47720"/>
                  <a:gd name="connsiteY2" fmla="*/ 17801 h 62698"/>
                  <a:gd name="connsiteX3" fmla="*/ 24467 w 47720"/>
                  <a:gd name="connsiteY3" fmla="*/ -11 h 62698"/>
                  <a:gd name="connsiteX4" fmla="*/ 45707 w 47720"/>
                  <a:gd name="connsiteY4" fmla="*/ 8466 h 62698"/>
                  <a:gd name="connsiteX5" fmla="*/ 39706 w 47720"/>
                  <a:gd name="connsiteY5" fmla="*/ 15420 h 62698"/>
                  <a:gd name="connsiteX6" fmla="*/ 24466 w 47720"/>
                  <a:gd name="connsiteY6" fmla="*/ 8943 h 62698"/>
                  <a:gd name="connsiteX7" fmla="*/ 13798 w 47720"/>
                  <a:gd name="connsiteY7" fmla="*/ 17420 h 62698"/>
                  <a:gd name="connsiteX8" fmla="*/ 25800 w 47720"/>
                  <a:gd name="connsiteY8" fmla="*/ 26469 h 62698"/>
                  <a:gd name="connsiteX9" fmla="*/ 47707 w 47720"/>
                  <a:gd name="connsiteY9" fmla="*/ 44566 h 62698"/>
                  <a:gd name="connsiteX10" fmla="*/ 24467 w 47720"/>
                  <a:gd name="connsiteY10" fmla="*/ 62664 h 62698"/>
                  <a:gd name="connsiteX11" fmla="*/ -13 w 47720"/>
                  <a:gd name="connsiteY11" fmla="*/ 50567 h 62698"/>
                  <a:gd name="connsiteX12" fmla="*/ 7702 w 47720"/>
                  <a:gd name="connsiteY12" fmla="*/ 44661 h 62698"/>
                  <a:gd name="connsiteX13" fmla="*/ 24847 w 47720"/>
                  <a:gd name="connsiteY13" fmla="*/ 53615 h 62698"/>
                  <a:gd name="connsiteX14" fmla="*/ 36563 w 47720"/>
                  <a:gd name="connsiteY14" fmla="*/ 44947 h 62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7720" h="62698">
                    <a:moveTo>
                      <a:pt x="36563" y="44947"/>
                    </a:moveTo>
                    <a:cubicBezTo>
                      <a:pt x="36563" y="40089"/>
                      <a:pt x="32944" y="37422"/>
                      <a:pt x="23228" y="35422"/>
                    </a:cubicBezTo>
                    <a:cubicBezTo>
                      <a:pt x="9227" y="32565"/>
                      <a:pt x="2654" y="26850"/>
                      <a:pt x="2654" y="17801"/>
                    </a:cubicBezTo>
                    <a:cubicBezTo>
                      <a:pt x="2654" y="8752"/>
                      <a:pt x="11417" y="-11"/>
                      <a:pt x="24467" y="-11"/>
                    </a:cubicBezTo>
                    <a:cubicBezTo>
                      <a:pt x="32388" y="-100"/>
                      <a:pt x="40024" y="2947"/>
                      <a:pt x="45707" y="8466"/>
                    </a:cubicBezTo>
                    <a:lnTo>
                      <a:pt x="39706" y="15420"/>
                    </a:lnTo>
                    <a:cubicBezTo>
                      <a:pt x="35614" y="11432"/>
                      <a:pt x="30177" y="9121"/>
                      <a:pt x="24466" y="8943"/>
                    </a:cubicBezTo>
                    <a:cubicBezTo>
                      <a:pt x="17894" y="8943"/>
                      <a:pt x="13798" y="12276"/>
                      <a:pt x="13798" y="17420"/>
                    </a:cubicBezTo>
                    <a:cubicBezTo>
                      <a:pt x="13798" y="22563"/>
                      <a:pt x="16561" y="24278"/>
                      <a:pt x="25800" y="26469"/>
                    </a:cubicBezTo>
                    <a:cubicBezTo>
                      <a:pt x="41421" y="29993"/>
                      <a:pt x="47707" y="35232"/>
                      <a:pt x="47707" y="44566"/>
                    </a:cubicBezTo>
                    <a:cubicBezTo>
                      <a:pt x="47707" y="55996"/>
                      <a:pt x="38182" y="62664"/>
                      <a:pt x="24467" y="62664"/>
                    </a:cubicBezTo>
                    <a:cubicBezTo>
                      <a:pt x="14784" y="63043"/>
                      <a:pt x="5568" y="58489"/>
                      <a:pt x="-13" y="50567"/>
                    </a:cubicBezTo>
                    <a:lnTo>
                      <a:pt x="7702" y="44661"/>
                    </a:lnTo>
                    <a:cubicBezTo>
                      <a:pt x="11536" y="50353"/>
                      <a:pt x="17986" y="53722"/>
                      <a:pt x="24847" y="53615"/>
                    </a:cubicBezTo>
                    <a:cubicBezTo>
                      <a:pt x="31896" y="53901"/>
                      <a:pt x="36563" y="50472"/>
                      <a:pt x="36563" y="4494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</p:grpSp>
      </p:grpSp>
      <p:sp>
        <p:nvSpPr>
          <p:cNvPr id="43" name="Bildplatzhalter 8">
            <a:extLst>
              <a:ext uri="{FF2B5EF4-FFF2-40B4-BE49-F238E27FC236}">
                <a16:creationId xmlns:a16="http://schemas.microsoft.com/office/drawing/2014/main" id="{7CFAB6E3-C0F0-4B05-B7DC-56A20E828940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792101" y="1899504"/>
            <a:ext cx="2167000" cy="216699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 sz="1200"/>
            </a:lvl1pPr>
          </a:lstStyle>
          <a:p>
            <a:endParaRPr lang="de-DE" dirty="0"/>
          </a:p>
        </p:txBody>
      </p:sp>
      <p:sp>
        <p:nvSpPr>
          <p:cNvPr id="70" name="Bildplatzhalter 8">
            <a:extLst>
              <a:ext uri="{FF2B5EF4-FFF2-40B4-BE49-F238E27FC236}">
                <a16:creationId xmlns:a16="http://schemas.microsoft.com/office/drawing/2014/main" id="{625C637C-0F15-4A0C-8135-18E59EAD44C4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3604901" y="1899504"/>
            <a:ext cx="2167000" cy="216699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 sz="1200"/>
            </a:lvl1pPr>
          </a:lstStyle>
          <a:p>
            <a:endParaRPr lang="de-DE" dirty="0"/>
          </a:p>
        </p:txBody>
      </p:sp>
      <p:sp>
        <p:nvSpPr>
          <p:cNvPr id="72" name="Bildplatzhalter 8">
            <a:extLst>
              <a:ext uri="{FF2B5EF4-FFF2-40B4-BE49-F238E27FC236}">
                <a16:creationId xmlns:a16="http://schemas.microsoft.com/office/drawing/2014/main" id="{C80B4798-7EC3-4274-AADE-171BD4A9259C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6417701" y="1899504"/>
            <a:ext cx="2167000" cy="216699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 sz="1200"/>
            </a:lvl1pPr>
          </a:lstStyle>
          <a:p>
            <a:endParaRPr lang="de-DE" dirty="0"/>
          </a:p>
        </p:txBody>
      </p:sp>
      <p:sp>
        <p:nvSpPr>
          <p:cNvPr id="73" name="Bildplatzhalter 8">
            <a:extLst>
              <a:ext uri="{FF2B5EF4-FFF2-40B4-BE49-F238E27FC236}">
                <a16:creationId xmlns:a16="http://schemas.microsoft.com/office/drawing/2014/main" id="{52D45E58-B6BE-4BDE-BD84-2136E36854F3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230501" y="1899504"/>
            <a:ext cx="2167000" cy="216699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 sz="1200"/>
            </a:lvl1pPr>
          </a:lstStyle>
          <a:p>
            <a:endParaRPr lang="de-DE" dirty="0"/>
          </a:p>
        </p:txBody>
      </p:sp>
      <p:sp>
        <p:nvSpPr>
          <p:cNvPr id="74" name="Text 1">
            <a:extLst>
              <a:ext uri="{FF2B5EF4-FFF2-40B4-BE49-F238E27FC236}">
                <a16:creationId xmlns:a16="http://schemas.microsoft.com/office/drawing/2014/main" id="{08BE0B9F-5CC3-4DA4-91F4-62355F7A9F56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 bwMode="gray">
          <a:xfrm>
            <a:off x="540000" y="4399200"/>
            <a:ext cx="2671200" cy="1576800"/>
          </a:xfr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Textmasterformat bearbeiten</a:t>
            </a:r>
          </a:p>
        </p:txBody>
      </p:sp>
      <p:sp>
        <p:nvSpPr>
          <p:cNvPr id="75" name="Text 2">
            <a:extLst>
              <a:ext uri="{FF2B5EF4-FFF2-40B4-BE49-F238E27FC236}">
                <a16:creationId xmlns:a16="http://schemas.microsoft.com/office/drawing/2014/main" id="{5633A132-6308-4D31-B2B8-C70487EB9343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 bwMode="gray">
          <a:xfrm>
            <a:off x="3352800" y="4399200"/>
            <a:ext cx="2671200" cy="1576800"/>
          </a:xfr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Textmasterformat bearbeiten</a:t>
            </a:r>
          </a:p>
        </p:txBody>
      </p:sp>
      <p:sp>
        <p:nvSpPr>
          <p:cNvPr id="76" name="Text 3">
            <a:extLst>
              <a:ext uri="{FF2B5EF4-FFF2-40B4-BE49-F238E27FC236}">
                <a16:creationId xmlns:a16="http://schemas.microsoft.com/office/drawing/2014/main" id="{27B50279-9604-41E5-98D0-5A53C121804C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 bwMode="gray">
          <a:xfrm>
            <a:off x="6165600" y="4399200"/>
            <a:ext cx="2671200" cy="1576800"/>
          </a:xfr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Textmasterformat bearbeiten</a:t>
            </a:r>
          </a:p>
        </p:txBody>
      </p:sp>
      <p:sp>
        <p:nvSpPr>
          <p:cNvPr id="77" name="Text 4">
            <a:extLst>
              <a:ext uri="{FF2B5EF4-FFF2-40B4-BE49-F238E27FC236}">
                <a16:creationId xmlns:a16="http://schemas.microsoft.com/office/drawing/2014/main" id="{ADC95FC8-5EFF-4058-866E-C078F701BE12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 bwMode="gray">
          <a:xfrm>
            <a:off x="8978400" y="4399200"/>
            <a:ext cx="2671200" cy="1576800"/>
          </a:xfr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055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ZWISCHEN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ildplatzhalter 5">
            <a:extLst>
              <a:ext uri="{FF2B5EF4-FFF2-40B4-BE49-F238E27FC236}">
                <a16:creationId xmlns:a16="http://schemas.microsoft.com/office/drawing/2014/main" id="{5B3820F9-BCF9-45BC-B19F-9BCDEA1BED5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8606" y="88200"/>
            <a:ext cx="12013200" cy="6681600"/>
          </a:xfrm>
          <a:solidFill>
            <a:schemeClr val="bg1">
              <a:lumMod val="95000"/>
            </a:schemeClr>
          </a:solidFill>
        </p:spPr>
        <p:txBody>
          <a:bodyPr lIns="108000" tIns="108000" rIns="108000" bIns="108000"/>
          <a:lstStyle>
            <a:lvl1pPr algn="r">
              <a:defRPr sz="1200"/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55" name="Nr.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40000" y="1640222"/>
            <a:ext cx="11109600" cy="999785"/>
          </a:xfrm>
        </p:spPr>
        <p:txBody>
          <a:bodyPr/>
          <a:lstStyle>
            <a:lvl1pPr marL="0" indent="0">
              <a:buNone/>
              <a:defRPr sz="7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de-DE" noProof="0" dirty="0"/>
              <a:t>Nr.</a:t>
            </a:r>
          </a:p>
        </p:txBody>
      </p:sp>
      <p:sp>
        <p:nvSpPr>
          <p:cNvPr id="58" name="Titel"/>
          <p:cNvSpPr>
            <a:spLocks noGrp="1"/>
          </p:cNvSpPr>
          <p:nvPr userDrawn="1">
            <p:ph type="body" sz="quarter" idx="11" hasCustomPrompt="1"/>
          </p:nvPr>
        </p:nvSpPr>
        <p:spPr bwMode="gray">
          <a:xfrm>
            <a:off x="539750" y="2640007"/>
            <a:ext cx="11109325" cy="2075993"/>
          </a:xfrm>
        </p:spPr>
        <p:txBody>
          <a:bodyPr rIns="2700000"/>
          <a:lstStyle>
            <a:lvl1pPr marL="0" indent="0">
              <a:buNone/>
              <a:defRPr sz="4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Titelmasterformat bearbeiten</a:t>
            </a:r>
          </a:p>
        </p:txBody>
      </p: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D4F0361F-267B-4C86-BFD0-85AB5A5BCFD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532128" y="6228000"/>
            <a:ext cx="2320671" cy="360000"/>
            <a:chOff x="922011" y="-1136795"/>
            <a:chExt cx="2768825" cy="429521"/>
          </a:xfrm>
        </p:grpSpPr>
        <p:grpSp>
          <p:nvGrpSpPr>
            <p:cNvPr id="38" name="Grafik 2">
              <a:extLst>
                <a:ext uri="{FF2B5EF4-FFF2-40B4-BE49-F238E27FC236}">
                  <a16:creationId xmlns:a16="http://schemas.microsoft.com/office/drawing/2014/main" id="{5B85C51F-3BDB-48B2-8F37-8553F6E76192}"/>
                </a:ext>
              </a:extLst>
            </p:cNvPr>
            <p:cNvGrpSpPr/>
            <p:nvPr/>
          </p:nvGrpSpPr>
          <p:grpSpPr>
            <a:xfrm>
              <a:off x="3001848" y="-1136795"/>
              <a:ext cx="688988" cy="429521"/>
              <a:chOff x="3001849" y="-1136795"/>
              <a:chExt cx="389763" cy="242982"/>
            </a:xfrm>
            <a:solidFill>
              <a:srgbClr val="00468E"/>
            </a:solidFill>
          </p:grpSpPr>
          <p:sp>
            <p:nvSpPr>
              <p:cNvPr id="64" name="Freihandform: Form 63">
                <a:extLst>
                  <a:ext uri="{FF2B5EF4-FFF2-40B4-BE49-F238E27FC236}">
                    <a16:creationId xmlns:a16="http://schemas.microsoft.com/office/drawing/2014/main" id="{95B37E95-D97C-4CEE-AF02-9E02FDDD0309}"/>
                  </a:ext>
                </a:extLst>
              </p:cNvPr>
              <p:cNvSpPr/>
              <p:nvPr/>
            </p:nvSpPr>
            <p:spPr>
              <a:xfrm>
                <a:off x="3075484" y="-1136795"/>
                <a:ext cx="316127" cy="161925"/>
              </a:xfrm>
              <a:custGeom>
                <a:avLst/>
                <a:gdLst>
                  <a:gd name="connsiteX0" fmla="*/ 121233 w 316127"/>
                  <a:gd name="connsiteY0" fmla="*/ -13 h 161925"/>
                  <a:gd name="connsiteX1" fmla="*/ -13 w 316127"/>
                  <a:gd name="connsiteY1" fmla="*/ 121629 h 161925"/>
                  <a:gd name="connsiteX2" fmla="*/ 6933 w 316127"/>
                  <a:gd name="connsiteY2" fmla="*/ 161912 h 161925"/>
                  <a:gd name="connsiteX3" fmla="*/ 154094 w 316127"/>
                  <a:gd name="connsiteY3" fmla="*/ 161912 h 161925"/>
                  <a:gd name="connsiteX4" fmla="*/ 189527 w 316127"/>
                  <a:gd name="connsiteY4" fmla="*/ 126098 h 161925"/>
                  <a:gd name="connsiteX5" fmla="*/ 42937 w 316127"/>
                  <a:gd name="connsiteY5" fmla="*/ 126098 h 161925"/>
                  <a:gd name="connsiteX6" fmla="*/ 14934 w 316127"/>
                  <a:gd name="connsiteY6" fmla="*/ 154673 h 161925"/>
                  <a:gd name="connsiteX7" fmla="*/ 9886 w 316127"/>
                  <a:gd name="connsiteY7" fmla="*/ 121812 h 161925"/>
                  <a:gd name="connsiteX8" fmla="*/ 119137 w 316127"/>
                  <a:gd name="connsiteY8" fmla="*/ 10084 h 161925"/>
                  <a:gd name="connsiteX9" fmla="*/ 306018 w 316127"/>
                  <a:gd name="connsiteY9" fmla="*/ 10084 h 161925"/>
                  <a:gd name="connsiteX10" fmla="*/ 316114 w 316127"/>
                  <a:gd name="connsiteY10" fmla="*/ -13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6127" h="161925">
                    <a:moveTo>
                      <a:pt x="121233" y="-13"/>
                    </a:moveTo>
                    <a:cubicBezTo>
                      <a:pt x="54161" y="97"/>
                      <a:pt x="-122" y="54558"/>
                      <a:pt x="-13" y="121629"/>
                    </a:cubicBezTo>
                    <a:cubicBezTo>
                      <a:pt x="10" y="135353"/>
                      <a:pt x="2358" y="148973"/>
                      <a:pt x="6933" y="161912"/>
                    </a:cubicBezTo>
                    <a:lnTo>
                      <a:pt x="154094" y="161912"/>
                    </a:lnTo>
                    <a:lnTo>
                      <a:pt x="189527" y="126098"/>
                    </a:lnTo>
                    <a:lnTo>
                      <a:pt x="42937" y="126098"/>
                    </a:lnTo>
                    <a:lnTo>
                      <a:pt x="14934" y="154673"/>
                    </a:lnTo>
                    <a:cubicBezTo>
                      <a:pt x="11600" y="144037"/>
                      <a:pt x="9898" y="132958"/>
                      <a:pt x="9886" y="121812"/>
                    </a:cubicBezTo>
                    <a:cubicBezTo>
                      <a:pt x="9820" y="61040"/>
                      <a:pt x="58379" y="11380"/>
                      <a:pt x="119137" y="10084"/>
                    </a:cubicBezTo>
                    <a:lnTo>
                      <a:pt x="306018" y="10084"/>
                    </a:lnTo>
                    <a:lnTo>
                      <a:pt x="316114" y="-13"/>
                    </a:lnTo>
                    <a:close/>
                  </a:path>
                </a:pathLst>
              </a:custGeom>
              <a:solidFill>
                <a:srgbClr val="00468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65" name="Freihandform: Form 64">
                <a:extLst>
                  <a:ext uri="{FF2B5EF4-FFF2-40B4-BE49-F238E27FC236}">
                    <a16:creationId xmlns:a16="http://schemas.microsoft.com/office/drawing/2014/main" id="{D25309C0-2FE3-4452-A983-A7B8A1B4C39A}"/>
                  </a:ext>
                </a:extLst>
              </p:cNvPr>
              <p:cNvSpPr/>
              <p:nvPr/>
            </p:nvSpPr>
            <p:spPr>
              <a:xfrm>
                <a:off x="3001849" y="-1055738"/>
                <a:ext cx="316375" cy="161925"/>
              </a:xfrm>
              <a:custGeom>
                <a:avLst/>
                <a:gdLst>
                  <a:gd name="connsiteX0" fmla="*/ 199917 w 316375"/>
                  <a:gd name="connsiteY0" fmla="*/ 161912 h 161925"/>
                  <a:gd name="connsiteX1" fmla="*/ 316250 w 316375"/>
                  <a:gd name="connsiteY1" fmla="*/ 35198 h 161925"/>
                  <a:gd name="connsiteX2" fmla="*/ 309455 w 316375"/>
                  <a:gd name="connsiteY2" fmla="*/ -13 h 161925"/>
                  <a:gd name="connsiteX3" fmla="*/ 161912 w 316375"/>
                  <a:gd name="connsiteY3" fmla="*/ -13 h 161925"/>
                  <a:gd name="connsiteX4" fmla="*/ 131527 w 316375"/>
                  <a:gd name="connsiteY4" fmla="*/ 30372 h 161925"/>
                  <a:gd name="connsiteX5" fmla="*/ 278498 w 316375"/>
                  <a:gd name="connsiteY5" fmla="*/ 30372 h 161925"/>
                  <a:gd name="connsiteX6" fmla="*/ 301358 w 316375"/>
                  <a:gd name="connsiteY6" fmla="*/ 7607 h 161925"/>
                  <a:gd name="connsiteX7" fmla="*/ 227741 w 316375"/>
                  <a:gd name="connsiteY7" fmla="*/ 146808 h 161925"/>
                  <a:gd name="connsiteX8" fmla="*/ 197345 w 316375"/>
                  <a:gd name="connsiteY8" fmla="*/ 151721 h 161925"/>
                  <a:gd name="connsiteX9" fmla="*/ 156864 w 316375"/>
                  <a:gd name="connsiteY9" fmla="*/ 151721 h 161925"/>
                  <a:gd name="connsiteX10" fmla="*/ 210014 w 316375"/>
                  <a:gd name="connsiteY10" fmla="*/ 98571 h 161925"/>
                  <a:gd name="connsiteX11" fmla="*/ 63233 w 316375"/>
                  <a:gd name="connsiteY11" fmla="*/ 98571 h 161925"/>
                  <a:gd name="connsiteX12" fmla="*/ -13 w 316375"/>
                  <a:gd name="connsiteY12" fmla="*/ 161912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6375" h="161925">
                    <a:moveTo>
                      <a:pt x="199917" y="161912"/>
                    </a:moveTo>
                    <a:cubicBezTo>
                      <a:pt x="267033" y="159045"/>
                      <a:pt x="319116" y="102313"/>
                      <a:pt x="316250" y="35198"/>
                    </a:cubicBezTo>
                    <a:cubicBezTo>
                      <a:pt x="315737" y="23190"/>
                      <a:pt x="313447" y="11324"/>
                      <a:pt x="309455" y="-13"/>
                    </a:cubicBezTo>
                    <a:lnTo>
                      <a:pt x="161912" y="-13"/>
                    </a:lnTo>
                    <a:lnTo>
                      <a:pt x="131527" y="30372"/>
                    </a:lnTo>
                    <a:lnTo>
                      <a:pt x="278498" y="30372"/>
                    </a:lnTo>
                    <a:lnTo>
                      <a:pt x="301358" y="7607"/>
                    </a:lnTo>
                    <a:cubicBezTo>
                      <a:pt x="319469" y="66375"/>
                      <a:pt x="286509" y="128698"/>
                      <a:pt x="227741" y="146808"/>
                    </a:cubicBezTo>
                    <a:cubicBezTo>
                      <a:pt x="217885" y="149845"/>
                      <a:pt x="207656" y="151499"/>
                      <a:pt x="197345" y="151721"/>
                    </a:cubicBezTo>
                    <a:lnTo>
                      <a:pt x="156864" y="151721"/>
                    </a:lnTo>
                    <a:lnTo>
                      <a:pt x="210014" y="98571"/>
                    </a:lnTo>
                    <a:lnTo>
                      <a:pt x="63233" y="98571"/>
                    </a:lnTo>
                    <a:lnTo>
                      <a:pt x="-13" y="161912"/>
                    </a:lnTo>
                    <a:close/>
                  </a:path>
                </a:pathLst>
              </a:custGeom>
              <a:solidFill>
                <a:srgbClr val="00468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66" name="Freihandform: Form 65">
                <a:extLst>
                  <a:ext uri="{FF2B5EF4-FFF2-40B4-BE49-F238E27FC236}">
                    <a16:creationId xmlns:a16="http://schemas.microsoft.com/office/drawing/2014/main" id="{8FE98DE2-B953-4CFB-9036-FC0C0A719631}"/>
                  </a:ext>
                </a:extLst>
              </p:cNvPr>
              <p:cNvSpPr/>
              <p:nvPr/>
            </p:nvSpPr>
            <p:spPr>
              <a:xfrm>
                <a:off x="3176537" y="-1091171"/>
                <a:ext cx="169544" cy="22669"/>
              </a:xfrm>
              <a:custGeom>
                <a:avLst/>
                <a:gdLst>
                  <a:gd name="connsiteX0" fmla="*/ 0 w 169544"/>
                  <a:gd name="connsiteY0" fmla="*/ 22670 h 22669"/>
                  <a:gd name="connsiteX1" fmla="*/ 146780 w 169544"/>
                  <a:gd name="connsiteY1" fmla="*/ 22670 h 22669"/>
                  <a:gd name="connsiteX2" fmla="*/ 169545 w 169544"/>
                  <a:gd name="connsiteY2" fmla="*/ 0 h 22669"/>
                  <a:gd name="connsiteX3" fmla="*/ 22765 w 169544"/>
                  <a:gd name="connsiteY3" fmla="*/ 0 h 22669"/>
                  <a:gd name="connsiteX4" fmla="*/ 0 w 169544"/>
                  <a:gd name="connsiteY4" fmla="*/ 22670 h 22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544" h="22669">
                    <a:moveTo>
                      <a:pt x="0" y="22670"/>
                    </a:moveTo>
                    <a:lnTo>
                      <a:pt x="146780" y="22670"/>
                    </a:lnTo>
                    <a:lnTo>
                      <a:pt x="169545" y="0"/>
                    </a:lnTo>
                    <a:lnTo>
                      <a:pt x="22765" y="0"/>
                    </a:lnTo>
                    <a:lnTo>
                      <a:pt x="0" y="22670"/>
                    </a:lnTo>
                    <a:close/>
                  </a:path>
                </a:pathLst>
              </a:custGeom>
              <a:solidFill>
                <a:srgbClr val="00468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C265E412-A060-42A8-92D2-B2527C398A41}"/>
                  </a:ext>
                </a:extLst>
              </p:cNvPr>
              <p:cNvSpPr/>
              <p:nvPr/>
            </p:nvSpPr>
            <p:spPr>
              <a:xfrm>
                <a:off x="3209398" y="-1116507"/>
                <a:ext cx="162020" cy="15144"/>
              </a:xfrm>
              <a:custGeom>
                <a:avLst/>
                <a:gdLst>
                  <a:gd name="connsiteX0" fmla="*/ 0 w 162020"/>
                  <a:gd name="connsiteY0" fmla="*/ 15145 h 15144"/>
                  <a:gd name="connsiteX1" fmla="*/ 146780 w 162020"/>
                  <a:gd name="connsiteY1" fmla="*/ 15145 h 15144"/>
                  <a:gd name="connsiteX2" fmla="*/ 162020 w 162020"/>
                  <a:gd name="connsiteY2" fmla="*/ 0 h 15144"/>
                  <a:gd name="connsiteX3" fmla="*/ 15240 w 162020"/>
                  <a:gd name="connsiteY3" fmla="*/ 0 h 15144"/>
                  <a:gd name="connsiteX4" fmla="*/ 0 w 162020"/>
                  <a:gd name="connsiteY4" fmla="*/ 15145 h 15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020" h="15144">
                    <a:moveTo>
                      <a:pt x="0" y="15145"/>
                    </a:moveTo>
                    <a:lnTo>
                      <a:pt x="146780" y="15145"/>
                    </a:lnTo>
                    <a:lnTo>
                      <a:pt x="162020" y="0"/>
                    </a:lnTo>
                    <a:lnTo>
                      <a:pt x="15240" y="0"/>
                    </a:lnTo>
                    <a:lnTo>
                      <a:pt x="0" y="15145"/>
                    </a:lnTo>
                    <a:close/>
                  </a:path>
                </a:pathLst>
              </a:custGeom>
              <a:solidFill>
                <a:srgbClr val="00468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</p:grpSp>
        <p:grpSp>
          <p:nvGrpSpPr>
            <p:cNvPr id="39" name="Grafik 2">
              <a:extLst>
                <a:ext uri="{FF2B5EF4-FFF2-40B4-BE49-F238E27FC236}">
                  <a16:creationId xmlns:a16="http://schemas.microsoft.com/office/drawing/2014/main" id="{15BA72E5-6769-44EA-B0AF-E20315AE2B93}"/>
                </a:ext>
              </a:extLst>
            </p:cNvPr>
            <p:cNvGrpSpPr/>
            <p:nvPr/>
          </p:nvGrpSpPr>
          <p:grpSpPr>
            <a:xfrm>
              <a:off x="922011" y="-999571"/>
              <a:ext cx="2000622" cy="152233"/>
              <a:chOff x="3472669" y="-1059167"/>
              <a:chExt cx="1131760" cy="86119"/>
            </a:xfrm>
            <a:solidFill>
              <a:srgbClr val="00468E"/>
            </a:solidFill>
          </p:grpSpPr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3FED8C44-41D5-450B-9523-7CF94F1DCAC3}"/>
                  </a:ext>
                </a:extLst>
              </p:cNvPr>
              <p:cNvSpPr/>
              <p:nvPr/>
            </p:nvSpPr>
            <p:spPr>
              <a:xfrm>
                <a:off x="3472669" y="-1055927"/>
                <a:ext cx="73848" cy="81428"/>
              </a:xfrm>
              <a:custGeom>
                <a:avLst/>
                <a:gdLst>
                  <a:gd name="connsiteX0" fmla="*/ 73806 w 73848"/>
                  <a:gd name="connsiteY0" fmla="*/ 40372 h 81428"/>
                  <a:gd name="connsiteX1" fmla="*/ 73806 w 73848"/>
                  <a:gd name="connsiteY1" fmla="*/ 40848 h 81428"/>
                  <a:gd name="connsiteX2" fmla="*/ 36298 w 73848"/>
                  <a:gd name="connsiteY2" fmla="*/ 81387 h 81428"/>
                  <a:gd name="connsiteX3" fmla="*/ 32182 w 73848"/>
                  <a:gd name="connsiteY3" fmla="*/ 81329 h 81428"/>
                  <a:gd name="connsiteX4" fmla="*/ -13 w 73848"/>
                  <a:gd name="connsiteY4" fmla="*/ 81329 h 81428"/>
                  <a:gd name="connsiteX5" fmla="*/ -13 w 73848"/>
                  <a:gd name="connsiteY5" fmla="*/ 81 h 81428"/>
                  <a:gd name="connsiteX6" fmla="*/ 31991 w 73848"/>
                  <a:gd name="connsiteY6" fmla="*/ 81 h 81428"/>
                  <a:gd name="connsiteX7" fmla="*/ 73733 w 73848"/>
                  <a:gd name="connsiteY7" fmla="*/ 36450 h 81428"/>
                  <a:gd name="connsiteX8" fmla="*/ 73806 w 73848"/>
                  <a:gd name="connsiteY8" fmla="*/ 40372 h 81428"/>
                  <a:gd name="connsiteX9" fmla="*/ 45803 w 73848"/>
                  <a:gd name="connsiteY9" fmla="*/ 40467 h 81428"/>
                  <a:gd name="connsiteX10" fmla="*/ 31515 w 73848"/>
                  <a:gd name="connsiteY10" fmla="*/ 19798 h 81428"/>
                  <a:gd name="connsiteX11" fmla="*/ 26753 w 73848"/>
                  <a:gd name="connsiteY11" fmla="*/ 19798 h 81428"/>
                  <a:gd name="connsiteX12" fmla="*/ 26753 w 73848"/>
                  <a:gd name="connsiteY12" fmla="*/ 61613 h 81428"/>
                  <a:gd name="connsiteX13" fmla="*/ 31705 w 73848"/>
                  <a:gd name="connsiteY13" fmla="*/ 61613 h 81428"/>
                  <a:gd name="connsiteX14" fmla="*/ 45803 w 73848"/>
                  <a:gd name="connsiteY14" fmla="*/ 40943 h 81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3848" h="81428">
                    <a:moveTo>
                      <a:pt x="73806" y="40372"/>
                    </a:moveTo>
                    <a:lnTo>
                      <a:pt x="73806" y="40848"/>
                    </a:lnTo>
                    <a:cubicBezTo>
                      <a:pt x="74643" y="62400"/>
                      <a:pt x="57850" y="80550"/>
                      <a:pt x="36298" y="81387"/>
                    </a:cubicBezTo>
                    <a:cubicBezTo>
                      <a:pt x="34926" y="81440"/>
                      <a:pt x="33552" y="81421"/>
                      <a:pt x="32182" y="81329"/>
                    </a:cubicBezTo>
                    <a:lnTo>
                      <a:pt x="-13" y="81329"/>
                    </a:lnTo>
                    <a:lnTo>
                      <a:pt x="-13" y="81"/>
                    </a:lnTo>
                    <a:lnTo>
                      <a:pt x="31991" y="81"/>
                    </a:lnTo>
                    <a:cubicBezTo>
                      <a:pt x="53561" y="-1403"/>
                      <a:pt x="72250" y="14880"/>
                      <a:pt x="73733" y="36450"/>
                    </a:cubicBezTo>
                    <a:cubicBezTo>
                      <a:pt x="73823" y="37755"/>
                      <a:pt x="73847" y="39064"/>
                      <a:pt x="73806" y="40372"/>
                    </a:cubicBezTo>
                    <a:close/>
                    <a:moveTo>
                      <a:pt x="45803" y="40467"/>
                    </a:moveTo>
                    <a:cubicBezTo>
                      <a:pt x="45803" y="26370"/>
                      <a:pt x="40278" y="19798"/>
                      <a:pt x="31515" y="19798"/>
                    </a:cubicBezTo>
                    <a:lnTo>
                      <a:pt x="26753" y="19798"/>
                    </a:lnTo>
                    <a:lnTo>
                      <a:pt x="26753" y="61613"/>
                    </a:lnTo>
                    <a:lnTo>
                      <a:pt x="31705" y="61613"/>
                    </a:lnTo>
                    <a:cubicBezTo>
                      <a:pt x="40278" y="61613"/>
                      <a:pt x="45803" y="54850"/>
                      <a:pt x="45803" y="40943"/>
                    </a:cubicBezTo>
                    <a:close/>
                  </a:path>
                </a:pathLst>
              </a:custGeom>
              <a:solidFill>
                <a:srgbClr val="00468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C849423E-C147-490A-990C-2BE02B0618C9}"/>
                  </a:ext>
                </a:extLst>
              </p:cNvPr>
              <p:cNvSpPr/>
              <p:nvPr/>
            </p:nvSpPr>
            <p:spPr>
              <a:xfrm>
                <a:off x="3553537" y="-1055833"/>
                <a:ext cx="60197" cy="81248"/>
              </a:xfrm>
              <a:custGeom>
                <a:avLst/>
                <a:gdLst>
                  <a:gd name="connsiteX0" fmla="*/ 60185 w 60197"/>
                  <a:gd name="connsiteY0" fmla="*/ 19704 h 81248"/>
                  <a:gd name="connsiteX1" fmla="*/ 26943 w 60197"/>
                  <a:gd name="connsiteY1" fmla="*/ 19704 h 81248"/>
                  <a:gd name="connsiteX2" fmla="*/ 26943 w 60197"/>
                  <a:gd name="connsiteY2" fmla="*/ 35611 h 81248"/>
                  <a:gd name="connsiteX3" fmla="*/ 57899 w 60197"/>
                  <a:gd name="connsiteY3" fmla="*/ 35611 h 81248"/>
                  <a:gd name="connsiteX4" fmla="*/ 57899 w 60197"/>
                  <a:gd name="connsiteY4" fmla="*/ 55327 h 81248"/>
                  <a:gd name="connsiteX5" fmla="*/ 26943 w 60197"/>
                  <a:gd name="connsiteY5" fmla="*/ 55327 h 81248"/>
                  <a:gd name="connsiteX6" fmla="*/ 26943 w 60197"/>
                  <a:gd name="connsiteY6" fmla="*/ 81236 h 81248"/>
                  <a:gd name="connsiteX7" fmla="*/ -13 w 60197"/>
                  <a:gd name="connsiteY7" fmla="*/ 81236 h 81248"/>
                  <a:gd name="connsiteX8" fmla="*/ -13 w 60197"/>
                  <a:gd name="connsiteY8" fmla="*/ -13 h 81248"/>
                  <a:gd name="connsiteX9" fmla="*/ 60185 w 60197"/>
                  <a:gd name="connsiteY9" fmla="*/ -13 h 81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0197" h="81248">
                    <a:moveTo>
                      <a:pt x="60185" y="19704"/>
                    </a:moveTo>
                    <a:lnTo>
                      <a:pt x="26943" y="19704"/>
                    </a:lnTo>
                    <a:lnTo>
                      <a:pt x="26943" y="35611"/>
                    </a:lnTo>
                    <a:lnTo>
                      <a:pt x="57899" y="35611"/>
                    </a:lnTo>
                    <a:lnTo>
                      <a:pt x="57899" y="55327"/>
                    </a:lnTo>
                    <a:lnTo>
                      <a:pt x="26943" y="55327"/>
                    </a:lnTo>
                    <a:lnTo>
                      <a:pt x="26943" y="81236"/>
                    </a:lnTo>
                    <a:lnTo>
                      <a:pt x="-13" y="81236"/>
                    </a:lnTo>
                    <a:lnTo>
                      <a:pt x="-13" y="-13"/>
                    </a:lnTo>
                    <a:lnTo>
                      <a:pt x="60185" y="-13"/>
                    </a:lnTo>
                    <a:close/>
                  </a:path>
                </a:pathLst>
              </a:custGeom>
              <a:solidFill>
                <a:srgbClr val="00468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42" name="Freihandform: Form 41">
                <a:extLst>
                  <a:ext uri="{FF2B5EF4-FFF2-40B4-BE49-F238E27FC236}">
                    <a16:creationId xmlns:a16="http://schemas.microsoft.com/office/drawing/2014/main" id="{14CC01A1-9C67-43DC-97F8-71644DF66DF6}"/>
                  </a:ext>
                </a:extLst>
              </p:cNvPr>
              <p:cNvSpPr/>
              <p:nvPr/>
            </p:nvSpPr>
            <p:spPr>
              <a:xfrm>
                <a:off x="3617068" y="-1056710"/>
                <a:ext cx="72866" cy="83109"/>
              </a:xfrm>
              <a:custGeom>
                <a:avLst/>
                <a:gdLst>
                  <a:gd name="connsiteX0" fmla="*/ -13 w 72866"/>
                  <a:gd name="connsiteY0" fmla="*/ 71159 h 83109"/>
                  <a:gd name="connsiteX1" fmla="*/ 11798 w 72866"/>
                  <a:gd name="connsiteY1" fmla="*/ 54300 h 83109"/>
                  <a:gd name="connsiteX2" fmla="*/ 35992 w 72866"/>
                  <a:gd name="connsiteY2" fmla="*/ 63349 h 83109"/>
                  <a:gd name="connsiteX3" fmla="*/ 44945 w 72866"/>
                  <a:gd name="connsiteY3" fmla="*/ 58491 h 83109"/>
                  <a:gd name="connsiteX4" fmla="*/ 27419 w 72866"/>
                  <a:gd name="connsiteY4" fmla="*/ 48966 h 83109"/>
                  <a:gd name="connsiteX5" fmla="*/ 4369 w 72866"/>
                  <a:gd name="connsiteY5" fmla="*/ 25820 h 83109"/>
                  <a:gd name="connsiteX6" fmla="*/ 39135 w 72866"/>
                  <a:gd name="connsiteY6" fmla="*/ 7 h 83109"/>
                  <a:gd name="connsiteX7" fmla="*/ 72854 w 72866"/>
                  <a:gd name="connsiteY7" fmla="*/ 12104 h 83109"/>
                  <a:gd name="connsiteX8" fmla="*/ 60090 w 72866"/>
                  <a:gd name="connsiteY8" fmla="*/ 26963 h 83109"/>
                  <a:gd name="connsiteX9" fmla="*/ 40469 w 72866"/>
                  <a:gd name="connsiteY9" fmla="*/ 19343 h 83109"/>
                  <a:gd name="connsiteX10" fmla="*/ 31515 w 72866"/>
                  <a:gd name="connsiteY10" fmla="*/ 24296 h 83109"/>
                  <a:gd name="connsiteX11" fmla="*/ 46279 w 72866"/>
                  <a:gd name="connsiteY11" fmla="*/ 32202 h 83109"/>
                  <a:gd name="connsiteX12" fmla="*/ 72091 w 72866"/>
                  <a:gd name="connsiteY12" fmla="*/ 58396 h 83109"/>
                  <a:gd name="connsiteX13" fmla="*/ 37325 w 72866"/>
                  <a:gd name="connsiteY13" fmla="*/ 83065 h 83109"/>
                  <a:gd name="connsiteX14" fmla="*/ -13 w 72866"/>
                  <a:gd name="connsiteY14" fmla="*/ 71159 h 83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2866" h="83109">
                    <a:moveTo>
                      <a:pt x="-13" y="71159"/>
                    </a:moveTo>
                    <a:lnTo>
                      <a:pt x="11798" y="54300"/>
                    </a:lnTo>
                    <a:cubicBezTo>
                      <a:pt x="18644" y="59902"/>
                      <a:pt x="27150" y="63083"/>
                      <a:pt x="35992" y="63349"/>
                    </a:cubicBezTo>
                    <a:cubicBezTo>
                      <a:pt x="42088" y="63349"/>
                      <a:pt x="44945" y="61634"/>
                      <a:pt x="44945" y="58491"/>
                    </a:cubicBezTo>
                    <a:cubicBezTo>
                      <a:pt x="44945" y="53824"/>
                      <a:pt x="38754" y="52014"/>
                      <a:pt x="27419" y="48966"/>
                    </a:cubicBezTo>
                    <a:cubicBezTo>
                      <a:pt x="13513" y="44775"/>
                      <a:pt x="4369" y="38488"/>
                      <a:pt x="4369" y="25820"/>
                    </a:cubicBezTo>
                    <a:cubicBezTo>
                      <a:pt x="4369" y="9818"/>
                      <a:pt x="19037" y="7"/>
                      <a:pt x="39135" y="7"/>
                    </a:cubicBezTo>
                    <a:cubicBezTo>
                      <a:pt x="51496" y="-346"/>
                      <a:pt x="63536" y="3974"/>
                      <a:pt x="72854" y="12104"/>
                    </a:cubicBezTo>
                    <a:lnTo>
                      <a:pt x="60090" y="26963"/>
                    </a:lnTo>
                    <a:cubicBezTo>
                      <a:pt x="54600" y="22277"/>
                      <a:pt x="47683" y="19591"/>
                      <a:pt x="40469" y="19343"/>
                    </a:cubicBezTo>
                    <a:cubicBezTo>
                      <a:pt x="34849" y="19343"/>
                      <a:pt x="31515" y="21248"/>
                      <a:pt x="31515" y="24296"/>
                    </a:cubicBezTo>
                    <a:cubicBezTo>
                      <a:pt x="31515" y="27344"/>
                      <a:pt x="36278" y="29344"/>
                      <a:pt x="46279" y="32202"/>
                    </a:cubicBezTo>
                    <a:cubicBezTo>
                      <a:pt x="60852" y="36393"/>
                      <a:pt x="72091" y="42489"/>
                      <a:pt x="72091" y="58396"/>
                    </a:cubicBezTo>
                    <a:cubicBezTo>
                      <a:pt x="72091" y="74302"/>
                      <a:pt x="58756" y="83065"/>
                      <a:pt x="37325" y="83065"/>
                    </a:cubicBezTo>
                    <a:cubicBezTo>
                      <a:pt x="23880" y="83509"/>
                      <a:pt x="10693" y="79304"/>
                      <a:pt x="-13" y="71159"/>
                    </a:cubicBezTo>
                    <a:close/>
                  </a:path>
                </a:pathLst>
              </a:custGeom>
              <a:solidFill>
                <a:srgbClr val="00468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4ECCADB2-10ED-4FB6-B649-00CD372CC902}"/>
                  </a:ext>
                </a:extLst>
              </p:cNvPr>
              <p:cNvSpPr/>
              <p:nvPr/>
            </p:nvSpPr>
            <p:spPr>
              <a:xfrm>
                <a:off x="3725749" y="-1055833"/>
                <a:ext cx="71532" cy="81248"/>
              </a:xfrm>
              <a:custGeom>
                <a:avLst/>
                <a:gdLst>
                  <a:gd name="connsiteX0" fmla="*/ 60376 w 71532"/>
                  <a:gd name="connsiteY0" fmla="*/ 81236 h 81248"/>
                  <a:gd name="connsiteX1" fmla="*/ 52851 w 71532"/>
                  <a:gd name="connsiteY1" fmla="*/ 60280 h 81248"/>
                  <a:gd name="connsiteX2" fmla="*/ 19513 w 71532"/>
                  <a:gd name="connsiteY2" fmla="*/ 60280 h 81248"/>
                  <a:gd name="connsiteX3" fmla="*/ 11893 w 71532"/>
                  <a:gd name="connsiteY3" fmla="*/ 81236 h 81248"/>
                  <a:gd name="connsiteX4" fmla="*/ -13 w 71532"/>
                  <a:gd name="connsiteY4" fmla="*/ 81236 h 81248"/>
                  <a:gd name="connsiteX5" fmla="*/ 30848 w 71532"/>
                  <a:gd name="connsiteY5" fmla="*/ -13 h 81248"/>
                  <a:gd name="connsiteX6" fmla="*/ 40373 w 71532"/>
                  <a:gd name="connsiteY6" fmla="*/ -13 h 81248"/>
                  <a:gd name="connsiteX7" fmla="*/ 71520 w 71532"/>
                  <a:gd name="connsiteY7" fmla="*/ 81236 h 81248"/>
                  <a:gd name="connsiteX8" fmla="*/ 22847 w 71532"/>
                  <a:gd name="connsiteY8" fmla="*/ 50946 h 81248"/>
                  <a:gd name="connsiteX9" fmla="*/ 49898 w 71532"/>
                  <a:gd name="connsiteY9" fmla="*/ 50946 h 81248"/>
                  <a:gd name="connsiteX10" fmla="*/ 36563 w 71532"/>
                  <a:gd name="connsiteY10" fmla="*/ 14179 h 81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532" h="81248">
                    <a:moveTo>
                      <a:pt x="60376" y="81236"/>
                    </a:moveTo>
                    <a:lnTo>
                      <a:pt x="52851" y="60280"/>
                    </a:lnTo>
                    <a:lnTo>
                      <a:pt x="19513" y="60280"/>
                    </a:lnTo>
                    <a:lnTo>
                      <a:pt x="11893" y="81236"/>
                    </a:lnTo>
                    <a:lnTo>
                      <a:pt x="-13" y="81236"/>
                    </a:lnTo>
                    <a:lnTo>
                      <a:pt x="30848" y="-13"/>
                    </a:lnTo>
                    <a:lnTo>
                      <a:pt x="40373" y="-13"/>
                    </a:lnTo>
                    <a:lnTo>
                      <a:pt x="71520" y="81236"/>
                    </a:lnTo>
                    <a:close/>
                    <a:moveTo>
                      <a:pt x="22847" y="50946"/>
                    </a:moveTo>
                    <a:lnTo>
                      <a:pt x="49898" y="50946"/>
                    </a:lnTo>
                    <a:lnTo>
                      <a:pt x="36563" y="14179"/>
                    </a:lnTo>
                    <a:close/>
                  </a:path>
                </a:pathLst>
              </a:custGeom>
              <a:solidFill>
                <a:srgbClr val="00468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587E1C1C-1DBA-491C-8BA1-663A81D4E86B}"/>
                  </a:ext>
                </a:extLst>
              </p:cNvPr>
              <p:cNvSpPr/>
              <p:nvPr/>
            </p:nvSpPr>
            <p:spPr>
              <a:xfrm>
                <a:off x="3799662" y="-1034973"/>
                <a:ext cx="51625" cy="60388"/>
              </a:xfrm>
              <a:custGeom>
                <a:avLst/>
                <a:gdLst>
                  <a:gd name="connsiteX0" fmla="*/ 40183 w 51625"/>
                  <a:gd name="connsiteY0" fmla="*/ -13 h 60388"/>
                  <a:gd name="connsiteX1" fmla="*/ 51613 w 51625"/>
                  <a:gd name="connsiteY1" fmla="*/ -13 h 60388"/>
                  <a:gd name="connsiteX2" fmla="*/ 30086 w 51625"/>
                  <a:gd name="connsiteY2" fmla="*/ 60376 h 60388"/>
                  <a:gd name="connsiteX3" fmla="*/ 21704 w 51625"/>
                  <a:gd name="connsiteY3" fmla="*/ 60376 h 60388"/>
                  <a:gd name="connsiteX4" fmla="*/ -13 w 51625"/>
                  <a:gd name="connsiteY4" fmla="*/ -13 h 60388"/>
                  <a:gd name="connsiteX5" fmla="*/ 11322 w 51625"/>
                  <a:gd name="connsiteY5" fmla="*/ -13 h 60388"/>
                  <a:gd name="connsiteX6" fmla="*/ 25991 w 51625"/>
                  <a:gd name="connsiteY6" fmla="*/ 45231 h 60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25" h="60388">
                    <a:moveTo>
                      <a:pt x="40183" y="-13"/>
                    </a:moveTo>
                    <a:lnTo>
                      <a:pt x="51613" y="-13"/>
                    </a:lnTo>
                    <a:lnTo>
                      <a:pt x="30086" y="60376"/>
                    </a:lnTo>
                    <a:lnTo>
                      <a:pt x="21704" y="60376"/>
                    </a:lnTo>
                    <a:lnTo>
                      <a:pt x="-13" y="-13"/>
                    </a:lnTo>
                    <a:lnTo>
                      <a:pt x="11322" y="-13"/>
                    </a:lnTo>
                    <a:lnTo>
                      <a:pt x="25991" y="45231"/>
                    </a:lnTo>
                    <a:close/>
                  </a:path>
                </a:pathLst>
              </a:custGeom>
              <a:solidFill>
                <a:srgbClr val="00468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48" name="Freihandform: Form 47">
                <a:extLst>
                  <a:ext uri="{FF2B5EF4-FFF2-40B4-BE49-F238E27FC236}">
                    <a16:creationId xmlns:a16="http://schemas.microsoft.com/office/drawing/2014/main" id="{3479313F-EDC6-46F9-BDE6-803C37A1868C}"/>
                  </a:ext>
                </a:extLst>
              </p:cNvPr>
              <p:cNvSpPr/>
              <p:nvPr/>
            </p:nvSpPr>
            <p:spPr>
              <a:xfrm>
                <a:off x="3862143" y="-1059167"/>
                <a:ext cx="13146" cy="84582"/>
              </a:xfrm>
              <a:custGeom>
                <a:avLst/>
                <a:gdLst>
                  <a:gd name="connsiteX0" fmla="*/ -10 w 13146"/>
                  <a:gd name="connsiteY0" fmla="*/ 6655 h 84582"/>
                  <a:gd name="connsiteX1" fmla="*/ 6467 w 13146"/>
                  <a:gd name="connsiteY1" fmla="*/ -12 h 84582"/>
                  <a:gd name="connsiteX2" fmla="*/ 13133 w 13146"/>
                  <a:gd name="connsiteY2" fmla="*/ 6464 h 84582"/>
                  <a:gd name="connsiteX3" fmla="*/ 6657 w 13146"/>
                  <a:gd name="connsiteY3" fmla="*/ 13131 h 84582"/>
                  <a:gd name="connsiteX4" fmla="*/ 6563 w 13146"/>
                  <a:gd name="connsiteY4" fmla="*/ 13132 h 84582"/>
                  <a:gd name="connsiteX5" fmla="*/ -6 w 13146"/>
                  <a:gd name="connsiteY5" fmla="*/ 7141 h 84582"/>
                  <a:gd name="connsiteX6" fmla="*/ -10 w 13146"/>
                  <a:gd name="connsiteY6" fmla="*/ 6655 h 84582"/>
                  <a:gd name="connsiteX7" fmla="*/ 11992 w 13146"/>
                  <a:gd name="connsiteY7" fmla="*/ 24181 h 84582"/>
                  <a:gd name="connsiteX8" fmla="*/ 11992 w 13146"/>
                  <a:gd name="connsiteY8" fmla="*/ 84569 h 84582"/>
                  <a:gd name="connsiteX9" fmla="*/ 848 w 13146"/>
                  <a:gd name="connsiteY9" fmla="*/ 84569 h 84582"/>
                  <a:gd name="connsiteX10" fmla="*/ 848 w 13146"/>
                  <a:gd name="connsiteY10" fmla="*/ 24181 h 84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46" h="84582">
                    <a:moveTo>
                      <a:pt x="-10" y="6655"/>
                    </a:moveTo>
                    <a:cubicBezTo>
                      <a:pt x="-62" y="3025"/>
                      <a:pt x="2837" y="41"/>
                      <a:pt x="6467" y="-12"/>
                    </a:cubicBezTo>
                    <a:cubicBezTo>
                      <a:pt x="10096" y="-65"/>
                      <a:pt x="13081" y="2835"/>
                      <a:pt x="13133" y="6464"/>
                    </a:cubicBezTo>
                    <a:cubicBezTo>
                      <a:pt x="13186" y="10094"/>
                      <a:pt x="10286" y="13078"/>
                      <a:pt x="6657" y="13131"/>
                    </a:cubicBezTo>
                    <a:cubicBezTo>
                      <a:pt x="6626" y="13132"/>
                      <a:pt x="6594" y="13132"/>
                      <a:pt x="6563" y="13132"/>
                    </a:cubicBezTo>
                    <a:cubicBezTo>
                      <a:pt x="3094" y="13291"/>
                      <a:pt x="153" y="10609"/>
                      <a:pt x="-6" y="7141"/>
                    </a:cubicBezTo>
                    <a:cubicBezTo>
                      <a:pt x="-14" y="6979"/>
                      <a:pt x="-15" y="6817"/>
                      <a:pt x="-10" y="6655"/>
                    </a:cubicBezTo>
                    <a:close/>
                    <a:moveTo>
                      <a:pt x="11992" y="24181"/>
                    </a:moveTo>
                    <a:lnTo>
                      <a:pt x="11992" y="84569"/>
                    </a:lnTo>
                    <a:lnTo>
                      <a:pt x="848" y="84569"/>
                    </a:lnTo>
                    <a:lnTo>
                      <a:pt x="848" y="24181"/>
                    </a:lnTo>
                    <a:close/>
                  </a:path>
                </a:pathLst>
              </a:custGeom>
              <a:solidFill>
                <a:srgbClr val="00468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49" name="Freihandform: Form 48">
                <a:extLst>
                  <a:ext uri="{FF2B5EF4-FFF2-40B4-BE49-F238E27FC236}">
                    <a16:creationId xmlns:a16="http://schemas.microsoft.com/office/drawing/2014/main" id="{2429520A-3BBF-42AD-9309-72067CBD512C}"/>
                  </a:ext>
                </a:extLst>
              </p:cNvPr>
              <p:cNvSpPr/>
              <p:nvPr/>
            </p:nvSpPr>
            <p:spPr>
              <a:xfrm>
                <a:off x="3889960" y="-1036124"/>
                <a:ext cx="50292" cy="62753"/>
              </a:xfrm>
              <a:custGeom>
                <a:avLst/>
                <a:gdLst>
                  <a:gd name="connsiteX0" fmla="*/ 48089 w 50292"/>
                  <a:gd name="connsiteY0" fmla="*/ 48287 h 62753"/>
                  <a:gd name="connsiteX1" fmla="*/ 50279 w 50292"/>
                  <a:gd name="connsiteY1" fmla="*/ 60574 h 62753"/>
                  <a:gd name="connsiteX2" fmla="*/ 50279 w 50292"/>
                  <a:gd name="connsiteY2" fmla="*/ 61526 h 62753"/>
                  <a:gd name="connsiteX3" fmla="*/ 38659 w 50292"/>
                  <a:gd name="connsiteY3" fmla="*/ 61526 h 62753"/>
                  <a:gd name="connsiteX4" fmla="*/ 37230 w 50292"/>
                  <a:gd name="connsiteY4" fmla="*/ 55621 h 62753"/>
                  <a:gd name="connsiteX5" fmla="*/ 20656 w 50292"/>
                  <a:gd name="connsiteY5" fmla="*/ 62669 h 62753"/>
                  <a:gd name="connsiteX6" fmla="*/ 41 w 50292"/>
                  <a:gd name="connsiteY6" fmla="*/ 45325 h 62753"/>
                  <a:gd name="connsiteX7" fmla="*/ -13 w 50292"/>
                  <a:gd name="connsiteY7" fmla="*/ 44477 h 62753"/>
                  <a:gd name="connsiteX8" fmla="*/ 27038 w 50292"/>
                  <a:gd name="connsiteY8" fmla="*/ 24474 h 62753"/>
                  <a:gd name="connsiteX9" fmla="*/ 36563 w 50292"/>
                  <a:gd name="connsiteY9" fmla="*/ 24474 h 62753"/>
                  <a:gd name="connsiteX10" fmla="*/ 36563 w 50292"/>
                  <a:gd name="connsiteY10" fmla="*/ 19997 h 62753"/>
                  <a:gd name="connsiteX11" fmla="*/ 26579 w 50292"/>
                  <a:gd name="connsiteY11" fmla="*/ 8507 h 62753"/>
                  <a:gd name="connsiteX12" fmla="*/ 24466 w 50292"/>
                  <a:gd name="connsiteY12" fmla="*/ 8567 h 62753"/>
                  <a:gd name="connsiteX13" fmla="*/ 12084 w 50292"/>
                  <a:gd name="connsiteY13" fmla="*/ 18092 h 62753"/>
                  <a:gd name="connsiteX14" fmla="*/ 940 w 50292"/>
                  <a:gd name="connsiteY14" fmla="*/ 18092 h 62753"/>
                  <a:gd name="connsiteX15" fmla="*/ 25133 w 50292"/>
                  <a:gd name="connsiteY15" fmla="*/ 185 h 62753"/>
                  <a:gd name="connsiteX16" fmla="*/ 47527 w 50292"/>
                  <a:gd name="connsiteY16" fmla="*/ 17025 h 62753"/>
                  <a:gd name="connsiteX17" fmla="*/ 47707 w 50292"/>
                  <a:gd name="connsiteY17" fmla="*/ 20569 h 62753"/>
                  <a:gd name="connsiteX18" fmla="*/ 36944 w 50292"/>
                  <a:gd name="connsiteY18" fmla="*/ 44477 h 62753"/>
                  <a:gd name="connsiteX19" fmla="*/ 36944 w 50292"/>
                  <a:gd name="connsiteY19" fmla="*/ 32094 h 62753"/>
                  <a:gd name="connsiteX20" fmla="*/ 29039 w 50292"/>
                  <a:gd name="connsiteY20" fmla="*/ 32094 h 62753"/>
                  <a:gd name="connsiteX21" fmla="*/ 11227 w 50292"/>
                  <a:gd name="connsiteY21" fmla="*/ 42857 h 62753"/>
                  <a:gd name="connsiteX22" fmla="*/ 20010 w 50292"/>
                  <a:gd name="connsiteY22" fmla="*/ 53070 h 62753"/>
                  <a:gd name="connsiteX23" fmla="*/ 22371 w 50292"/>
                  <a:gd name="connsiteY23" fmla="*/ 52954 h 62753"/>
                  <a:gd name="connsiteX24" fmla="*/ 36944 w 50292"/>
                  <a:gd name="connsiteY24" fmla="*/ 44477 h 62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0292" h="62753">
                    <a:moveTo>
                      <a:pt x="48089" y="48287"/>
                    </a:moveTo>
                    <a:cubicBezTo>
                      <a:pt x="48054" y="52482"/>
                      <a:pt x="48797" y="56648"/>
                      <a:pt x="50279" y="60574"/>
                    </a:cubicBezTo>
                    <a:lnTo>
                      <a:pt x="50279" y="61526"/>
                    </a:lnTo>
                    <a:lnTo>
                      <a:pt x="38659" y="61526"/>
                    </a:lnTo>
                    <a:cubicBezTo>
                      <a:pt x="37904" y="59636"/>
                      <a:pt x="37423" y="57647"/>
                      <a:pt x="37230" y="55621"/>
                    </a:cubicBezTo>
                    <a:cubicBezTo>
                      <a:pt x="32877" y="60102"/>
                      <a:pt x="26904" y="62643"/>
                      <a:pt x="20656" y="62669"/>
                    </a:cubicBezTo>
                    <a:cubicBezTo>
                      <a:pt x="10174" y="63573"/>
                      <a:pt x="945" y="55807"/>
                      <a:pt x="41" y="45325"/>
                    </a:cubicBezTo>
                    <a:cubicBezTo>
                      <a:pt x="17" y="45043"/>
                      <a:pt x="-1" y="44760"/>
                      <a:pt x="-13" y="44477"/>
                    </a:cubicBezTo>
                    <a:cubicBezTo>
                      <a:pt x="-13" y="31237"/>
                      <a:pt x="10560" y="24474"/>
                      <a:pt x="27038" y="24474"/>
                    </a:cubicBezTo>
                    <a:lnTo>
                      <a:pt x="36563" y="24474"/>
                    </a:lnTo>
                    <a:lnTo>
                      <a:pt x="36563" y="19997"/>
                    </a:lnTo>
                    <a:cubicBezTo>
                      <a:pt x="36979" y="14068"/>
                      <a:pt x="32509" y="8923"/>
                      <a:pt x="26579" y="8507"/>
                    </a:cubicBezTo>
                    <a:cubicBezTo>
                      <a:pt x="25875" y="8458"/>
                      <a:pt x="25167" y="8478"/>
                      <a:pt x="24466" y="8567"/>
                    </a:cubicBezTo>
                    <a:cubicBezTo>
                      <a:pt x="17037" y="8567"/>
                      <a:pt x="12084" y="12949"/>
                      <a:pt x="12084" y="18092"/>
                    </a:cubicBezTo>
                    <a:lnTo>
                      <a:pt x="940" y="18092"/>
                    </a:lnTo>
                    <a:cubicBezTo>
                      <a:pt x="940" y="9520"/>
                      <a:pt x="10465" y="185"/>
                      <a:pt x="25133" y="185"/>
                    </a:cubicBezTo>
                    <a:cubicBezTo>
                      <a:pt x="35967" y="-1348"/>
                      <a:pt x="45993" y="6191"/>
                      <a:pt x="47527" y="17025"/>
                    </a:cubicBezTo>
                    <a:cubicBezTo>
                      <a:pt x="47693" y="18198"/>
                      <a:pt x="47753" y="19384"/>
                      <a:pt x="47707" y="20569"/>
                    </a:cubicBezTo>
                    <a:close/>
                    <a:moveTo>
                      <a:pt x="36944" y="44477"/>
                    </a:moveTo>
                    <a:lnTo>
                      <a:pt x="36944" y="32094"/>
                    </a:lnTo>
                    <a:lnTo>
                      <a:pt x="29039" y="32094"/>
                    </a:lnTo>
                    <a:cubicBezTo>
                      <a:pt x="17608" y="32094"/>
                      <a:pt x="11227" y="35523"/>
                      <a:pt x="11227" y="42857"/>
                    </a:cubicBezTo>
                    <a:cubicBezTo>
                      <a:pt x="10832" y="48103"/>
                      <a:pt x="14764" y="52676"/>
                      <a:pt x="20010" y="53070"/>
                    </a:cubicBezTo>
                    <a:cubicBezTo>
                      <a:pt x="20799" y="53130"/>
                      <a:pt x="21592" y="53091"/>
                      <a:pt x="22371" y="52954"/>
                    </a:cubicBezTo>
                    <a:cubicBezTo>
                      <a:pt x="28411" y="52995"/>
                      <a:pt x="33994" y="49747"/>
                      <a:pt x="36944" y="44477"/>
                    </a:cubicBezTo>
                    <a:close/>
                  </a:path>
                </a:pathLst>
              </a:custGeom>
              <a:solidFill>
                <a:srgbClr val="00468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50" name="Freihandform: Form 49">
                <a:extLst>
                  <a:ext uri="{FF2B5EF4-FFF2-40B4-BE49-F238E27FC236}">
                    <a16:creationId xmlns:a16="http://schemas.microsoft.com/office/drawing/2014/main" id="{B60C3765-6776-4F53-8ACB-3FF76524B1E5}"/>
                  </a:ext>
                </a:extLst>
              </p:cNvPr>
              <p:cNvSpPr/>
              <p:nvPr/>
            </p:nvSpPr>
            <p:spPr>
              <a:xfrm>
                <a:off x="3948919" y="-1049451"/>
                <a:ext cx="32099" cy="75628"/>
              </a:xfrm>
              <a:custGeom>
                <a:avLst/>
                <a:gdLst>
                  <a:gd name="connsiteX0" fmla="*/ 32086 w 32099"/>
                  <a:gd name="connsiteY0" fmla="*/ 65424 h 75628"/>
                  <a:gd name="connsiteX1" fmla="*/ 32086 w 32099"/>
                  <a:gd name="connsiteY1" fmla="*/ 74949 h 75628"/>
                  <a:gd name="connsiteX2" fmla="*/ 22561 w 32099"/>
                  <a:gd name="connsiteY2" fmla="*/ 75616 h 75628"/>
                  <a:gd name="connsiteX3" fmla="*/ 8369 w 32099"/>
                  <a:gd name="connsiteY3" fmla="*/ 59995 h 75628"/>
                  <a:gd name="connsiteX4" fmla="*/ 8369 w 32099"/>
                  <a:gd name="connsiteY4" fmla="*/ 22752 h 75628"/>
                  <a:gd name="connsiteX5" fmla="*/ -13 w 32099"/>
                  <a:gd name="connsiteY5" fmla="*/ 22752 h 75628"/>
                  <a:gd name="connsiteX6" fmla="*/ -13 w 32099"/>
                  <a:gd name="connsiteY6" fmla="*/ 14465 h 75628"/>
                  <a:gd name="connsiteX7" fmla="*/ 7702 w 32099"/>
                  <a:gd name="connsiteY7" fmla="*/ 14465 h 75628"/>
                  <a:gd name="connsiteX8" fmla="*/ 7702 w 32099"/>
                  <a:gd name="connsiteY8" fmla="*/ -13 h 75628"/>
                  <a:gd name="connsiteX9" fmla="*/ 18847 w 32099"/>
                  <a:gd name="connsiteY9" fmla="*/ -13 h 75628"/>
                  <a:gd name="connsiteX10" fmla="*/ 18847 w 32099"/>
                  <a:gd name="connsiteY10" fmla="*/ 14465 h 75628"/>
                  <a:gd name="connsiteX11" fmla="*/ 30848 w 32099"/>
                  <a:gd name="connsiteY11" fmla="*/ 14465 h 75628"/>
                  <a:gd name="connsiteX12" fmla="*/ 30848 w 32099"/>
                  <a:gd name="connsiteY12" fmla="*/ 22752 h 75628"/>
                  <a:gd name="connsiteX13" fmla="*/ 19132 w 32099"/>
                  <a:gd name="connsiteY13" fmla="*/ 22752 h 75628"/>
                  <a:gd name="connsiteX14" fmla="*/ 19132 w 32099"/>
                  <a:gd name="connsiteY14" fmla="*/ 59899 h 75628"/>
                  <a:gd name="connsiteX15" fmla="*/ 25514 w 32099"/>
                  <a:gd name="connsiteY15" fmla="*/ 66091 h 75628"/>
                  <a:gd name="connsiteX16" fmla="*/ 32087 w 32099"/>
                  <a:gd name="connsiteY16" fmla="*/ 65424 h 75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2099" h="75628">
                    <a:moveTo>
                      <a:pt x="32086" y="65424"/>
                    </a:moveTo>
                    <a:lnTo>
                      <a:pt x="32086" y="74949"/>
                    </a:lnTo>
                    <a:cubicBezTo>
                      <a:pt x="28931" y="75399"/>
                      <a:pt x="25748" y="75621"/>
                      <a:pt x="22561" y="75616"/>
                    </a:cubicBezTo>
                    <a:cubicBezTo>
                      <a:pt x="14846" y="75616"/>
                      <a:pt x="8369" y="71710"/>
                      <a:pt x="8369" y="59995"/>
                    </a:cubicBezTo>
                    <a:lnTo>
                      <a:pt x="8369" y="22752"/>
                    </a:lnTo>
                    <a:lnTo>
                      <a:pt x="-13" y="22752"/>
                    </a:lnTo>
                    <a:lnTo>
                      <a:pt x="-13" y="14465"/>
                    </a:lnTo>
                    <a:lnTo>
                      <a:pt x="7702" y="14465"/>
                    </a:lnTo>
                    <a:lnTo>
                      <a:pt x="7702" y="-13"/>
                    </a:lnTo>
                    <a:lnTo>
                      <a:pt x="18847" y="-13"/>
                    </a:lnTo>
                    <a:lnTo>
                      <a:pt x="18847" y="14465"/>
                    </a:lnTo>
                    <a:lnTo>
                      <a:pt x="30848" y="14465"/>
                    </a:lnTo>
                    <a:lnTo>
                      <a:pt x="30848" y="22752"/>
                    </a:lnTo>
                    <a:lnTo>
                      <a:pt x="19132" y="22752"/>
                    </a:lnTo>
                    <a:lnTo>
                      <a:pt x="19132" y="59899"/>
                    </a:lnTo>
                    <a:cubicBezTo>
                      <a:pt x="19132" y="65138"/>
                      <a:pt x="22276" y="66091"/>
                      <a:pt x="25514" y="66091"/>
                    </a:cubicBezTo>
                    <a:cubicBezTo>
                      <a:pt x="27718" y="66028"/>
                      <a:pt x="29915" y="65805"/>
                      <a:pt x="32087" y="65424"/>
                    </a:cubicBezTo>
                    <a:close/>
                  </a:path>
                </a:pathLst>
              </a:custGeom>
              <a:solidFill>
                <a:srgbClr val="00468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51" name="Freihandform: Form 50">
                <a:extLst>
                  <a:ext uri="{FF2B5EF4-FFF2-40B4-BE49-F238E27FC236}">
                    <a16:creationId xmlns:a16="http://schemas.microsoft.com/office/drawing/2014/main" id="{B5D3354A-201B-4BC0-8217-C75FB5E0A455}"/>
                  </a:ext>
                </a:extLst>
              </p:cNvPr>
              <p:cNvSpPr/>
              <p:nvPr/>
            </p:nvSpPr>
            <p:spPr>
              <a:xfrm>
                <a:off x="3992350" y="-1059167"/>
                <a:ext cx="13146" cy="84582"/>
              </a:xfrm>
              <a:custGeom>
                <a:avLst/>
                <a:gdLst>
                  <a:gd name="connsiteX0" fmla="*/ -10 w 13146"/>
                  <a:gd name="connsiteY0" fmla="*/ 6655 h 84582"/>
                  <a:gd name="connsiteX1" fmla="*/ 6467 w 13146"/>
                  <a:gd name="connsiteY1" fmla="*/ -12 h 84582"/>
                  <a:gd name="connsiteX2" fmla="*/ 13133 w 13146"/>
                  <a:gd name="connsiteY2" fmla="*/ 6464 h 84582"/>
                  <a:gd name="connsiteX3" fmla="*/ 6657 w 13146"/>
                  <a:gd name="connsiteY3" fmla="*/ 13131 h 84582"/>
                  <a:gd name="connsiteX4" fmla="*/ 6563 w 13146"/>
                  <a:gd name="connsiteY4" fmla="*/ 13132 h 84582"/>
                  <a:gd name="connsiteX5" fmla="*/ -6 w 13146"/>
                  <a:gd name="connsiteY5" fmla="*/ 7141 h 84582"/>
                  <a:gd name="connsiteX6" fmla="*/ -10 w 13146"/>
                  <a:gd name="connsiteY6" fmla="*/ 6655 h 84582"/>
                  <a:gd name="connsiteX7" fmla="*/ 11897 w 13146"/>
                  <a:gd name="connsiteY7" fmla="*/ 24181 h 84582"/>
                  <a:gd name="connsiteX8" fmla="*/ 11897 w 13146"/>
                  <a:gd name="connsiteY8" fmla="*/ 84569 h 84582"/>
                  <a:gd name="connsiteX9" fmla="*/ 752 w 13146"/>
                  <a:gd name="connsiteY9" fmla="*/ 84569 h 84582"/>
                  <a:gd name="connsiteX10" fmla="*/ 752 w 13146"/>
                  <a:gd name="connsiteY10" fmla="*/ 24181 h 84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46" h="84582">
                    <a:moveTo>
                      <a:pt x="-10" y="6655"/>
                    </a:moveTo>
                    <a:cubicBezTo>
                      <a:pt x="-62" y="3025"/>
                      <a:pt x="2837" y="41"/>
                      <a:pt x="6467" y="-12"/>
                    </a:cubicBezTo>
                    <a:cubicBezTo>
                      <a:pt x="10096" y="-65"/>
                      <a:pt x="13081" y="2835"/>
                      <a:pt x="13133" y="6464"/>
                    </a:cubicBezTo>
                    <a:cubicBezTo>
                      <a:pt x="13186" y="10094"/>
                      <a:pt x="10286" y="13078"/>
                      <a:pt x="6657" y="13131"/>
                    </a:cubicBezTo>
                    <a:cubicBezTo>
                      <a:pt x="6626" y="13132"/>
                      <a:pt x="6594" y="13132"/>
                      <a:pt x="6563" y="13132"/>
                    </a:cubicBezTo>
                    <a:cubicBezTo>
                      <a:pt x="3094" y="13291"/>
                      <a:pt x="153" y="10609"/>
                      <a:pt x="-6" y="7141"/>
                    </a:cubicBezTo>
                    <a:cubicBezTo>
                      <a:pt x="-14" y="6979"/>
                      <a:pt x="-15" y="6817"/>
                      <a:pt x="-10" y="6655"/>
                    </a:cubicBezTo>
                    <a:close/>
                    <a:moveTo>
                      <a:pt x="11897" y="24181"/>
                    </a:moveTo>
                    <a:lnTo>
                      <a:pt x="11897" y="84569"/>
                    </a:lnTo>
                    <a:lnTo>
                      <a:pt x="752" y="84569"/>
                    </a:lnTo>
                    <a:lnTo>
                      <a:pt x="752" y="24181"/>
                    </a:lnTo>
                    <a:close/>
                  </a:path>
                </a:pathLst>
              </a:custGeom>
              <a:solidFill>
                <a:srgbClr val="00468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52" name="Freihandform: Form 51">
                <a:extLst>
                  <a:ext uri="{FF2B5EF4-FFF2-40B4-BE49-F238E27FC236}">
                    <a16:creationId xmlns:a16="http://schemas.microsoft.com/office/drawing/2014/main" id="{1CED8CA6-4D8A-4D6C-98DA-B23CBBBE5A63}"/>
                  </a:ext>
                </a:extLst>
              </p:cNvPr>
              <p:cNvSpPr/>
              <p:nvPr/>
            </p:nvSpPr>
            <p:spPr>
              <a:xfrm>
                <a:off x="4018925" y="-1036416"/>
                <a:ext cx="55631" cy="63368"/>
              </a:xfrm>
              <a:custGeom>
                <a:avLst/>
                <a:gdLst>
                  <a:gd name="connsiteX0" fmla="*/ 180 w 55631"/>
                  <a:gd name="connsiteY0" fmla="*/ 31053 h 63368"/>
                  <a:gd name="connsiteX1" fmla="*/ 24553 w 55631"/>
                  <a:gd name="connsiteY1" fmla="*/ 180 h 63368"/>
                  <a:gd name="connsiteX2" fmla="*/ 55425 w 55631"/>
                  <a:gd name="connsiteY2" fmla="*/ 24553 h 63368"/>
                  <a:gd name="connsiteX3" fmla="*/ 55425 w 55631"/>
                  <a:gd name="connsiteY3" fmla="*/ 31053 h 63368"/>
                  <a:gd name="connsiteX4" fmla="*/ 55425 w 55631"/>
                  <a:gd name="connsiteY4" fmla="*/ 32291 h 63368"/>
                  <a:gd name="connsiteX5" fmla="*/ 31053 w 55631"/>
                  <a:gd name="connsiteY5" fmla="*/ 63163 h 63368"/>
                  <a:gd name="connsiteX6" fmla="*/ 180 w 55631"/>
                  <a:gd name="connsiteY6" fmla="*/ 38790 h 63368"/>
                  <a:gd name="connsiteX7" fmla="*/ 180 w 55631"/>
                  <a:gd name="connsiteY7" fmla="*/ 32291 h 63368"/>
                  <a:gd name="connsiteX8" fmla="*/ 11420 w 55631"/>
                  <a:gd name="connsiteY8" fmla="*/ 32291 h 63368"/>
                  <a:gd name="connsiteX9" fmla="*/ 27898 w 55631"/>
                  <a:gd name="connsiteY9" fmla="*/ 54008 h 63368"/>
                  <a:gd name="connsiteX10" fmla="*/ 44281 w 55631"/>
                  <a:gd name="connsiteY10" fmla="*/ 32291 h 63368"/>
                  <a:gd name="connsiteX11" fmla="*/ 44281 w 55631"/>
                  <a:gd name="connsiteY11" fmla="*/ 31053 h 63368"/>
                  <a:gd name="connsiteX12" fmla="*/ 27708 w 55631"/>
                  <a:gd name="connsiteY12" fmla="*/ 9240 h 63368"/>
                  <a:gd name="connsiteX13" fmla="*/ 11420 w 55631"/>
                  <a:gd name="connsiteY13" fmla="*/ 31053 h 63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5631" h="63368">
                    <a:moveTo>
                      <a:pt x="180" y="31053"/>
                    </a:moveTo>
                    <a:cubicBezTo>
                      <a:pt x="-1614" y="15797"/>
                      <a:pt x="9298" y="1975"/>
                      <a:pt x="24553" y="180"/>
                    </a:cubicBezTo>
                    <a:cubicBezTo>
                      <a:pt x="39809" y="-1614"/>
                      <a:pt x="53631" y="9298"/>
                      <a:pt x="55425" y="24553"/>
                    </a:cubicBezTo>
                    <a:cubicBezTo>
                      <a:pt x="55679" y="26712"/>
                      <a:pt x="55679" y="28894"/>
                      <a:pt x="55425" y="31053"/>
                    </a:cubicBezTo>
                    <a:lnTo>
                      <a:pt x="55425" y="32291"/>
                    </a:lnTo>
                    <a:cubicBezTo>
                      <a:pt x="57220" y="47546"/>
                      <a:pt x="46308" y="61368"/>
                      <a:pt x="31053" y="63163"/>
                    </a:cubicBezTo>
                    <a:cubicBezTo>
                      <a:pt x="15797" y="64958"/>
                      <a:pt x="1975" y="54046"/>
                      <a:pt x="180" y="38790"/>
                    </a:cubicBezTo>
                    <a:cubicBezTo>
                      <a:pt x="-73" y="36631"/>
                      <a:pt x="-73" y="34450"/>
                      <a:pt x="180" y="32291"/>
                    </a:cubicBezTo>
                    <a:close/>
                    <a:moveTo>
                      <a:pt x="11420" y="32291"/>
                    </a:moveTo>
                    <a:cubicBezTo>
                      <a:pt x="11420" y="44007"/>
                      <a:pt x="16754" y="54008"/>
                      <a:pt x="27898" y="54008"/>
                    </a:cubicBezTo>
                    <a:cubicBezTo>
                      <a:pt x="39042" y="54008"/>
                      <a:pt x="44281" y="44483"/>
                      <a:pt x="44281" y="32291"/>
                    </a:cubicBezTo>
                    <a:lnTo>
                      <a:pt x="44281" y="31053"/>
                    </a:lnTo>
                    <a:cubicBezTo>
                      <a:pt x="44281" y="19432"/>
                      <a:pt x="38852" y="9240"/>
                      <a:pt x="27708" y="9240"/>
                    </a:cubicBezTo>
                    <a:cubicBezTo>
                      <a:pt x="16563" y="9240"/>
                      <a:pt x="11420" y="19432"/>
                      <a:pt x="11420" y="31053"/>
                    </a:cubicBezTo>
                    <a:close/>
                  </a:path>
                </a:pathLst>
              </a:custGeom>
              <a:solidFill>
                <a:srgbClr val="00468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53" name="Freihandform: Form 52">
                <a:extLst>
                  <a:ext uri="{FF2B5EF4-FFF2-40B4-BE49-F238E27FC236}">
                    <a16:creationId xmlns:a16="http://schemas.microsoft.com/office/drawing/2014/main" id="{B154B804-6E15-4CEA-B631-CDE84B04A851}"/>
                  </a:ext>
                </a:extLst>
              </p:cNvPr>
              <p:cNvSpPr/>
              <p:nvPr/>
            </p:nvSpPr>
            <p:spPr>
              <a:xfrm>
                <a:off x="4088270" y="-1036118"/>
                <a:ext cx="47910" cy="61533"/>
              </a:xfrm>
              <a:custGeom>
                <a:avLst/>
                <a:gdLst>
                  <a:gd name="connsiteX0" fmla="*/ 47898 w 47910"/>
                  <a:gd name="connsiteY0" fmla="*/ 21896 h 61533"/>
                  <a:gd name="connsiteX1" fmla="*/ 47898 w 47910"/>
                  <a:gd name="connsiteY1" fmla="*/ 61520 h 61533"/>
                  <a:gd name="connsiteX2" fmla="*/ 36754 w 47910"/>
                  <a:gd name="connsiteY2" fmla="*/ 61520 h 61533"/>
                  <a:gd name="connsiteX3" fmla="*/ 36754 w 47910"/>
                  <a:gd name="connsiteY3" fmla="*/ 21801 h 61533"/>
                  <a:gd name="connsiteX4" fmla="*/ 25133 w 47910"/>
                  <a:gd name="connsiteY4" fmla="*/ 9228 h 61533"/>
                  <a:gd name="connsiteX5" fmla="*/ 11132 w 47910"/>
                  <a:gd name="connsiteY5" fmla="*/ 18086 h 61533"/>
                  <a:gd name="connsiteX6" fmla="*/ 11131 w 47910"/>
                  <a:gd name="connsiteY6" fmla="*/ 61520 h 61533"/>
                  <a:gd name="connsiteX7" fmla="*/ -13 w 47910"/>
                  <a:gd name="connsiteY7" fmla="*/ 61520 h 61533"/>
                  <a:gd name="connsiteX8" fmla="*/ -13 w 47910"/>
                  <a:gd name="connsiteY8" fmla="*/ 1132 h 61533"/>
                  <a:gd name="connsiteX9" fmla="*/ 11227 w 47910"/>
                  <a:gd name="connsiteY9" fmla="*/ 1132 h 61533"/>
                  <a:gd name="connsiteX10" fmla="*/ 11227 w 47910"/>
                  <a:gd name="connsiteY10" fmla="*/ 7799 h 61533"/>
                  <a:gd name="connsiteX11" fmla="*/ 28658 w 47910"/>
                  <a:gd name="connsiteY11" fmla="*/ -11 h 61533"/>
                  <a:gd name="connsiteX12" fmla="*/ 47898 w 47910"/>
                  <a:gd name="connsiteY12" fmla="*/ 21896 h 61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910" h="61533">
                    <a:moveTo>
                      <a:pt x="47898" y="21896"/>
                    </a:moveTo>
                    <a:lnTo>
                      <a:pt x="47898" y="61520"/>
                    </a:lnTo>
                    <a:lnTo>
                      <a:pt x="36754" y="61520"/>
                    </a:lnTo>
                    <a:lnTo>
                      <a:pt x="36754" y="21801"/>
                    </a:lnTo>
                    <a:cubicBezTo>
                      <a:pt x="36754" y="12848"/>
                      <a:pt x="32849" y="9228"/>
                      <a:pt x="25133" y="9228"/>
                    </a:cubicBezTo>
                    <a:cubicBezTo>
                      <a:pt x="19188" y="9368"/>
                      <a:pt x="13804" y="12774"/>
                      <a:pt x="11132" y="18086"/>
                    </a:cubicBezTo>
                    <a:lnTo>
                      <a:pt x="11131" y="61520"/>
                    </a:lnTo>
                    <a:lnTo>
                      <a:pt x="-13" y="61520"/>
                    </a:lnTo>
                    <a:lnTo>
                      <a:pt x="-13" y="1132"/>
                    </a:lnTo>
                    <a:lnTo>
                      <a:pt x="11227" y="1132"/>
                    </a:lnTo>
                    <a:lnTo>
                      <a:pt x="11227" y="7799"/>
                    </a:lnTo>
                    <a:cubicBezTo>
                      <a:pt x="15611" y="2766"/>
                      <a:pt x="21983" y="-89"/>
                      <a:pt x="28658" y="-11"/>
                    </a:cubicBezTo>
                    <a:cubicBezTo>
                      <a:pt x="40373" y="-11"/>
                      <a:pt x="47898" y="6371"/>
                      <a:pt x="47898" y="21896"/>
                    </a:cubicBezTo>
                    <a:close/>
                  </a:path>
                </a:pathLst>
              </a:custGeom>
              <a:solidFill>
                <a:srgbClr val="00468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54" name="Freihandform: Form 53">
                <a:extLst>
                  <a:ext uri="{FF2B5EF4-FFF2-40B4-BE49-F238E27FC236}">
                    <a16:creationId xmlns:a16="http://schemas.microsoft.com/office/drawing/2014/main" id="{B861CCBB-9EAE-4A27-AB02-D24B67D8C9E0}"/>
                  </a:ext>
                </a:extLst>
              </p:cNvPr>
              <p:cNvSpPr/>
              <p:nvPr/>
            </p:nvSpPr>
            <p:spPr>
              <a:xfrm>
                <a:off x="4178472" y="-1057299"/>
                <a:ext cx="59436" cy="83666"/>
              </a:xfrm>
              <a:custGeom>
                <a:avLst/>
                <a:gdLst>
                  <a:gd name="connsiteX0" fmla="*/ 29324 w 59436"/>
                  <a:gd name="connsiteY0" fmla="*/ 46601 h 83666"/>
                  <a:gd name="connsiteX1" fmla="*/ 3035 w 59436"/>
                  <a:gd name="connsiteY1" fmla="*/ 22503 h 83666"/>
                  <a:gd name="connsiteX2" fmla="*/ 30753 w 59436"/>
                  <a:gd name="connsiteY2" fmla="*/ 119 h 83666"/>
                  <a:gd name="connsiteX3" fmla="*/ 59226 w 59436"/>
                  <a:gd name="connsiteY3" fmla="*/ 23393 h 83666"/>
                  <a:gd name="connsiteX4" fmla="*/ 59328 w 59436"/>
                  <a:gd name="connsiteY4" fmla="*/ 24789 h 83666"/>
                  <a:gd name="connsiteX5" fmla="*/ 47708 w 59436"/>
                  <a:gd name="connsiteY5" fmla="*/ 24789 h 83666"/>
                  <a:gd name="connsiteX6" fmla="*/ 30467 w 59436"/>
                  <a:gd name="connsiteY6" fmla="*/ 9454 h 83666"/>
                  <a:gd name="connsiteX7" fmla="*/ 14465 w 59436"/>
                  <a:gd name="connsiteY7" fmla="*/ 22313 h 83666"/>
                  <a:gd name="connsiteX8" fmla="*/ 32849 w 59436"/>
                  <a:gd name="connsiteY8" fmla="*/ 36600 h 83666"/>
                  <a:gd name="connsiteX9" fmla="*/ 59423 w 59436"/>
                  <a:gd name="connsiteY9" fmla="*/ 61746 h 83666"/>
                  <a:gd name="connsiteX10" fmla="*/ 30848 w 59436"/>
                  <a:gd name="connsiteY10" fmla="*/ 83654 h 83666"/>
                  <a:gd name="connsiteX11" fmla="*/ -13 w 59436"/>
                  <a:gd name="connsiteY11" fmla="*/ 58889 h 83666"/>
                  <a:gd name="connsiteX12" fmla="*/ 11608 w 59436"/>
                  <a:gd name="connsiteY12" fmla="*/ 58889 h 83666"/>
                  <a:gd name="connsiteX13" fmla="*/ 30658 w 59436"/>
                  <a:gd name="connsiteY13" fmla="*/ 74414 h 83666"/>
                  <a:gd name="connsiteX14" fmla="*/ 47422 w 59436"/>
                  <a:gd name="connsiteY14" fmla="*/ 61841 h 83666"/>
                  <a:gd name="connsiteX15" fmla="*/ 29324 w 59436"/>
                  <a:gd name="connsiteY15" fmla="*/ 46601 h 83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9436" h="83666">
                    <a:moveTo>
                      <a:pt x="29324" y="46601"/>
                    </a:moveTo>
                    <a:cubicBezTo>
                      <a:pt x="13322" y="41934"/>
                      <a:pt x="3035" y="34981"/>
                      <a:pt x="3035" y="22503"/>
                    </a:cubicBezTo>
                    <a:cubicBezTo>
                      <a:pt x="3035" y="10025"/>
                      <a:pt x="13989" y="119"/>
                      <a:pt x="30753" y="119"/>
                    </a:cubicBezTo>
                    <a:cubicBezTo>
                      <a:pt x="45042" y="-1316"/>
                      <a:pt x="57790" y="9104"/>
                      <a:pt x="59226" y="23393"/>
                    </a:cubicBezTo>
                    <a:cubicBezTo>
                      <a:pt x="59272" y="23857"/>
                      <a:pt x="59306" y="24323"/>
                      <a:pt x="59328" y="24789"/>
                    </a:cubicBezTo>
                    <a:lnTo>
                      <a:pt x="47708" y="24789"/>
                    </a:lnTo>
                    <a:cubicBezTo>
                      <a:pt x="47708" y="15836"/>
                      <a:pt x="42374" y="9454"/>
                      <a:pt x="30467" y="9454"/>
                    </a:cubicBezTo>
                    <a:cubicBezTo>
                      <a:pt x="18561" y="9454"/>
                      <a:pt x="14465" y="14883"/>
                      <a:pt x="14465" y="22313"/>
                    </a:cubicBezTo>
                    <a:cubicBezTo>
                      <a:pt x="14465" y="29742"/>
                      <a:pt x="20085" y="33076"/>
                      <a:pt x="32849" y="36600"/>
                    </a:cubicBezTo>
                    <a:cubicBezTo>
                      <a:pt x="51899" y="41934"/>
                      <a:pt x="59423" y="49268"/>
                      <a:pt x="59423" y="61746"/>
                    </a:cubicBezTo>
                    <a:cubicBezTo>
                      <a:pt x="59423" y="74224"/>
                      <a:pt x="48374" y="83654"/>
                      <a:pt x="30848" y="83654"/>
                    </a:cubicBezTo>
                    <a:cubicBezTo>
                      <a:pt x="15704" y="83654"/>
                      <a:pt x="-13" y="74891"/>
                      <a:pt x="-13" y="58889"/>
                    </a:cubicBezTo>
                    <a:lnTo>
                      <a:pt x="11608" y="58889"/>
                    </a:lnTo>
                    <a:cubicBezTo>
                      <a:pt x="11608" y="69557"/>
                      <a:pt x="20466" y="74414"/>
                      <a:pt x="30658" y="74414"/>
                    </a:cubicBezTo>
                    <a:cubicBezTo>
                      <a:pt x="40850" y="74414"/>
                      <a:pt x="47422" y="69557"/>
                      <a:pt x="47422" y="61841"/>
                    </a:cubicBezTo>
                    <a:cubicBezTo>
                      <a:pt x="47422" y="54126"/>
                      <a:pt x="44850" y="51173"/>
                      <a:pt x="29324" y="46601"/>
                    </a:cubicBezTo>
                    <a:close/>
                  </a:path>
                </a:pathLst>
              </a:custGeom>
              <a:solidFill>
                <a:srgbClr val="00468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56" name="Freihandform: Form 55">
                <a:extLst>
                  <a:ext uri="{FF2B5EF4-FFF2-40B4-BE49-F238E27FC236}">
                    <a16:creationId xmlns:a16="http://schemas.microsoft.com/office/drawing/2014/main" id="{EC6F7E53-66D1-40A4-9CB8-FBA2DAC933C4}"/>
                  </a:ext>
                </a:extLst>
              </p:cNvPr>
              <p:cNvSpPr/>
              <p:nvPr/>
            </p:nvSpPr>
            <p:spPr>
              <a:xfrm>
                <a:off x="4248493" y="-1036116"/>
                <a:ext cx="51620" cy="62990"/>
              </a:xfrm>
              <a:custGeom>
                <a:avLst/>
                <a:gdLst>
                  <a:gd name="connsiteX0" fmla="*/ 51028 w 51620"/>
                  <a:gd name="connsiteY0" fmla="*/ 34944 h 62990"/>
                  <a:gd name="connsiteX1" fmla="*/ 11214 w 51620"/>
                  <a:gd name="connsiteY1" fmla="*/ 34944 h 62990"/>
                  <a:gd name="connsiteX2" fmla="*/ 26685 w 51620"/>
                  <a:gd name="connsiteY2" fmla="*/ 53788 h 62990"/>
                  <a:gd name="connsiteX3" fmla="*/ 43313 w 51620"/>
                  <a:gd name="connsiteY3" fmla="*/ 45231 h 62990"/>
                  <a:gd name="connsiteX4" fmla="*/ 50933 w 51620"/>
                  <a:gd name="connsiteY4" fmla="*/ 51136 h 62990"/>
                  <a:gd name="connsiteX5" fmla="*/ 27883 w 51620"/>
                  <a:gd name="connsiteY5" fmla="*/ 62947 h 62990"/>
                  <a:gd name="connsiteX6" fmla="*/ 0 w 51620"/>
                  <a:gd name="connsiteY6" fmla="*/ 36754 h 62990"/>
                  <a:gd name="connsiteX7" fmla="*/ 70 w 51620"/>
                  <a:gd name="connsiteY7" fmla="*/ 33801 h 62990"/>
                  <a:gd name="connsiteX8" fmla="*/ 69 w 51620"/>
                  <a:gd name="connsiteY8" fmla="*/ 31134 h 62990"/>
                  <a:gd name="connsiteX9" fmla="*/ 27597 w 51620"/>
                  <a:gd name="connsiteY9" fmla="*/ -13 h 62990"/>
                  <a:gd name="connsiteX10" fmla="*/ 51600 w 51620"/>
                  <a:gd name="connsiteY10" fmla="*/ 28562 h 62990"/>
                  <a:gd name="connsiteX11" fmla="*/ 51028 w 51620"/>
                  <a:gd name="connsiteY11" fmla="*/ 34944 h 62990"/>
                  <a:gd name="connsiteX12" fmla="*/ 40741 w 51620"/>
                  <a:gd name="connsiteY12" fmla="*/ 25419 h 62990"/>
                  <a:gd name="connsiteX13" fmla="*/ 40741 w 51620"/>
                  <a:gd name="connsiteY13" fmla="*/ 25419 h 62990"/>
                  <a:gd name="connsiteX14" fmla="*/ 26835 w 51620"/>
                  <a:gd name="connsiteY14" fmla="*/ 9417 h 62990"/>
                  <a:gd name="connsiteX15" fmla="*/ 11785 w 51620"/>
                  <a:gd name="connsiteY15" fmla="*/ 26181 h 62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1620" h="62990">
                    <a:moveTo>
                      <a:pt x="51028" y="34944"/>
                    </a:moveTo>
                    <a:lnTo>
                      <a:pt x="11214" y="34944"/>
                    </a:lnTo>
                    <a:cubicBezTo>
                      <a:pt x="10283" y="44420"/>
                      <a:pt x="17209" y="52857"/>
                      <a:pt x="26685" y="53788"/>
                    </a:cubicBezTo>
                    <a:cubicBezTo>
                      <a:pt x="33428" y="54450"/>
                      <a:pt x="39933" y="51103"/>
                      <a:pt x="43313" y="45231"/>
                    </a:cubicBezTo>
                    <a:lnTo>
                      <a:pt x="50933" y="51136"/>
                    </a:lnTo>
                    <a:cubicBezTo>
                      <a:pt x="45896" y="58892"/>
                      <a:pt x="37120" y="63389"/>
                      <a:pt x="27883" y="62947"/>
                    </a:cubicBezTo>
                    <a:cubicBezTo>
                      <a:pt x="12950" y="63414"/>
                      <a:pt x="467" y="51687"/>
                      <a:pt x="0" y="36754"/>
                    </a:cubicBezTo>
                    <a:cubicBezTo>
                      <a:pt x="-30" y="35769"/>
                      <a:pt x="-7" y="34783"/>
                      <a:pt x="70" y="33801"/>
                    </a:cubicBezTo>
                    <a:lnTo>
                      <a:pt x="69" y="31134"/>
                    </a:lnTo>
                    <a:cubicBezTo>
                      <a:pt x="69" y="11322"/>
                      <a:pt x="12452" y="-13"/>
                      <a:pt x="27597" y="-13"/>
                    </a:cubicBezTo>
                    <a:cubicBezTo>
                      <a:pt x="42742" y="-13"/>
                      <a:pt x="51600" y="10941"/>
                      <a:pt x="51600" y="28562"/>
                    </a:cubicBezTo>
                    <a:cubicBezTo>
                      <a:pt x="51649" y="30704"/>
                      <a:pt x="51457" y="32845"/>
                      <a:pt x="51028" y="34944"/>
                    </a:cubicBezTo>
                    <a:close/>
                    <a:moveTo>
                      <a:pt x="40741" y="25419"/>
                    </a:moveTo>
                    <a:lnTo>
                      <a:pt x="40741" y="25419"/>
                    </a:lnTo>
                    <a:cubicBezTo>
                      <a:pt x="40170" y="17799"/>
                      <a:pt x="37217" y="9417"/>
                      <a:pt x="26835" y="9417"/>
                    </a:cubicBezTo>
                    <a:cubicBezTo>
                      <a:pt x="19024" y="9417"/>
                      <a:pt x="13214" y="15227"/>
                      <a:pt x="11785" y="26181"/>
                    </a:cubicBezTo>
                    <a:close/>
                  </a:path>
                </a:pathLst>
              </a:custGeom>
              <a:solidFill>
                <a:srgbClr val="00468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57" name="Freihandform: Form 56">
                <a:extLst>
                  <a:ext uri="{FF2B5EF4-FFF2-40B4-BE49-F238E27FC236}">
                    <a16:creationId xmlns:a16="http://schemas.microsoft.com/office/drawing/2014/main" id="{1C8DD62D-A20D-45B3-B748-E64FE394154F}"/>
                  </a:ext>
                </a:extLst>
              </p:cNvPr>
              <p:cNvSpPr/>
              <p:nvPr/>
            </p:nvSpPr>
            <p:spPr>
              <a:xfrm>
                <a:off x="4313346" y="-1036121"/>
                <a:ext cx="29432" cy="62012"/>
              </a:xfrm>
              <a:custGeom>
                <a:avLst/>
                <a:gdLst>
                  <a:gd name="connsiteX0" fmla="*/ 29419 w 29432"/>
                  <a:gd name="connsiteY0" fmla="*/ 849 h 62012"/>
                  <a:gd name="connsiteX1" fmla="*/ 29419 w 29432"/>
                  <a:gd name="connsiteY1" fmla="*/ 11041 h 62012"/>
                  <a:gd name="connsiteX2" fmla="*/ 24276 w 29432"/>
                  <a:gd name="connsiteY2" fmla="*/ 11041 h 62012"/>
                  <a:gd name="connsiteX3" fmla="*/ 11131 w 29432"/>
                  <a:gd name="connsiteY3" fmla="*/ 18946 h 62012"/>
                  <a:gd name="connsiteX4" fmla="*/ 11131 w 29432"/>
                  <a:gd name="connsiteY4" fmla="*/ 61999 h 62012"/>
                  <a:gd name="connsiteX5" fmla="*/ -13 w 29432"/>
                  <a:gd name="connsiteY5" fmla="*/ 61999 h 62012"/>
                  <a:gd name="connsiteX6" fmla="*/ -13 w 29432"/>
                  <a:gd name="connsiteY6" fmla="*/ 1135 h 62012"/>
                  <a:gd name="connsiteX7" fmla="*/ 11131 w 29432"/>
                  <a:gd name="connsiteY7" fmla="*/ 1135 h 62012"/>
                  <a:gd name="connsiteX8" fmla="*/ 11131 w 29432"/>
                  <a:gd name="connsiteY8" fmla="*/ 7421 h 62012"/>
                  <a:gd name="connsiteX9" fmla="*/ 24752 w 29432"/>
                  <a:gd name="connsiteY9" fmla="*/ -8 h 62012"/>
                  <a:gd name="connsiteX10" fmla="*/ 29419 w 29432"/>
                  <a:gd name="connsiteY10" fmla="*/ 849 h 62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432" h="62012">
                    <a:moveTo>
                      <a:pt x="29419" y="849"/>
                    </a:moveTo>
                    <a:lnTo>
                      <a:pt x="29419" y="11041"/>
                    </a:lnTo>
                    <a:cubicBezTo>
                      <a:pt x="27711" y="10844"/>
                      <a:pt x="25985" y="10844"/>
                      <a:pt x="24276" y="11041"/>
                    </a:cubicBezTo>
                    <a:cubicBezTo>
                      <a:pt x="18666" y="10640"/>
                      <a:pt x="13407" y="13803"/>
                      <a:pt x="11131" y="18946"/>
                    </a:cubicBezTo>
                    <a:lnTo>
                      <a:pt x="11131" y="61999"/>
                    </a:lnTo>
                    <a:lnTo>
                      <a:pt x="-13" y="61999"/>
                    </a:lnTo>
                    <a:lnTo>
                      <a:pt x="-13" y="1135"/>
                    </a:lnTo>
                    <a:lnTo>
                      <a:pt x="11131" y="1135"/>
                    </a:lnTo>
                    <a:lnTo>
                      <a:pt x="11131" y="7421"/>
                    </a:lnTo>
                    <a:cubicBezTo>
                      <a:pt x="14020" y="2691"/>
                      <a:pt x="19211" y="-141"/>
                      <a:pt x="24752" y="-8"/>
                    </a:cubicBezTo>
                    <a:cubicBezTo>
                      <a:pt x="26343" y="30"/>
                      <a:pt x="27918" y="320"/>
                      <a:pt x="29419" y="849"/>
                    </a:cubicBezTo>
                    <a:close/>
                  </a:path>
                </a:pathLst>
              </a:custGeom>
              <a:solidFill>
                <a:srgbClr val="00468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59" name="Freihandform: Form 58">
                <a:extLst>
                  <a:ext uri="{FF2B5EF4-FFF2-40B4-BE49-F238E27FC236}">
                    <a16:creationId xmlns:a16="http://schemas.microsoft.com/office/drawing/2014/main" id="{F160828D-51F3-4847-8FC1-92532B55BD58}"/>
                  </a:ext>
                </a:extLst>
              </p:cNvPr>
              <p:cNvSpPr/>
              <p:nvPr/>
            </p:nvSpPr>
            <p:spPr>
              <a:xfrm>
                <a:off x="4348398" y="-1034973"/>
                <a:ext cx="51625" cy="60388"/>
              </a:xfrm>
              <a:custGeom>
                <a:avLst/>
                <a:gdLst>
                  <a:gd name="connsiteX0" fmla="*/ 40183 w 51625"/>
                  <a:gd name="connsiteY0" fmla="*/ -13 h 60388"/>
                  <a:gd name="connsiteX1" fmla="*/ 51613 w 51625"/>
                  <a:gd name="connsiteY1" fmla="*/ -13 h 60388"/>
                  <a:gd name="connsiteX2" fmla="*/ 30086 w 51625"/>
                  <a:gd name="connsiteY2" fmla="*/ 60376 h 60388"/>
                  <a:gd name="connsiteX3" fmla="*/ 21704 w 51625"/>
                  <a:gd name="connsiteY3" fmla="*/ 60376 h 60388"/>
                  <a:gd name="connsiteX4" fmla="*/ -13 w 51625"/>
                  <a:gd name="connsiteY4" fmla="*/ -13 h 60388"/>
                  <a:gd name="connsiteX5" fmla="*/ 11322 w 51625"/>
                  <a:gd name="connsiteY5" fmla="*/ -13 h 60388"/>
                  <a:gd name="connsiteX6" fmla="*/ 26086 w 51625"/>
                  <a:gd name="connsiteY6" fmla="*/ 45231 h 60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25" h="60388">
                    <a:moveTo>
                      <a:pt x="40183" y="-13"/>
                    </a:moveTo>
                    <a:lnTo>
                      <a:pt x="51613" y="-13"/>
                    </a:lnTo>
                    <a:lnTo>
                      <a:pt x="30086" y="60376"/>
                    </a:lnTo>
                    <a:lnTo>
                      <a:pt x="21704" y="60376"/>
                    </a:lnTo>
                    <a:lnTo>
                      <a:pt x="-13" y="-13"/>
                    </a:lnTo>
                    <a:lnTo>
                      <a:pt x="11322" y="-13"/>
                    </a:lnTo>
                    <a:lnTo>
                      <a:pt x="26086" y="45231"/>
                    </a:lnTo>
                    <a:close/>
                  </a:path>
                </a:pathLst>
              </a:custGeom>
              <a:solidFill>
                <a:srgbClr val="00468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55A11F8A-663B-4DBE-9BCF-D61334F8D518}"/>
                  </a:ext>
                </a:extLst>
              </p:cNvPr>
              <p:cNvSpPr/>
              <p:nvPr/>
            </p:nvSpPr>
            <p:spPr>
              <a:xfrm>
                <a:off x="4410875" y="-1059078"/>
                <a:ext cx="13151" cy="84493"/>
              </a:xfrm>
              <a:custGeom>
                <a:avLst/>
                <a:gdLst>
                  <a:gd name="connsiteX0" fmla="*/ -6 w 13151"/>
                  <a:gd name="connsiteY0" fmla="*/ 6566 h 84493"/>
                  <a:gd name="connsiteX1" fmla="*/ 5981 w 13151"/>
                  <a:gd name="connsiteY1" fmla="*/ -6 h 84493"/>
                  <a:gd name="connsiteX2" fmla="*/ 6566 w 13151"/>
                  <a:gd name="connsiteY2" fmla="*/ -6 h 84493"/>
                  <a:gd name="connsiteX3" fmla="*/ 13139 w 13151"/>
                  <a:gd name="connsiteY3" fmla="*/ 6566 h 84493"/>
                  <a:gd name="connsiteX4" fmla="*/ 6566 w 13151"/>
                  <a:gd name="connsiteY4" fmla="*/ 13139 h 84493"/>
                  <a:gd name="connsiteX5" fmla="*/ -6 w 13151"/>
                  <a:gd name="connsiteY5" fmla="*/ 6566 h 84493"/>
                  <a:gd name="connsiteX6" fmla="*/ 12472 w 13151"/>
                  <a:gd name="connsiteY6" fmla="*/ 24092 h 84493"/>
                  <a:gd name="connsiteX7" fmla="*/ 12472 w 13151"/>
                  <a:gd name="connsiteY7" fmla="*/ 84481 h 84493"/>
                  <a:gd name="connsiteX8" fmla="*/ 1328 w 13151"/>
                  <a:gd name="connsiteY8" fmla="*/ 84481 h 84493"/>
                  <a:gd name="connsiteX9" fmla="*/ 1328 w 13151"/>
                  <a:gd name="connsiteY9" fmla="*/ 24092 h 84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51" h="84493">
                    <a:moveTo>
                      <a:pt x="-6" y="6566"/>
                    </a:moveTo>
                    <a:cubicBezTo>
                      <a:pt x="-167" y="3098"/>
                      <a:pt x="2513" y="156"/>
                      <a:pt x="5981" y="-6"/>
                    </a:cubicBezTo>
                    <a:cubicBezTo>
                      <a:pt x="6176" y="-15"/>
                      <a:pt x="6372" y="-15"/>
                      <a:pt x="6566" y="-6"/>
                    </a:cubicBezTo>
                    <a:cubicBezTo>
                      <a:pt x="10196" y="-6"/>
                      <a:pt x="13139" y="2937"/>
                      <a:pt x="13139" y="6566"/>
                    </a:cubicBezTo>
                    <a:cubicBezTo>
                      <a:pt x="13139" y="10196"/>
                      <a:pt x="10196" y="13139"/>
                      <a:pt x="6566" y="13139"/>
                    </a:cubicBezTo>
                    <a:cubicBezTo>
                      <a:pt x="2937" y="13139"/>
                      <a:pt x="-6" y="10196"/>
                      <a:pt x="-6" y="6566"/>
                    </a:cubicBezTo>
                    <a:close/>
                    <a:moveTo>
                      <a:pt x="12472" y="24092"/>
                    </a:moveTo>
                    <a:lnTo>
                      <a:pt x="12472" y="84481"/>
                    </a:lnTo>
                    <a:lnTo>
                      <a:pt x="1328" y="84481"/>
                    </a:lnTo>
                    <a:lnTo>
                      <a:pt x="1328" y="24092"/>
                    </a:lnTo>
                    <a:close/>
                  </a:path>
                </a:pathLst>
              </a:custGeom>
              <a:solidFill>
                <a:srgbClr val="00468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61" name="Freihandform: Form 60">
                <a:extLst>
                  <a:ext uri="{FF2B5EF4-FFF2-40B4-BE49-F238E27FC236}">
                    <a16:creationId xmlns:a16="http://schemas.microsoft.com/office/drawing/2014/main" id="{83200FEA-8083-4869-B35B-675B8466F31E}"/>
                  </a:ext>
                </a:extLst>
              </p:cNvPr>
              <p:cNvSpPr/>
              <p:nvPr/>
            </p:nvSpPr>
            <p:spPr>
              <a:xfrm>
                <a:off x="4437484" y="-1036027"/>
                <a:ext cx="48740" cy="62590"/>
              </a:xfrm>
              <a:custGeom>
                <a:avLst/>
                <a:gdLst>
                  <a:gd name="connsiteX0" fmla="*/ 11295 w 48740"/>
                  <a:gd name="connsiteY0" fmla="*/ 30378 h 62590"/>
                  <a:gd name="connsiteX1" fmla="*/ 11295 w 48740"/>
                  <a:gd name="connsiteY1" fmla="*/ 32759 h 62590"/>
                  <a:gd name="connsiteX2" fmla="*/ 26725 w 48740"/>
                  <a:gd name="connsiteY2" fmla="*/ 53714 h 62590"/>
                  <a:gd name="connsiteX3" fmla="*/ 41299 w 48740"/>
                  <a:gd name="connsiteY3" fmla="*/ 45046 h 62590"/>
                  <a:gd name="connsiteX4" fmla="*/ 48728 w 48740"/>
                  <a:gd name="connsiteY4" fmla="*/ 50761 h 62590"/>
                  <a:gd name="connsiteX5" fmla="*/ 26344 w 48740"/>
                  <a:gd name="connsiteY5" fmla="*/ 62572 h 62590"/>
                  <a:gd name="connsiteX6" fmla="*/ -8 w 48740"/>
                  <a:gd name="connsiteY6" fmla="*/ 35213 h 62590"/>
                  <a:gd name="connsiteX7" fmla="*/ 151 w 48740"/>
                  <a:gd name="connsiteY7" fmla="*/ 32759 h 62590"/>
                  <a:gd name="connsiteX8" fmla="*/ 151 w 48740"/>
                  <a:gd name="connsiteY8" fmla="*/ 30378 h 62590"/>
                  <a:gd name="connsiteX9" fmla="*/ 26725 w 48740"/>
                  <a:gd name="connsiteY9" fmla="*/ -7 h 62590"/>
                  <a:gd name="connsiteX10" fmla="*/ 47014 w 48740"/>
                  <a:gd name="connsiteY10" fmla="*/ 8851 h 62590"/>
                  <a:gd name="connsiteX11" fmla="*/ 40822 w 48740"/>
                  <a:gd name="connsiteY11" fmla="*/ 15900 h 62590"/>
                  <a:gd name="connsiteX12" fmla="*/ 26630 w 48740"/>
                  <a:gd name="connsiteY12" fmla="*/ 8947 h 62590"/>
                  <a:gd name="connsiteX13" fmla="*/ 11295 w 48740"/>
                  <a:gd name="connsiteY13" fmla="*/ 30378 h 62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8740" h="62590">
                    <a:moveTo>
                      <a:pt x="11295" y="30378"/>
                    </a:moveTo>
                    <a:lnTo>
                      <a:pt x="11295" y="32759"/>
                    </a:lnTo>
                    <a:cubicBezTo>
                      <a:pt x="11295" y="45904"/>
                      <a:pt x="17296" y="53714"/>
                      <a:pt x="26725" y="53714"/>
                    </a:cubicBezTo>
                    <a:cubicBezTo>
                      <a:pt x="32735" y="53471"/>
                      <a:pt x="38216" y="50211"/>
                      <a:pt x="41299" y="45046"/>
                    </a:cubicBezTo>
                    <a:lnTo>
                      <a:pt x="48728" y="50761"/>
                    </a:lnTo>
                    <a:cubicBezTo>
                      <a:pt x="43803" y="58295"/>
                      <a:pt x="35343" y="62759"/>
                      <a:pt x="26344" y="62572"/>
                    </a:cubicBezTo>
                    <a:cubicBezTo>
                      <a:pt x="11512" y="62294"/>
                      <a:pt x="-286" y="50045"/>
                      <a:pt x="-8" y="35213"/>
                    </a:cubicBezTo>
                    <a:cubicBezTo>
                      <a:pt x="7" y="34393"/>
                      <a:pt x="60" y="33574"/>
                      <a:pt x="151" y="32759"/>
                    </a:cubicBezTo>
                    <a:lnTo>
                      <a:pt x="151" y="30378"/>
                    </a:lnTo>
                    <a:cubicBezTo>
                      <a:pt x="151" y="11899"/>
                      <a:pt x="10533" y="-7"/>
                      <a:pt x="26725" y="-7"/>
                    </a:cubicBezTo>
                    <a:cubicBezTo>
                      <a:pt x="34460" y="-171"/>
                      <a:pt x="41877" y="3067"/>
                      <a:pt x="47014" y="8851"/>
                    </a:cubicBezTo>
                    <a:lnTo>
                      <a:pt x="40822" y="15900"/>
                    </a:lnTo>
                    <a:cubicBezTo>
                      <a:pt x="37322" y="11637"/>
                      <a:pt x="32145" y="9100"/>
                      <a:pt x="26630" y="8947"/>
                    </a:cubicBezTo>
                    <a:cubicBezTo>
                      <a:pt x="17200" y="8947"/>
                      <a:pt x="11295" y="16852"/>
                      <a:pt x="11295" y="30378"/>
                    </a:cubicBezTo>
                    <a:close/>
                  </a:path>
                </a:pathLst>
              </a:custGeom>
              <a:solidFill>
                <a:srgbClr val="00468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62" name="Freihandform: Form 61">
                <a:extLst>
                  <a:ext uri="{FF2B5EF4-FFF2-40B4-BE49-F238E27FC236}">
                    <a16:creationId xmlns:a16="http://schemas.microsoft.com/office/drawing/2014/main" id="{DD10EAE9-A20F-476C-9F08-ECE55C5EEF63}"/>
                  </a:ext>
                </a:extLst>
              </p:cNvPr>
              <p:cNvSpPr/>
              <p:nvPr/>
            </p:nvSpPr>
            <p:spPr>
              <a:xfrm>
                <a:off x="4494202" y="-1036116"/>
                <a:ext cx="51783" cy="62702"/>
              </a:xfrm>
              <a:custGeom>
                <a:avLst/>
                <a:gdLst>
                  <a:gd name="connsiteX0" fmla="*/ 51351 w 51783"/>
                  <a:gd name="connsiteY0" fmla="*/ 34944 h 62702"/>
                  <a:gd name="connsiteX1" fmla="*/ 11441 w 51783"/>
                  <a:gd name="connsiteY1" fmla="*/ 34944 h 62702"/>
                  <a:gd name="connsiteX2" fmla="*/ 27478 w 51783"/>
                  <a:gd name="connsiteY2" fmla="*/ 53309 h 62702"/>
                  <a:gd name="connsiteX3" fmla="*/ 43445 w 51783"/>
                  <a:gd name="connsiteY3" fmla="*/ 44945 h 62702"/>
                  <a:gd name="connsiteX4" fmla="*/ 50970 w 51783"/>
                  <a:gd name="connsiteY4" fmla="*/ 50851 h 62702"/>
                  <a:gd name="connsiteX5" fmla="*/ 28014 w 51783"/>
                  <a:gd name="connsiteY5" fmla="*/ 62662 h 62702"/>
                  <a:gd name="connsiteX6" fmla="*/ 40 w 51783"/>
                  <a:gd name="connsiteY6" fmla="*/ 36567 h 62702"/>
                  <a:gd name="connsiteX7" fmla="*/ 106 w 51783"/>
                  <a:gd name="connsiteY7" fmla="*/ 33515 h 62702"/>
                  <a:gd name="connsiteX8" fmla="*/ 106 w 51783"/>
                  <a:gd name="connsiteY8" fmla="*/ 31134 h 62702"/>
                  <a:gd name="connsiteX9" fmla="*/ 25980 w 51783"/>
                  <a:gd name="connsiteY9" fmla="*/ 92 h 62702"/>
                  <a:gd name="connsiteX10" fmla="*/ 27729 w 51783"/>
                  <a:gd name="connsiteY10" fmla="*/ -13 h 62702"/>
                  <a:gd name="connsiteX11" fmla="*/ 51732 w 51783"/>
                  <a:gd name="connsiteY11" fmla="*/ 28562 h 62702"/>
                  <a:gd name="connsiteX12" fmla="*/ 51351 w 51783"/>
                  <a:gd name="connsiteY12" fmla="*/ 34944 h 62702"/>
                  <a:gd name="connsiteX13" fmla="*/ 40683 w 51783"/>
                  <a:gd name="connsiteY13" fmla="*/ 25419 h 62702"/>
                  <a:gd name="connsiteX14" fmla="*/ 40683 w 51783"/>
                  <a:gd name="connsiteY14" fmla="*/ 25419 h 62702"/>
                  <a:gd name="connsiteX15" fmla="*/ 26776 w 51783"/>
                  <a:gd name="connsiteY15" fmla="*/ 9417 h 62702"/>
                  <a:gd name="connsiteX16" fmla="*/ 11822 w 51783"/>
                  <a:gd name="connsiteY16" fmla="*/ 26181 h 62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1783" h="62702">
                    <a:moveTo>
                      <a:pt x="51351" y="34944"/>
                    </a:moveTo>
                    <a:lnTo>
                      <a:pt x="11441" y="34944"/>
                    </a:lnTo>
                    <a:cubicBezTo>
                      <a:pt x="10798" y="44444"/>
                      <a:pt x="17978" y="52666"/>
                      <a:pt x="27478" y="53309"/>
                    </a:cubicBezTo>
                    <a:cubicBezTo>
                      <a:pt x="33950" y="53747"/>
                      <a:pt x="40120" y="50515"/>
                      <a:pt x="43445" y="44945"/>
                    </a:cubicBezTo>
                    <a:lnTo>
                      <a:pt x="50970" y="50851"/>
                    </a:lnTo>
                    <a:cubicBezTo>
                      <a:pt x="45964" y="58591"/>
                      <a:pt x="37222" y="63089"/>
                      <a:pt x="28014" y="62662"/>
                    </a:cubicBezTo>
                    <a:cubicBezTo>
                      <a:pt x="13084" y="63181"/>
                      <a:pt x="559" y="51498"/>
                      <a:pt x="40" y="36567"/>
                    </a:cubicBezTo>
                    <a:cubicBezTo>
                      <a:pt x="5" y="35549"/>
                      <a:pt x="27" y="34530"/>
                      <a:pt x="106" y="33515"/>
                    </a:cubicBezTo>
                    <a:lnTo>
                      <a:pt x="106" y="31134"/>
                    </a:lnTo>
                    <a:cubicBezTo>
                      <a:pt x="-1321" y="15417"/>
                      <a:pt x="10263" y="1519"/>
                      <a:pt x="25980" y="92"/>
                    </a:cubicBezTo>
                    <a:cubicBezTo>
                      <a:pt x="26562" y="39"/>
                      <a:pt x="27145" y="4"/>
                      <a:pt x="27729" y="-13"/>
                    </a:cubicBezTo>
                    <a:cubicBezTo>
                      <a:pt x="42492" y="-13"/>
                      <a:pt x="51732" y="10941"/>
                      <a:pt x="51732" y="28562"/>
                    </a:cubicBezTo>
                    <a:cubicBezTo>
                      <a:pt x="51844" y="30697"/>
                      <a:pt x="51716" y="32838"/>
                      <a:pt x="51351" y="34944"/>
                    </a:cubicBezTo>
                    <a:close/>
                    <a:moveTo>
                      <a:pt x="40683" y="25419"/>
                    </a:moveTo>
                    <a:lnTo>
                      <a:pt x="40683" y="25419"/>
                    </a:lnTo>
                    <a:cubicBezTo>
                      <a:pt x="40111" y="17799"/>
                      <a:pt x="37158" y="9417"/>
                      <a:pt x="26776" y="9417"/>
                    </a:cubicBezTo>
                    <a:cubicBezTo>
                      <a:pt x="18966" y="9417"/>
                      <a:pt x="13155" y="15227"/>
                      <a:pt x="11822" y="26181"/>
                    </a:cubicBezTo>
                    <a:close/>
                  </a:path>
                </a:pathLst>
              </a:custGeom>
              <a:solidFill>
                <a:srgbClr val="00468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FC3039E9-1D25-443A-8D59-E6E1AAFA6CFE}"/>
                  </a:ext>
                </a:extLst>
              </p:cNvPr>
              <p:cNvSpPr/>
              <p:nvPr/>
            </p:nvSpPr>
            <p:spPr>
              <a:xfrm>
                <a:off x="4556710" y="-1036023"/>
                <a:ext cx="47720" cy="62698"/>
              </a:xfrm>
              <a:custGeom>
                <a:avLst/>
                <a:gdLst>
                  <a:gd name="connsiteX0" fmla="*/ 36563 w 47720"/>
                  <a:gd name="connsiteY0" fmla="*/ 44947 h 62698"/>
                  <a:gd name="connsiteX1" fmla="*/ 23228 w 47720"/>
                  <a:gd name="connsiteY1" fmla="*/ 35422 h 62698"/>
                  <a:gd name="connsiteX2" fmla="*/ 2654 w 47720"/>
                  <a:gd name="connsiteY2" fmla="*/ 17801 h 62698"/>
                  <a:gd name="connsiteX3" fmla="*/ 24467 w 47720"/>
                  <a:gd name="connsiteY3" fmla="*/ -11 h 62698"/>
                  <a:gd name="connsiteX4" fmla="*/ 45707 w 47720"/>
                  <a:gd name="connsiteY4" fmla="*/ 8466 h 62698"/>
                  <a:gd name="connsiteX5" fmla="*/ 39706 w 47720"/>
                  <a:gd name="connsiteY5" fmla="*/ 15420 h 62698"/>
                  <a:gd name="connsiteX6" fmla="*/ 24466 w 47720"/>
                  <a:gd name="connsiteY6" fmla="*/ 8943 h 62698"/>
                  <a:gd name="connsiteX7" fmla="*/ 13798 w 47720"/>
                  <a:gd name="connsiteY7" fmla="*/ 17420 h 62698"/>
                  <a:gd name="connsiteX8" fmla="*/ 25800 w 47720"/>
                  <a:gd name="connsiteY8" fmla="*/ 26469 h 62698"/>
                  <a:gd name="connsiteX9" fmla="*/ 47707 w 47720"/>
                  <a:gd name="connsiteY9" fmla="*/ 44566 h 62698"/>
                  <a:gd name="connsiteX10" fmla="*/ 24467 w 47720"/>
                  <a:gd name="connsiteY10" fmla="*/ 62664 h 62698"/>
                  <a:gd name="connsiteX11" fmla="*/ -13 w 47720"/>
                  <a:gd name="connsiteY11" fmla="*/ 50567 h 62698"/>
                  <a:gd name="connsiteX12" fmla="*/ 7702 w 47720"/>
                  <a:gd name="connsiteY12" fmla="*/ 44661 h 62698"/>
                  <a:gd name="connsiteX13" fmla="*/ 24847 w 47720"/>
                  <a:gd name="connsiteY13" fmla="*/ 53615 h 62698"/>
                  <a:gd name="connsiteX14" fmla="*/ 36563 w 47720"/>
                  <a:gd name="connsiteY14" fmla="*/ 44947 h 62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7720" h="62698">
                    <a:moveTo>
                      <a:pt x="36563" y="44947"/>
                    </a:moveTo>
                    <a:cubicBezTo>
                      <a:pt x="36563" y="40089"/>
                      <a:pt x="32944" y="37422"/>
                      <a:pt x="23228" y="35422"/>
                    </a:cubicBezTo>
                    <a:cubicBezTo>
                      <a:pt x="9227" y="32565"/>
                      <a:pt x="2654" y="26850"/>
                      <a:pt x="2654" y="17801"/>
                    </a:cubicBezTo>
                    <a:cubicBezTo>
                      <a:pt x="2654" y="8752"/>
                      <a:pt x="11417" y="-11"/>
                      <a:pt x="24467" y="-11"/>
                    </a:cubicBezTo>
                    <a:cubicBezTo>
                      <a:pt x="32388" y="-100"/>
                      <a:pt x="40024" y="2947"/>
                      <a:pt x="45707" y="8466"/>
                    </a:cubicBezTo>
                    <a:lnTo>
                      <a:pt x="39706" y="15420"/>
                    </a:lnTo>
                    <a:cubicBezTo>
                      <a:pt x="35614" y="11432"/>
                      <a:pt x="30177" y="9121"/>
                      <a:pt x="24466" y="8943"/>
                    </a:cubicBezTo>
                    <a:cubicBezTo>
                      <a:pt x="17894" y="8943"/>
                      <a:pt x="13798" y="12276"/>
                      <a:pt x="13798" y="17420"/>
                    </a:cubicBezTo>
                    <a:cubicBezTo>
                      <a:pt x="13798" y="22563"/>
                      <a:pt x="16561" y="24278"/>
                      <a:pt x="25800" y="26469"/>
                    </a:cubicBezTo>
                    <a:cubicBezTo>
                      <a:pt x="41421" y="29993"/>
                      <a:pt x="47707" y="35232"/>
                      <a:pt x="47707" y="44566"/>
                    </a:cubicBezTo>
                    <a:cubicBezTo>
                      <a:pt x="47707" y="55996"/>
                      <a:pt x="38182" y="62664"/>
                      <a:pt x="24467" y="62664"/>
                    </a:cubicBezTo>
                    <a:cubicBezTo>
                      <a:pt x="14784" y="63043"/>
                      <a:pt x="5568" y="58489"/>
                      <a:pt x="-13" y="50567"/>
                    </a:cubicBezTo>
                    <a:lnTo>
                      <a:pt x="7702" y="44661"/>
                    </a:lnTo>
                    <a:cubicBezTo>
                      <a:pt x="11536" y="50353"/>
                      <a:pt x="17986" y="53722"/>
                      <a:pt x="24847" y="53615"/>
                    </a:cubicBezTo>
                    <a:cubicBezTo>
                      <a:pt x="31896" y="53901"/>
                      <a:pt x="36563" y="50472"/>
                      <a:pt x="36563" y="44947"/>
                    </a:cubicBezTo>
                    <a:close/>
                  </a:path>
                </a:pathLst>
              </a:custGeom>
              <a:solidFill>
                <a:srgbClr val="00468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5596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ZITA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5">
            <a:extLst>
              <a:ext uri="{FF2B5EF4-FFF2-40B4-BE49-F238E27FC236}">
                <a16:creationId xmlns:a16="http://schemas.microsoft.com/office/drawing/2014/main" id="{B07F3FE2-58F2-4FFC-9C73-21BB0624B26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8606" y="88200"/>
            <a:ext cx="12013200" cy="6681600"/>
          </a:xfrm>
          <a:solidFill>
            <a:schemeClr val="bg1">
              <a:lumMod val="95000"/>
            </a:schemeClr>
          </a:solidFill>
        </p:spPr>
        <p:txBody>
          <a:bodyPr lIns="108000" tIns="108000" rIns="108000" bIns="108000"/>
          <a:lstStyle>
            <a:lvl1pPr algn="r">
              <a:defRPr sz="1200"/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23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0000" y="1498600"/>
            <a:ext cx="11109600" cy="3037400"/>
          </a:xfrm>
          <a:prstGeom prst="rect">
            <a:avLst/>
          </a:prstGeom>
        </p:spPr>
        <p:txBody>
          <a:bodyPr vert="horz" lIns="900000" tIns="0" rIns="900000" bIns="0" rtlCol="0" anchor="b" anchorCtr="0">
            <a:noAutofit/>
          </a:bodyPr>
          <a:lstStyle>
            <a:lvl1pPr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de-DE" noProof="0" dirty="0"/>
              <a:t>Titelmasterformat </a:t>
            </a:r>
            <a:br>
              <a:rPr lang="de-DE" noProof="0" dirty="0"/>
            </a:br>
            <a:r>
              <a:rPr lang="de-DE" noProof="0" dirty="0"/>
              <a:t>durch Klicken bearbeiten</a:t>
            </a:r>
          </a:p>
        </p:txBody>
      </p:sp>
      <p:sp>
        <p:nvSpPr>
          <p:cNvPr id="28" name="Text"/>
          <p:cNvSpPr>
            <a:spLocks noGrp="1"/>
          </p:cNvSpPr>
          <p:nvPr>
            <p:ph type="body" sz="quarter" idx="18"/>
          </p:nvPr>
        </p:nvSpPr>
        <p:spPr bwMode="gray">
          <a:xfrm>
            <a:off x="540000" y="4536000"/>
            <a:ext cx="11109600" cy="1440000"/>
          </a:xfrm>
        </p:spPr>
        <p:txBody>
          <a:bodyPr lIns="900000" tIns="108000" rIns="900000" bIns="0" anchor="t" anchorCtr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Textmasterformat bearbeiten</a:t>
            </a: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B084F7E0-D3D3-4016-91E0-4420F51E2E0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532128" y="6228000"/>
            <a:ext cx="2320671" cy="360000"/>
            <a:chOff x="922011" y="-1136795"/>
            <a:chExt cx="2768825" cy="429521"/>
          </a:xfrm>
        </p:grpSpPr>
        <p:grpSp>
          <p:nvGrpSpPr>
            <p:cNvPr id="20" name="Grafik 2">
              <a:extLst>
                <a:ext uri="{FF2B5EF4-FFF2-40B4-BE49-F238E27FC236}">
                  <a16:creationId xmlns:a16="http://schemas.microsoft.com/office/drawing/2014/main" id="{3F7465BC-51D6-4C81-9A33-2ED9A8696D46}"/>
                </a:ext>
              </a:extLst>
            </p:cNvPr>
            <p:cNvGrpSpPr/>
            <p:nvPr/>
          </p:nvGrpSpPr>
          <p:grpSpPr>
            <a:xfrm>
              <a:off x="3001848" y="-1136795"/>
              <a:ext cx="688988" cy="429521"/>
              <a:chOff x="3001849" y="-1136795"/>
              <a:chExt cx="389763" cy="242982"/>
            </a:xfrm>
            <a:solidFill>
              <a:srgbClr val="00468E"/>
            </a:solidFill>
          </p:grpSpPr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D79702E2-2DD1-49E8-9260-5353B354370D}"/>
                  </a:ext>
                </a:extLst>
              </p:cNvPr>
              <p:cNvSpPr/>
              <p:nvPr/>
            </p:nvSpPr>
            <p:spPr>
              <a:xfrm>
                <a:off x="3075484" y="-1136795"/>
                <a:ext cx="316127" cy="161925"/>
              </a:xfrm>
              <a:custGeom>
                <a:avLst/>
                <a:gdLst>
                  <a:gd name="connsiteX0" fmla="*/ 121233 w 316127"/>
                  <a:gd name="connsiteY0" fmla="*/ -13 h 161925"/>
                  <a:gd name="connsiteX1" fmla="*/ -13 w 316127"/>
                  <a:gd name="connsiteY1" fmla="*/ 121629 h 161925"/>
                  <a:gd name="connsiteX2" fmla="*/ 6933 w 316127"/>
                  <a:gd name="connsiteY2" fmla="*/ 161912 h 161925"/>
                  <a:gd name="connsiteX3" fmla="*/ 154094 w 316127"/>
                  <a:gd name="connsiteY3" fmla="*/ 161912 h 161925"/>
                  <a:gd name="connsiteX4" fmla="*/ 189527 w 316127"/>
                  <a:gd name="connsiteY4" fmla="*/ 126098 h 161925"/>
                  <a:gd name="connsiteX5" fmla="*/ 42937 w 316127"/>
                  <a:gd name="connsiteY5" fmla="*/ 126098 h 161925"/>
                  <a:gd name="connsiteX6" fmla="*/ 14934 w 316127"/>
                  <a:gd name="connsiteY6" fmla="*/ 154673 h 161925"/>
                  <a:gd name="connsiteX7" fmla="*/ 9886 w 316127"/>
                  <a:gd name="connsiteY7" fmla="*/ 121812 h 161925"/>
                  <a:gd name="connsiteX8" fmla="*/ 119137 w 316127"/>
                  <a:gd name="connsiteY8" fmla="*/ 10084 h 161925"/>
                  <a:gd name="connsiteX9" fmla="*/ 306018 w 316127"/>
                  <a:gd name="connsiteY9" fmla="*/ 10084 h 161925"/>
                  <a:gd name="connsiteX10" fmla="*/ 316114 w 316127"/>
                  <a:gd name="connsiteY10" fmla="*/ -13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6127" h="161925">
                    <a:moveTo>
                      <a:pt x="121233" y="-13"/>
                    </a:moveTo>
                    <a:cubicBezTo>
                      <a:pt x="54161" y="97"/>
                      <a:pt x="-122" y="54558"/>
                      <a:pt x="-13" y="121629"/>
                    </a:cubicBezTo>
                    <a:cubicBezTo>
                      <a:pt x="10" y="135353"/>
                      <a:pt x="2358" y="148973"/>
                      <a:pt x="6933" y="161912"/>
                    </a:cubicBezTo>
                    <a:lnTo>
                      <a:pt x="154094" y="161912"/>
                    </a:lnTo>
                    <a:lnTo>
                      <a:pt x="189527" y="126098"/>
                    </a:lnTo>
                    <a:lnTo>
                      <a:pt x="42937" y="126098"/>
                    </a:lnTo>
                    <a:lnTo>
                      <a:pt x="14934" y="154673"/>
                    </a:lnTo>
                    <a:cubicBezTo>
                      <a:pt x="11600" y="144037"/>
                      <a:pt x="9898" y="132958"/>
                      <a:pt x="9886" y="121812"/>
                    </a:cubicBezTo>
                    <a:cubicBezTo>
                      <a:pt x="9820" y="61040"/>
                      <a:pt x="58379" y="11380"/>
                      <a:pt x="119137" y="10084"/>
                    </a:cubicBezTo>
                    <a:lnTo>
                      <a:pt x="306018" y="10084"/>
                    </a:lnTo>
                    <a:lnTo>
                      <a:pt x="316114" y="-13"/>
                    </a:lnTo>
                    <a:close/>
                  </a:path>
                </a:pathLst>
              </a:custGeom>
              <a:solidFill>
                <a:srgbClr val="00468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DF8D7A62-8413-428B-B34E-212B01A5E50A}"/>
                  </a:ext>
                </a:extLst>
              </p:cNvPr>
              <p:cNvSpPr/>
              <p:nvPr/>
            </p:nvSpPr>
            <p:spPr>
              <a:xfrm>
                <a:off x="3001849" y="-1055738"/>
                <a:ext cx="316375" cy="161925"/>
              </a:xfrm>
              <a:custGeom>
                <a:avLst/>
                <a:gdLst>
                  <a:gd name="connsiteX0" fmla="*/ 199917 w 316375"/>
                  <a:gd name="connsiteY0" fmla="*/ 161912 h 161925"/>
                  <a:gd name="connsiteX1" fmla="*/ 316250 w 316375"/>
                  <a:gd name="connsiteY1" fmla="*/ 35198 h 161925"/>
                  <a:gd name="connsiteX2" fmla="*/ 309455 w 316375"/>
                  <a:gd name="connsiteY2" fmla="*/ -13 h 161925"/>
                  <a:gd name="connsiteX3" fmla="*/ 161912 w 316375"/>
                  <a:gd name="connsiteY3" fmla="*/ -13 h 161925"/>
                  <a:gd name="connsiteX4" fmla="*/ 131527 w 316375"/>
                  <a:gd name="connsiteY4" fmla="*/ 30372 h 161925"/>
                  <a:gd name="connsiteX5" fmla="*/ 278498 w 316375"/>
                  <a:gd name="connsiteY5" fmla="*/ 30372 h 161925"/>
                  <a:gd name="connsiteX6" fmla="*/ 301358 w 316375"/>
                  <a:gd name="connsiteY6" fmla="*/ 7607 h 161925"/>
                  <a:gd name="connsiteX7" fmla="*/ 227741 w 316375"/>
                  <a:gd name="connsiteY7" fmla="*/ 146808 h 161925"/>
                  <a:gd name="connsiteX8" fmla="*/ 197345 w 316375"/>
                  <a:gd name="connsiteY8" fmla="*/ 151721 h 161925"/>
                  <a:gd name="connsiteX9" fmla="*/ 156864 w 316375"/>
                  <a:gd name="connsiteY9" fmla="*/ 151721 h 161925"/>
                  <a:gd name="connsiteX10" fmla="*/ 210014 w 316375"/>
                  <a:gd name="connsiteY10" fmla="*/ 98571 h 161925"/>
                  <a:gd name="connsiteX11" fmla="*/ 63233 w 316375"/>
                  <a:gd name="connsiteY11" fmla="*/ 98571 h 161925"/>
                  <a:gd name="connsiteX12" fmla="*/ -13 w 316375"/>
                  <a:gd name="connsiteY12" fmla="*/ 161912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6375" h="161925">
                    <a:moveTo>
                      <a:pt x="199917" y="161912"/>
                    </a:moveTo>
                    <a:cubicBezTo>
                      <a:pt x="267033" y="159045"/>
                      <a:pt x="319116" y="102313"/>
                      <a:pt x="316250" y="35198"/>
                    </a:cubicBezTo>
                    <a:cubicBezTo>
                      <a:pt x="315737" y="23190"/>
                      <a:pt x="313447" y="11324"/>
                      <a:pt x="309455" y="-13"/>
                    </a:cubicBezTo>
                    <a:lnTo>
                      <a:pt x="161912" y="-13"/>
                    </a:lnTo>
                    <a:lnTo>
                      <a:pt x="131527" y="30372"/>
                    </a:lnTo>
                    <a:lnTo>
                      <a:pt x="278498" y="30372"/>
                    </a:lnTo>
                    <a:lnTo>
                      <a:pt x="301358" y="7607"/>
                    </a:lnTo>
                    <a:cubicBezTo>
                      <a:pt x="319469" y="66375"/>
                      <a:pt x="286509" y="128698"/>
                      <a:pt x="227741" y="146808"/>
                    </a:cubicBezTo>
                    <a:cubicBezTo>
                      <a:pt x="217885" y="149845"/>
                      <a:pt x="207656" y="151499"/>
                      <a:pt x="197345" y="151721"/>
                    </a:cubicBezTo>
                    <a:lnTo>
                      <a:pt x="156864" y="151721"/>
                    </a:lnTo>
                    <a:lnTo>
                      <a:pt x="210014" y="98571"/>
                    </a:lnTo>
                    <a:lnTo>
                      <a:pt x="63233" y="98571"/>
                    </a:lnTo>
                    <a:lnTo>
                      <a:pt x="-13" y="161912"/>
                    </a:lnTo>
                    <a:close/>
                  </a:path>
                </a:pathLst>
              </a:custGeom>
              <a:solidFill>
                <a:srgbClr val="00468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45" name="Freihandform: Form 44">
                <a:extLst>
                  <a:ext uri="{FF2B5EF4-FFF2-40B4-BE49-F238E27FC236}">
                    <a16:creationId xmlns:a16="http://schemas.microsoft.com/office/drawing/2014/main" id="{285AD56F-06E3-415A-ABEC-BFEAE626BD74}"/>
                  </a:ext>
                </a:extLst>
              </p:cNvPr>
              <p:cNvSpPr/>
              <p:nvPr/>
            </p:nvSpPr>
            <p:spPr>
              <a:xfrm>
                <a:off x="3176537" y="-1091171"/>
                <a:ext cx="169544" cy="22669"/>
              </a:xfrm>
              <a:custGeom>
                <a:avLst/>
                <a:gdLst>
                  <a:gd name="connsiteX0" fmla="*/ 0 w 169544"/>
                  <a:gd name="connsiteY0" fmla="*/ 22670 h 22669"/>
                  <a:gd name="connsiteX1" fmla="*/ 146780 w 169544"/>
                  <a:gd name="connsiteY1" fmla="*/ 22670 h 22669"/>
                  <a:gd name="connsiteX2" fmla="*/ 169545 w 169544"/>
                  <a:gd name="connsiteY2" fmla="*/ 0 h 22669"/>
                  <a:gd name="connsiteX3" fmla="*/ 22765 w 169544"/>
                  <a:gd name="connsiteY3" fmla="*/ 0 h 22669"/>
                  <a:gd name="connsiteX4" fmla="*/ 0 w 169544"/>
                  <a:gd name="connsiteY4" fmla="*/ 22670 h 22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544" h="22669">
                    <a:moveTo>
                      <a:pt x="0" y="22670"/>
                    </a:moveTo>
                    <a:lnTo>
                      <a:pt x="146780" y="22670"/>
                    </a:lnTo>
                    <a:lnTo>
                      <a:pt x="169545" y="0"/>
                    </a:lnTo>
                    <a:lnTo>
                      <a:pt x="22765" y="0"/>
                    </a:lnTo>
                    <a:lnTo>
                      <a:pt x="0" y="22670"/>
                    </a:lnTo>
                    <a:close/>
                  </a:path>
                </a:pathLst>
              </a:custGeom>
              <a:solidFill>
                <a:srgbClr val="00468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46" name="Freihandform: Form 45">
                <a:extLst>
                  <a:ext uri="{FF2B5EF4-FFF2-40B4-BE49-F238E27FC236}">
                    <a16:creationId xmlns:a16="http://schemas.microsoft.com/office/drawing/2014/main" id="{15988C7E-0FC5-4779-A8F5-DE99E35A95A5}"/>
                  </a:ext>
                </a:extLst>
              </p:cNvPr>
              <p:cNvSpPr/>
              <p:nvPr/>
            </p:nvSpPr>
            <p:spPr>
              <a:xfrm>
                <a:off x="3209398" y="-1116507"/>
                <a:ext cx="162020" cy="15144"/>
              </a:xfrm>
              <a:custGeom>
                <a:avLst/>
                <a:gdLst>
                  <a:gd name="connsiteX0" fmla="*/ 0 w 162020"/>
                  <a:gd name="connsiteY0" fmla="*/ 15145 h 15144"/>
                  <a:gd name="connsiteX1" fmla="*/ 146780 w 162020"/>
                  <a:gd name="connsiteY1" fmla="*/ 15145 h 15144"/>
                  <a:gd name="connsiteX2" fmla="*/ 162020 w 162020"/>
                  <a:gd name="connsiteY2" fmla="*/ 0 h 15144"/>
                  <a:gd name="connsiteX3" fmla="*/ 15240 w 162020"/>
                  <a:gd name="connsiteY3" fmla="*/ 0 h 15144"/>
                  <a:gd name="connsiteX4" fmla="*/ 0 w 162020"/>
                  <a:gd name="connsiteY4" fmla="*/ 15145 h 15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020" h="15144">
                    <a:moveTo>
                      <a:pt x="0" y="15145"/>
                    </a:moveTo>
                    <a:lnTo>
                      <a:pt x="146780" y="15145"/>
                    </a:lnTo>
                    <a:lnTo>
                      <a:pt x="162020" y="0"/>
                    </a:lnTo>
                    <a:lnTo>
                      <a:pt x="15240" y="0"/>
                    </a:lnTo>
                    <a:lnTo>
                      <a:pt x="0" y="15145"/>
                    </a:lnTo>
                    <a:close/>
                  </a:path>
                </a:pathLst>
              </a:custGeom>
              <a:solidFill>
                <a:srgbClr val="00468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</p:grpSp>
        <p:grpSp>
          <p:nvGrpSpPr>
            <p:cNvPr id="21" name="Grafik 2">
              <a:extLst>
                <a:ext uri="{FF2B5EF4-FFF2-40B4-BE49-F238E27FC236}">
                  <a16:creationId xmlns:a16="http://schemas.microsoft.com/office/drawing/2014/main" id="{BD3BB50F-515F-4207-BD49-D5F42DA52BDA}"/>
                </a:ext>
              </a:extLst>
            </p:cNvPr>
            <p:cNvGrpSpPr/>
            <p:nvPr/>
          </p:nvGrpSpPr>
          <p:grpSpPr>
            <a:xfrm>
              <a:off x="922011" y="-999571"/>
              <a:ext cx="2000622" cy="152233"/>
              <a:chOff x="3472669" y="-1059167"/>
              <a:chExt cx="1131760" cy="86119"/>
            </a:xfrm>
            <a:solidFill>
              <a:srgbClr val="00468E"/>
            </a:solidFill>
          </p:grpSpPr>
          <p:sp>
            <p:nvSpPr>
              <p:cNvPr id="22" name="Freihandform: Form 21">
                <a:extLst>
                  <a:ext uri="{FF2B5EF4-FFF2-40B4-BE49-F238E27FC236}">
                    <a16:creationId xmlns:a16="http://schemas.microsoft.com/office/drawing/2014/main" id="{C3F3FCB1-BD6C-4753-8258-F1E31B5BE274}"/>
                  </a:ext>
                </a:extLst>
              </p:cNvPr>
              <p:cNvSpPr/>
              <p:nvPr/>
            </p:nvSpPr>
            <p:spPr>
              <a:xfrm>
                <a:off x="3472669" y="-1055927"/>
                <a:ext cx="73848" cy="81428"/>
              </a:xfrm>
              <a:custGeom>
                <a:avLst/>
                <a:gdLst>
                  <a:gd name="connsiteX0" fmla="*/ 73806 w 73848"/>
                  <a:gd name="connsiteY0" fmla="*/ 40372 h 81428"/>
                  <a:gd name="connsiteX1" fmla="*/ 73806 w 73848"/>
                  <a:gd name="connsiteY1" fmla="*/ 40848 h 81428"/>
                  <a:gd name="connsiteX2" fmla="*/ 36298 w 73848"/>
                  <a:gd name="connsiteY2" fmla="*/ 81387 h 81428"/>
                  <a:gd name="connsiteX3" fmla="*/ 32182 w 73848"/>
                  <a:gd name="connsiteY3" fmla="*/ 81329 h 81428"/>
                  <a:gd name="connsiteX4" fmla="*/ -13 w 73848"/>
                  <a:gd name="connsiteY4" fmla="*/ 81329 h 81428"/>
                  <a:gd name="connsiteX5" fmla="*/ -13 w 73848"/>
                  <a:gd name="connsiteY5" fmla="*/ 81 h 81428"/>
                  <a:gd name="connsiteX6" fmla="*/ 31991 w 73848"/>
                  <a:gd name="connsiteY6" fmla="*/ 81 h 81428"/>
                  <a:gd name="connsiteX7" fmla="*/ 73733 w 73848"/>
                  <a:gd name="connsiteY7" fmla="*/ 36450 h 81428"/>
                  <a:gd name="connsiteX8" fmla="*/ 73806 w 73848"/>
                  <a:gd name="connsiteY8" fmla="*/ 40372 h 81428"/>
                  <a:gd name="connsiteX9" fmla="*/ 45803 w 73848"/>
                  <a:gd name="connsiteY9" fmla="*/ 40467 h 81428"/>
                  <a:gd name="connsiteX10" fmla="*/ 31515 w 73848"/>
                  <a:gd name="connsiteY10" fmla="*/ 19798 h 81428"/>
                  <a:gd name="connsiteX11" fmla="*/ 26753 w 73848"/>
                  <a:gd name="connsiteY11" fmla="*/ 19798 h 81428"/>
                  <a:gd name="connsiteX12" fmla="*/ 26753 w 73848"/>
                  <a:gd name="connsiteY12" fmla="*/ 61613 h 81428"/>
                  <a:gd name="connsiteX13" fmla="*/ 31705 w 73848"/>
                  <a:gd name="connsiteY13" fmla="*/ 61613 h 81428"/>
                  <a:gd name="connsiteX14" fmla="*/ 45803 w 73848"/>
                  <a:gd name="connsiteY14" fmla="*/ 40943 h 81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3848" h="81428">
                    <a:moveTo>
                      <a:pt x="73806" y="40372"/>
                    </a:moveTo>
                    <a:lnTo>
                      <a:pt x="73806" y="40848"/>
                    </a:lnTo>
                    <a:cubicBezTo>
                      <a:pt x="74643" y="62400"/>
                      <a:pt x="57850" y="80550"/>
                      <a:pt x="36298" y="81387"/>
                    </a:cubicBezTo>
                    <a:cubicBezTo>
                      <a:pt x="34926" y="81440"/>
                      <a:pt x="33552" y="81421"/>
                      <a:pt x="32182" y="81329"/>
                    </a:cubicBezTo>
                    <a:lnTo>
                      <a:pt x="-13" y="81329"/>
                    </a:lnTo>
                    <a:lnTo>
                      <a:pt x="-13" y="81"/>
                    </a:lnTo>
                    <a:lnTo>
                      <a:pt x="31991" y="81"/>
                    </a:lnTo>
                    <a:cubicBezTo>
                      <a:pt x="53561" y="-1403"/>
                      <a:pt x="72250" y="14880"/>
                      <a:pt x="73733" y="36450"/>
                    </a:cubicBezTo>
                    <a:cubicBezTo>
                      <a:pt x="73823" y="37755"/>
                      <a:pt x="73847" y="39064"/>
                      <a:pt x="73806" y="40372"/>
                    </a:cubicBezTo>
                    <a:close/>
                    <a:moveTo>
                      <a:pt x="45803" y="40467"/>
                    </a:moveTo>
                    <a:cubicBezTo>
                      <a:pt x="45803" y="26370"/>
                      <a:pt x="40278" y="19798"/>
                      <a:pt x="31515" y="19798"/>
                    </a:cubicBezTo>
                    <a:lnTo>
                      <a:pt x="26753" y="19798"/>
                    </a:lnTo>
                    <a:lnTo>
                      <a:pt x="26753" y="61613"/>
                    </a:lnTo>
                    <a:lnTo>
                      <a:pt x="31705" y="61613"/>
                    </a:lnTo>
                    <a:cubicBezTo>
                      <a:pt x="40278" y="61613"/>
                      <a:pt x="45803" y="54850"/>
                      <a:pt x="45803" y="40943"/>
                    </a:cubicBezTo>
                    <a:close/>
                  </a:path>
                </a:pathLst>
              </a:custGeom>
              <a:solidFill>
                <a:srgbClr val="00468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E3E6D1AB-3D05-4958-9E43-C7B4866BFD77}"/>
                  </a:ext>
                </a:extLst>
              </p:cNvPr>
              <p:cNvSpPr/>
              <p:nvPr/>
            </p:nvSpPr>
            <p:spPr>
              <a:xfrm>
                <a:off x="3553537" y="-1055833"/>
                <a:ext cx="60197" cy="81248"/>
              </a:xfrm>
              <a:custGeom>
                <a:avLst/>
                <a:gdLst>
                  <a:gd name="connsiteX0" fmla="*/ 60185 w 60197"/>
                  <a:gd name="connsiteY0" fmla="*/ 19704 h 81248"/>
                  <a:gd name="connsiteX1" fmla="*/ 26943 w 60197"/>
                  <a:gd name="connsiteY1" fmla="*/ 19704 h 81248"/>
                  <a:gd name="connsiteX2" fmla="*/ 26943 w 60197"/>
                  <a:gd name="connsiteY2" fmla="*/ 35611 h 81248"/>
                  <a:gd name="connsiteX3" fmla="*/ 57899 w 60197"/>
                  <a:gd name="connsiteY3" fmla="*/ 35611 h 81248"/>
                  <a:gd name="connsiteX4" fmla="*/ 57899 w 60197"/>
                  <a:gd name="connsiteY4" fmla="*/ 55327 h 81248"/>
                  <a:gd name="connsiteX5" fmla="*/ 26943 w 60197"/>
                  <a:gd name="connsiteY5" fmla="*/ 55327 h 81248"/>
                  <a:gd name="connsiteX6" fmla="*/ 26943 w 60197"/>
                  <a:gd name="connsiteY6" fmla="*/ 81236 h 81248"/>
                  <a:gd name="connsiteX7" fmla="*/ -13 w 60197"/>
                  <a:gd name="connsiteY7" fmla="*/ 81236 h 81248"/>
                  <a:gd name="connsiteX8" fmla="*/ -13 w 60197"/>
                  <a:gd name="connsiteY8" fmla="*/ -13 h 81248"/>
                  <a:gd name="connsiteX9" fmla="*/ 60185 w 60197"/>
                  <a:gd name="connsiteY9" fmla="*/ -13 h 81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0197" h="81248">
                    <a:moveTo>
                      <a:pt x="60185" y="19704"/>
                    </a:moveTo>
                    <a:lnTo>
                      <a:pt x="26943" y="19704"/>
                    </a:lnTo>
                    <a:lnTo>
                      <a:pt x="26943" y="35611"/>
                    </a:lnTo>
                    <a:lnTo>
                      <a:pt x="57899" y="35611"/>
                    </a:lnTo>
                    <a:lnTo>
                      <a:pt x="57899" y="55327"/>
                    </a:lnTo>
                    <a:lnTo>
                      <a:pt x="26943" y="55327"/>
                    </a:lnTo>
                    <a:lnTo>
                      <a:pt x="26943" y="81236"/>
                    </a:lnTo>
                    <a:lnTo>
                      <a:pt x="-13" y="81236"/>
                    </a:lnTo>
                    <a:lnTo>
                      <a:pt x="-13" y="-13"/>
                    </a:lnTo>
                    <a:lnTo>
                      <a:pt x="60185" y="-13"/>
                    </a:lnTo>
                    <a:close/>
                  </a:path>
                </a:pathLst>
              </a:custGeom>
              <a:solidFill>
                <a:srgbClr val="00468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25" name="Freihandform: Form 24">
                <a:extLst>
                  <a:ext uri="{FF2B5EF4-FFF2-40B4-BE49-F238E27FC236}">
                    <a16:creationId xmlns:a16="http://schemas.microsoft.com/office/drawing/2014/main" id="{40534AD5-1D9A-4196-A9DC-5F8D073DC042}"/>
                  </a:ext>
                </a:extLst>
              </p:cNvPr>
              <p:cNvSpPr/>
              <p:nvPr/>
            </p:nvSpPr>
            <p:spPr>
              <a:xfrm>
                <a:off x="3617068" y="-1056710"/>
                <a:ext cx="72866" cy="83109"/>
              </a:xfrm>
              <a:custGeom>
                <a:avLst/>
                <a:gdLst>
                  <a:gd name="connsiteX0" fmla="*/ -13 w 72866"/>
                  <a:gd name="connsiteY0" fmla="*/ 71159 h 83109"/>
                  <a:gd name="connsiteX1" fmla="*/ 11798 w 72866"/>
                  <a:gd name="connsiteY1" fmla="*/ 54300 h 83109"/>
                  <a:gd name="connsiteX2" fmla="*/ 35992 w 72866"/>
                  <a:gd name="connsiteY2" fmla="*/ 63349 h 83109"/>
                  <a:gd name="connsiteX3" fmla="*/ 44945 w 72866"/>
                  <a:gd name="connsiteY3" fmla="*/ 58491 h 83109"/>
                  <a:gd name="connsiteX4" fmla="*/ 27419 w 72866"/>
                  <a:gd name="connsiteY4" fmla="*/ 48966 h 83109"/>
                  <a:gd name="connsiteX5" fmla="*/ 4369 w 72866"/>
                  <a:gd name="connsiteY5" fmla="*/ 25820 h 83109"/>
                  <a:gd name="connsiteX6" fmla="*/ 39135 w 72866"/>
                  <a:gd name="connsiteY6" fmla="*/ 7 h 83109"/>
                  <a:gd name="connsiteX7" fmla="*/ 72854 w 72866"/>
                  <a:gd name="connsiteY7" fmla="*/ 12104 h 83109"/>
                  <a:gd name="connsiteX8" fmla="*/ 60090 w 72866"/>
                  <a:gd name="connsiteY8" fmla="*/ 26963 h 83109"/>
                  <a:gd name="connsiteX9" fmla="*/ 40469 w 72866"/>
                  <a:gd name="connsiteY9" fmla="*/ 19343 h 83109"/>
                  <a:gd name="connsiteX10" fmla="*/ 31515 w 72866"/>
                  <a:gd name="connsiteY10" fmla="*/ 24296 h 83109"/>
                  <a:gd name="connsiteX11" fmla="*/ 46279 w 72866"/>
                  <a:gd name="connsiteY11" fmla="*/ 32202 h 83109"/>
                  <a:gd name="connsiteX12" fmla="*/ 72091 w 72866"/>
                  <a:gd name="connsiteY12" fmla="*/ 58396 h 83109"/>
                  <a:gd name="connsiteX13" fmla="*/ 37325 w 72866"/>
                  <a:gd name="connsiteY13" fmla="*/ 83065 h 83109"/>
                  <a:gd name="connsiteX14" fmla="*/ -13 w 72866"/>
                  <a:gd name="connsiteY14" fmla="*/ 71159 h 83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2866" h="83109">
                    <a:moveTo>
                      <a:pt x="-13" y="71159"/>
                    </a:moveTo>
                    <a:lnTo>
                      <a:pt x="11798" y="54300"/>
                    </a:lnTo>
                    <a:cubicBezTo>
                      <a:pt x="18644" y="59902"/>
                      <a:pt x="27150" y="63083"/>
                      <a:pt x="35992" y="63349"/>
                    </a:cubicBezTo>
                    <a:cubicBezTo>
                      <a:pt x="42088" y="63349"/>
                      <a:pt x="44945" y="61634"/>
                      <a:pt x="44945" y="58491"/>
                    </a:cubicBezTo>
                    <a:cubicBezTo>
                      <a:pt x="44945" y="53824"/>
                      <a:pt x="38754" y="52014"/>
                      <a:pt x="27419" y="48966"/>
                    </a:cubicBezTo>
                    <a:cubicBezTo>
                      <a:pt x="13513" y="44775"/>
                      <a:pt x="4369" y="38488"/>
                      <a:pt x="4369" y="25820"/>
                    </a:cubicBezTo>
                    <a:cubicBezTo>
                      <a:pt x="4369" y="9818"/>
                      <a:pt x="19037" y="7"/>
                      <a:pt x="39135" y="7"/>
                    </a:cubicBezTo>
                    <a:cubicBezTo>
                      <a:pt x="51496" y="-346"/>
                      <a:pt x="63536" y="3974"/>
                      <a:pt x="72854" y="12104"/>
                    </a:cubicBezTo>
                    <a:lnTo>
                      <a:pt x="60090" y="26963"/>
                    </a:lnTo>
                    <a:cubicBezTo>
                      <a:pt x="54600" y="22277"/>
                      <a:pt x="47683" y="19591"/>
                      <a:pt x="40469" y="19343"/>
                    </a:cubicBezTo>
                    <a:cubicBezTo>
                      <a:pt x="34849" y="19343"/>
                      <a:pt x="31515" y="21248"/>
                      <a:pt x="31515" y="24296"/>
                    </a:cubicBezTo>
                    <a:cubicBezTo>
                      <a:pt x="31515" y="27344"/>
                      <a:pt x="36278" y="29344"/>
                      <a:pt x="46279" y="32202"/>
                    </a:cubicBezTo>
                    <a:cubicBezTo>
                      <a:pt x="60852" y="36393"/>
                      <a:pt x="72091" y="42489"/>
                      <a:pt x="72091" y="58396"/>
                    </a:cubicBezTo>
                    <a:cubicBezTo>
                      <a:pt x="72091" y="74302"/>
                      <a:pt x="58756" y="83065"/>
                      <a:pt x="37325" y="83065"/>
                    </a:cubicBezTo>
                    <a:cubicBezTo>
                      <a:pt x="23880" y="83509"/>
                      <a:pt x="10693" y="79304"/>
                      <a:pt x="-13" y="71159"/>
                    </a:cubicBezTo>
                    <a:close/>
                  </a:path>
                </a:pathLst>
              </a:custGeom>
              <a:solidFill>
                <a:srgbClr val="00468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B688DAF5-9308-4FDC-9F37-5281F4187259}"/>
                  </a:ext>
                </a:extLst>
              </p:cNvPr>
              <p:cNvSpPr/>
              <p:nvPr/>
            </p:nvSpPr>
            <p:spPr>
              <a:xfrm>
                <a:off x="3725749" y="-1055833"/>
                <a:ext cx="71532" cy="81248"/>
              </a:xfrm>
              <a:custGeom>
                <a:avLst/>
                <a:gdLst>
                  <a:gd name="connsiteX0" fmla="*/ 60376 w 71532"/>
                  <a:gd name="connsiteY0" fmla="*/ 81236 h 81248"/>
                  <a:gd name="connsiteX1" fmla="*/ 52851 w 71532"/>
                  <a:gd name="connsiteY1" fmla="*/ 60280 h 81248"/>
                  <a:gd name="connsiteX2" fmla="*/ 19513 w 71532"/>
                  <a:gd name="connsiteY2" fmla="*/ 60280 h 81248"/>
                  <a:gd name="connsiteX3" fmla="*/ 11893 w 71532"/>
                  <a:gd name="connsiteY3" fmla="*/ 81236 h 81248"/>
                  <a:gd name="connsiteX4" fmla="*/ -13 w 71532"/>
                  <a:gd name="connsiteY4" fmla="*/ 81236 h 81248"/>
                  <a:gd name="connsiteX5" fmla="*/ 30848 w 71532"/>
                  <a:gd name="connsiteY5" fmla="*/ -13 h 81248"/>
                  <a:gd name="connsiteX6" fmla="*/ 40373 w 71532"/>
                  <a:gd name="connsiteY6" fmla="*/ -13 h 81248"/>
                  <a:gd name="connsiteX7" fmla="*/ 71520 w 71532"/>
                  <a:gd name="connsiteY7" fmla="*/ 81236 h 81248"/>
                  <a:gd name="connsiteX8" fmla="*/ 22847 w 71532"/>
                  <a:gd name="connsiteY8" fmla="*/ 50946 h 81248"/>
                  <a:gd name="connsiteX9" fmla="*/ 49898 w 71532"/>
                  <a:gd name="connsiteY9" fmla="*/ 50946 h 81248"/>
                  <a:gd name="connsiteX10" fmla="*/ 36563 w 71532"/>
                  <a:gd name="connsiteY10" fmla="*/ 14179 h 81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532" h="81248">
                    <a:moveTo>
                      <a:pt x="60376" y="81236"/>
                    </a:moveTo>
                    <a:lnTo>
                      <a:pt x="52851" y="60280"/>
                    </a:lnTo>
                    <a:lnTo>
                      <a:pt x="19513" y="60280"/>
                    </a:lnTo>
                    <a:lnTo>
                      <a:pt x="11893" y="81236"/>
                    </a:lnTo>
                    <a:lnTo>
                      <a:pt x="-13" y="81236"/>
                    </a:lnTo>
                    <a:lnTo>
                      <a:pt x="30848" y="-13"/>
                    </a:lnTo>
                    <a:lnTo>
                      <a:pt x="40373" y="-13"/>
                    </a:lnTo>
                    <a:lnTo>
                      <a:pt x="71520" y="81236"/>
                    </a:lnTo>
                    <a:close/>
                    <a:moveTo>
                      <a:pt x="22847" y="50946"/>
                    </a:moveTo>
                    <a:lnTo>
                      <a:pt x="49898" y="50946"/>
                    </a:lnTo>
                    <a:lnTo>
                      <a:pt x="36563" y="14179"/>
                    </a:lnTo>
                    <a:close/>
                  </a:path>
                </a:pathLst>
              </a:custGeom>
              <a:solidFill>
                <a:srgbClr val="00468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959C75F3-037E-4523-8ED0-982D697097B6}"/>
                  </a:ext>
                </a:extLst>
              </p:cNvPr>
              <p:cNvSpPr/>
              <p:nvPr/>
            </p:nvSpPr>
            <p:spPr>
              <a:xfrm>
                <a:off x="3799662" y="-1034973"/>
                <a:ext cx="51625" cy="60388"/>
              </a:xfrm>
              <a:custGeom>
                <a:avLst/>
                <a:gdLst>
                  <a:gd name="connsiteX0" fmla="*/ 40183 w 51625"/>
                  <a:gd name="connsiteY0" fmla="*/ -13 h 60388"/>
                  <a:gd name="connsiteX1" fmla="*/ 51613 w 51625"/>
                  <a:gd name="connsiteY1" fmla="*/ -13 h 60388"/>
                  <a:gd name="connsiteX2" fmla="*/ 30086 w 51625"/>
                  <a:gd name="connsiteY2" fmla="*/ 60376 h 60388"/>
                  <a:gd name="connsiteX3" fmla="*/ 21704 w 51625"/>
                  <a:gd name="connsiteY3" fmla="*/ 60376 h 60388"/>
                  <a:gd name="connsiteX4" fmla="*/ -13 w 51625"/>
                  <a:gd name="connsiteY4" fmla="*/ -13 h 60388"/>
                  <a:gd name="connsiteX5" fmla="*/ 11322 w 51625"/>
                  <a:gd name="connsiteY5" fmla="*/ -13 h 60388"/>
                  <a:gd name="connsiteX6" fmla="*/ 25991 w 51625"/>
                  <a:gd name="connsiteY6" fmla="*/ 45231 h 60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25" h="60388">
                    <a:moveTo>
                      <a:pt x="40183" y="-13"/>
                    </a:moveTo>
                    <a:lnTo>
                      <a:pt x="51613" y="-13"/>
                    </a:lnTo>
                    <a:lnTo>
                      <a:pt x="30086" y="60376"/>
                    </a:lnTo>
                    <a:lnTo>
                      <a:pt x="21704" y="60376"/>
                    </a:lnTo>
                    <a:lnTo>
                      <a:pt x="-13" y="-13"/>
                    </a:lnTo>
                    <a:lnTo>
                      <a:pt x="11322" y="-13"/>
                    </a:lnTo>
                    <a:lnTo>
                      <a:pt x="25991" y="45231"/>
                    </a:lnTo>
                    <a:close/>
                  </a:path>
                </a:pathLst>
              </a:custGeom>
              <a:solidFill>
                <a:srgbClr val="00468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29" name="Freihandform: Form 28">
                <a:extLst>
                  <a:ext uri="{FF2B5EF4-FFF2-40B4-BE49-F238E27FC236}">
                    <a16:creationId xmlns:a16="http://schemas.microsoft.com/office/drawing/2014/main" id="{4DCAE786-4326-44E2-88D0-FF6782099139}"/>
                  </a:ext>
                </a:extLst>
              </p:cNvPr>
              <p:cNvSpPr/>
              <p:nvPr/>
            </p:nvSpPr>
            <p:spPr>
              <a:xfrm>
                <a:off x="3862143" y="-1059167"/>
                <a:ext cx="13146" cy="84582"/>
              </a:xfrm>
              <a:custGeom>
                <a:avLst/>
                <a:gdLst>
                  <a:gd name="connsiteX0" fmla="*/ -10 w 13146"/>
                  <a:gd name="connsiteY0" fmla="*/ 6655 h 84582"/>
                  <a:gd name="connsiteX1" fmla="*/ 6467 w 13146"/>
                  <a:gd name="connsiteY1" fmla="*/ -12 h 84582"/>
                  <a:gd name="connsiteX2" fmla="*/ 13133 w 13146"/>
                  <a:gd name="connsiteY2" fmla="*/ 6464 h 84582"/>
                  <a:gd name="connsiteX3" fmla="*/ 6657 w 13146"/>
                  <a:gd name="connsiteY3" fmla="*/ 13131 h 84582"/>
                  <a:gd name="connsiteX4" fmla="*/ 6563 w 13146"/>
                  <a:gd name="connsiteY4" fmla="*/ 13132 h 84582"/>
                  <a:gd name="connsiteX5" fmla="*/ -6 w 13146"/>
                  <a:gd name="connsiteY5" fmla="*/ 7141 h 84582"/>
                  <a:gd name="connsiteX6" fmla="*/ -10 w 13146"/>
                  <a:gd name="connsiteY6" fmla="*/ 6655 h 84582"/>
                  <a:gd name="connsiteX7" fmla="*/ 11992 w 13146"/>
                  <a:gd name="connsiteY7" fmla="*/ 24181 h 84582"/>
                  <a:gd name="connsiteX8" fmla="*/ 11992 w 13146"/>
                  <a:gd name="connsiteY8" fmla="*/ 84569 h 84582"/>
                  <a:gd name="connsiteX9" fmla="*/ 848 w 13146"/>
                  <a:gd name="connsiteY9" fmla="*/ 84569 h 84582"/>
                  <a:gd name="connsiteX10" fmla="*/ 848 w 13146"/>
                  <a:gd name="connsiteY10" fmla="*/ 24181 h 84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46" h="84582">
                    <a:moveTo>
                      <a:pt x="-10" y="6655"/>
                    </a:moveTo>
                    <a:cubicBezTo>
                      <a:pt x="-62" y="3025"/>
                      <a:pt x="2837" y="41"/>
                      <a:pt x="6467" y="-12"/>
                    </a:cubicBezTo>
                    <a:cubicBezTo>
                      <a:pt x="10096" y="-65"/>
                      <a:pt x="13081" y="2835"/>
                      <a:pt x="13133" y="6464"/>
                    </a:cubicBezTo>
                    <a:cubicBezTo>
                      <a:pt x="13186" y="10094"/>
                      <a:pt x="10286" y="13078"/>
                      <a:pt x="6657" y="13131"/>
                    </a:cubicBezTo>
                    <a:cubicBezTo>
                      <a:pt x="6626" y="13132"/>
                      <a:pt x="6594" y="13132"/>
                      <a:pt x="6563" y="13132"/>
                    </a:cubicBezTo>
                    <a:cubicBezTo>
                      <a:pt x="3094" y="13291"/>
                      <a:pt x="153" y="10609"/>
                      <a:pt x="-6" y="7141"/>
                    </a:cubicBezTo>
                    <a:cubicBezTo>
                      <a:pt x="-14" y="6979"/>
                      <a:pt x="-15" y="6817"/>
                      <a:pt x="-10" y="6655"/>
                    </a:cubicBezTo>
                    <a:close/>
                    <a:moveTo>
                      <a:pt x="11992" y="24181"/>
                    </a:moveTo>
                    <a:lnTo>
                      <a:pt x="11992" y="84569"/>
                    </a:lnTo>
                    <a:lnTo>
                      <a:pt x="848" y="84569"/>
                    </a:lnTo>
                    <a:lnTo>
                      <a:pt x="848" y="24181"/>
                    </a:lnTo>
                    <a:close/>
                  </a:path>
                </a:pathLst>
              </a:custGeom>
              <a:solidFill>
                <a:srgbClr val="00468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94A37B6A-D536-4DBE-8E2E-FF192A39DC41}"/>
                  </a:ext>
                </a:extLst>
              </p:cNvPr>
              <p:cNvSpPr/>
              <p:nvPr/>
            </p:nvSpPr>
            <p:spPr>
              <a:xfrm>
                <a:off x="3889960" y="-1036124"/>
                <a:ext cx="50292" cy="62753"/>
              </a:xfrm>
              <a:custGeom>
                <a:avLst/>
                <a:gdLst>
                  <a:gd name="connsiteX0" fmla="*/ 48089 w 50292"/>
                  <a:gd name="connsiteY0" fmla="*/ 48287 h 62753"/>
                  <a:gd name="connsiteX1" fmla="*/ 50279 w 50292"/>
                  <a:gd name="connsiteY1" fmla="*/ 60574 h 62753"/>
                  <a:gd name="connsiteX2" fmla="*/ 50279 w 50292"/>
                  <a:gd name="connsiteY2" fmla="*/ 61526 h 62753"/>
                  <a:gd name="connsiteX3" fmla="*/ 38659 w 50292"/>
                  <a:gd name="connsiteY3" fmla="*/ 61526 h 62753"/>
                  <a:gd name="connsiteX4" fmla="*/ 37230 w 50292"/>
                  <a:gd name="connsiteY4" fmla="*/ 55621 h 62753"/>
                  <a:gd name="connsiteX5" fmla="*/ 20656 w 50292"/>
                  <a:gd name="connsiteY5" fmla="*/ 62669 h 62753"/>
                  <a:gd name="connsiteX6" fmla="*/ 41 w 50292"/>
                  <a:gd name="connsiteY6" fmla="*/ 45325 h 62753"/>
                  <a:gd name="connsiteX7" fmla="*/ -13 w 50292"/>
                  <a:gd name="connsiteY7" fmla="*/ 44477 h 62753"/>
                  <a:gd name="connsiteX8" fmla="*/ 27038 w 50292"/>
                  <a:gd name="connsiteY8" fmla="*/ 24474 h 62753"/>
                  <a:gd name="connsiteX9" fmla="*/ 36563 w 50292"/>
                  <a:gd name="connsiteY9" fmla="*/ 24474 h 62753"/>
                  <a:gd name="connsiteX10" fmla="*/ 36563 w 50292"/>
                  <a:gd name="connsiteY10" fmla="*/ 19997 h 62753"/>
                  <a:gd name="connsiteX11" fmla="*/ 26579 w 50292"/>
                  <a:gd name="connsiteY11" fmla="*/ 8507 h 62753"/>
                  <a:gd name="connsiteX12" fmla="*/ 24466 w 50292"/>
                  <a:gd name="connsiteY12" fmla="*/ 8567 h 62753"/>
                  <a:gd name="connsiteX13" fmla="*/ 12084 w 50292"/>
                  <a:gd name="connsiteY13" fmla="*/ 18092 h 62753"/>
                  <a:gd name="connsiteX14" fmla="*/ 940 w 50292"/>
                  <a:gd name="connsiteY14" fmla="*/ 18092 h 62753"/>
                  <a:gd name="connsiteX15" fmla="*/ 25133 w 50292"/>
                  <a:gd name="connsiteY15" fmla="*/ 185 h 62753"/>
                  <a:gd name="connsiteX16" fmla="*/ 47527 w 50292"/>
                  <a:gd name="connsiteY16" fmla="*/ 17025 h 62753"/>
                  <a:gd name="connsiteX17" fmla="*/ 47707 w 50292"/>
                  <a:gd name="connsiteY17" fmla="*/ 20569 h 62753"/>
                  <a:gd name="connsiteX18" fmla="*/ 36944 w 50292"/>
                  <a:gd name="connsiteY18" fmla="*/ 44477 h 62753"/>
                  <a:gd name="connsiteX19" fmla="*/ 36944 w 50292"/>
                  <a:gd name="connsiteY19" fmla="*/ 32094 h 62753"/>
                  <a:gd name="connsiteX20" fmla="*/ 29039 w 50292"/>
                  <a:gd name="connsiteY20" fmla="*/ 32094 h 62753"/>
                  <a:gd name="connsiteX21" fmla="*/ 11227 w 50292"/>
                  <a:gd name="connsiteY21" fmla="*/ 42857 h 62753"/>
                  <a:gd name="connsiteX22" fmla="*/ 20010 w 50292"/>
                  <a:gd name="connsiteY22" fmla="*/ 53070 h 62753"/>
                  <a:gd name="connsiteX23" fmla="*/ 22371 w 50292"/>
                  <a:gd name="connsiteY23" fmla="*/ 52954 h 62753"/>
                  <a:gd name="connsiteX24" fmla="*/ 36944 w 50292"/>
                  <a:gd name="connsiteY24" fmla="*/ 44477 h 62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0292" h="62753">
                    <a:moveTo>
                      <a:pt x="48089" y="48287"/>
                    </a:moveTo>
                    <a:cubicBezTo>
                      <a:pt x="48054" y="52482"/>
                      <a:pt x="48797" y="56648"/>
                      <a:pt x="50279" y="60574"/>
                    </a:cubicBezTo>
                    <a:lnTo>
                      <a:pt x="50279" y="61526"/>
                    </a:lnTo>
                    <a:lnTo>
                      <a:pt x="38659" y="61526"/>
                    </a:lnTo>
                    <a:cubicBezTo>
                      <a:pt x="37904" y="59636"/>
                      <a:pt x="37423" y="57647"/>
                      <a:pt x="37230" y="55621"/>
                    </a:cubicBezTo>
                    <a:cubicBezTo>
                      <a:pt x="32877" y="60102"/>
                      <a:pt x="26904" y="62643"/>
                      <a:pt x="20656" y="62669"/>
                    </a:cubicBezTo>
                    <a:cubicBezTo>
                      <a:pt x="10174" y="63573"/>
                      <a:pt x="945" y="55807"/>
                      <a:pt x="41" y="45325"/>
                    </a:cubicBezTo>
                    <a:cubicBezTo>
                      <a:pt x="17" y="45043"/>
                      <a:pt x="-1" y="44760"/>
                      <a:pt x="-13" y="44477"/>
                    </a:cubicBezTo>
                    <a:cubicBezTo>
                      <a:pt x="-13" y="31237"/>
                      <a:pt x="10560" y="24474"/>
                      <a:pt x="27038" y="24474"/>
                    </a:cubicBezTo>
                    <a:lnTo>
                      <a:pt x="36563" y="24474"/>
                    </a:lnTo>
                    <a:lnTo>
                      <a:pt x="36563" y="19997"/>
                    </a:lnTo>
                    <a:cubicBezTo>
                      <a:pt x="36979" y="14068"/>
                      <a:pt x="32509" y="8923"/>
                      <a:pt x="26579" y="8507"/>
                    </a:cubicBezTo>
                    <a:cubicBezTo>
                      <a:pt x="25875" y="8458"/>
                      <a:pt x="25167" y="8478"/>
                      <a:pt x="24466" y="8567"/>
                    </a:cubicBezTo>
                    <a:cubicBezTo>
                      <a:pt x="17037" y="8567"/>
                      <a:pt x="12084" y="12949"/>
                      <a:pt x="12084" y="18092"/>
                    </a:cubicBezTo>
                    <a:lnTo>
                      <a:pt x="940" y="18092"/>
                    </a:lnTo>
                    <a:cubicBezTo>
                      <a:pt x="940" y="9520"/>
                      <a:pt x="10465" y="185"/>
                      <a:pt x="25133" y="185"/>
                    </a:cubicBezTo>
                    <a:cubicBezTo>
                      <a:pt x="35967" y="-1348"/>
                      <a:pt x="45993" y="6191"/>
                      <a:pt x="47527" y="17025"/>
                    </a:cubicBezTo>
                    <a:cubicBezTo>
                      <a:pt x="47693" y="18198"/>
                      <a:pt x="47753" y="19384"/>
                      <a:pt x="47707" y="20569"/>
                    </a:cubicBezTo>
                    <a:close/>
                    <a:moveTo>
                      <a:pt x="36944" y="44477"/>
                    </a:moveTo>
                    <a:lnTo>
                      <a:pt x="36944" y="32094"/>
                    </a:lnTo>
                    <a:lnTo>
                      <a:pt x="29039" y="32094"/>
                    </a:lnTo>
                    <a:cubicBezTo>
                      <a:pt x="17608" y="32094"/>
                      <a:pt x="11227" y="35523"/>
                      <a:pt x="11227" y="42857"/>
                    </a:cubicBezTo>
                    <a:cubicBezTo>
                      <a:pt x="10832" y="48103"/>
                      <a:pt x="14764" y="52676"/>
                      <a:pt x="20010" y="53070"/>
                    </a:cubicBezTo>
                    <a:cubicBezTo>
                      <a:pt x="20799" y="53130"/>
                      <a:pt x="21592" y="53091"/>
                      <a:pt x="22371" y="52954"/>
                    </a:cubicBezTo>
                    <a:cubicBezTo>
                      <a:pt x="28411" y="52995"/>
                      <a:pt x="33994" y="49747"/>
                      <a:pt x="36944" y="44477"/>
                    </a:cubicBezTo>
                    <a:close/>
                  </a:path>
                </a:pathLst>
              </a:custGeom>
              <a:solidFill>
                <a:srgbClr val="00468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18AC583C-C7B9-4BFF-AD42-6F51AD26DFE0}"/>
                  </a:ext>
                </a:extLst>
              </p:cNvPr>
              <p:cNvSpPr/>
              <p:nvPr/>
            </p:nvSpPr>
            <p:spPr>
              <a:xfrm>
                <a:off x="3948919" y="-1049451"/>
                <a:ext cx="32099" cy="75628"/>
              </a:xfrm>
              <a:custGeom>
                <a:avLst/>
                <a:gdLst>
                  <a:gd name="connsiteX0" fmla="*/ 32086 w 32099"/>
                  <a:gd name="connsiteY0" fmla="*/ 65424 h 75628"/>
                  <a:gd name="connsiteX1" fmla="*/ 32086 w 32099"/>
                  <a:gd name="connsiteY1" fmla="*/ 74949 h 75628"/>
                  <a:gd name="connsiteX2" fmla="*/ 22561 w 32099"/>
                  <a:gd name="connsiteY2" fmla="*/ 75616 h 75628"/>
                  <a:gd name="connsiteX3" fmla="*/ 8369 w 32099"/>
                  <a:gd name="connsiteY3" fmla="*/ 59995 h 75628"/>
                  <a:gd name="connsiteX4" fmla="*/ 8369 w 32099"/>
                  <a:gd name="connsiteY4" fmla="*/ 22752 h 75628"/>
                  <a:gd name="connsiteX5" fmla="*/ -13 w 32099"/>
                  <a:gd name="connsiteY5" fmla="*/ 22752 h 75628"/>
                  <a:gd name="connsiteX6" fmla="*/ -13 w 32099"/>
                  <a:gd name="connsiteY6" fmla="*/ 14465 h 75628"/>
                  <a:gd name="connsiteX7" fmla="*/ 7702 w 32099"/>
                  <a:gd name="connsiteY7" fmla="*/ 14465 h 75628"/>
                  <a:gd name="connsiteX8" fmla="*/ 7702 w 32099"/>
                  <a:gd name="connsiteY8" fmla="*/ -13 h 75628"/>
                  <a:gd name="connsiteX9" fmla="*/ 18847 w 32099"/>
                  <a:gd name="connsiteY9" fmla="*/ -13 h 75628"/>
                  <a:gd name="connsiteX10" fmla="*/ 18847 w 32099"/>
                  <a:gd name="connsiteY10" fmla="*/ 14465 h 75628"/>
                  <a:gd name="connsiteX11" fmla="*/ 30848 w 32099"/>
                  <a:gd name="connsiteY11" fmla="*/ 14465 h 75628"/>
                  <a:gd name="connsiteX12" fmla="*/ 30848 w 32099"/>
                  <a:gd name="connsiteY12" fmla="*/ 22752 h 75628"/>
                  <a:gd name="connsiteX13" fmla="*/ 19132 w 32099"/>
                  <a:gd name="connsiteY13" fmla="*/ 22752 h 75628"/>
                  <a:gd name="connsiteX14" fmla="*/ 19132 w 32099"/>
                  <a:gd name="connsiteY14" fmla="*/ 59899 h 75628"/>
                  <a:gd name="connsiteX15" fmla="*/ 25514 w 32099"/>
                  <a:gd name="connsiteY15" fmla="*/ 66091 h 75628"/>
                  <a:gd name="connsiteX16" fmla="*/ 32087 w 32099"/>
                  <a:gd name="connsiteY16" fmla="*/ 65424 h 75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2099" h="75628">
                    <a:moveTo>
                      <a:pt x="32086" y="65424"/>
                    </a:moveTo>
                    <a:lnTo>
                      <a:pt x="32086" y="74949"/>
                    </a:lnTo>
                    <a:cubicBezTo>
                      <a:pt x="28931" y="75399"/>
                      <a:pt x="25748" y="75621"/>
                      <a:pt x="22561" y="75616"/>
                    </a:cubicBezTo>
                    <a:cubicBezTo>
                      <a:pt x="14846" y="75616"/>
                      <a:pt x="8369" y="71710"/>
                      <a:pt x="8369" y="59995"/>
                    </a:cubicBezTo>
                    <a:lnTo>
                      <a:pt x="8369" y="22752"/>
                    </a:lnTo>
                    <a:lnTo>
                      <a:pt x="-13" y="22752"/>
                    </a:lnTo>
                    <a:lnTo>
                      <a:pt x="-13" y="14465"/>
                    </a:lnTo>
                    <a:lnTo>
                      <a:pt x="7702" y="14465"/>
                    </a:lnTo>
                    <a:lnTo>
                      <a:pt x="7702" y="-13"/>
                    </a:lnTo>
                    <a:lnTo>
                      <a:pt x="18847" y="-13"/>
                    </a:lnTo>
                    <a:lnTo>
                      <a:pt x="18847" y="14465"/>
                    </a:lnTo>
                    <a:lnTo>
                      <a:pt x="30848" y="14465"/>
                    </a:lnTo>
                    <a:lnTo>
                      <a:pt x="30848" y="22752"/>
                    </a:lnTo>
                    <a:lnTo>
                      <a:pt x="19132" y="22752"/>
                    </a:lnTo>
                    <a:lnTo>
                      <a:pt x="19132" y="59899"/>
                    </a:lnTo>
                    <a:cubicBezTo>
                      <a:pt x="19132" y="65138"/>
                      <a:pt x="22276" y="66091"/>
                      <a:pt x="25514" y="66091"/>
                    </a:cubicBezTo>
                    <a:cubicBezTo>
                      <a:pt x="27718" y="66028"/>
                      <a:pt x="29915" y="65805"/>
                      <a:pt x="32087" y="65424"/>
                    </a:cubicBezTo>
                    <a:close/>
                  </a:path>
                </a:pathLst>
              </a:custGeom>
              <a:solidFill>
                <a:srgbClr val="00468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AD4AA34A-C743-44BF-8B07-442D585DC6A4}"/>
                  </a:ext>
                </a:extLst>
              </p:cNvPr>
              <p:cNvSpPr/>
              <p:nvPr/>
            </p:nvSpPr>
            <p:spPr>
              <a:xfrm>
                <a:off x="3992350" y="-1059167"/>
                <a:ext cx="13146" cy="84582"/>
              </a:xfrm>
              <a:custGeom>
                <a:avLst/>
                <a:gdLst>
                  <a:gd name="connsiteX0" fmla="*/ -10 w 13146"/>
                  <a:gd name="connsiteY0" fmla="*/ 6655 h 84582"/>
                  <a:gd name="connsiteX1" fmla="*/ 6467 w 13146"/>
                  <a:gd name="connsiteY1" fmla="*/ -12 h 84582"/>
                  <a:gd name="connsiteX2" fmla="*/ 13133 w 13146"/>
                  <a:gd name="connsiteY2" fmla="*/ 6464 h 84582"/>
                  <a:gd name="connsiteX3" fmla="*/ 6657 w 13146"/>
                  <a:gd name="connsiteY3" fmla="*/ 13131 h 84582"/>
                  <a:gd name="connsiteX4" fmla="*/ 6563 w 13146"/>
                  <a:gd name="connsiteY4" fmla="*/ 13132 h 84582"/>
                  <a:gd name="connsiteX5" fmla="*/ -6 w 13146"/>
                  <a:gd name="connsiteY5" fmla="*/ 7141 h 84582"/>
                  <a:gd name="connsiteX6" fmla="*/ -10 w 13146"/>
                  <a:gd name="connsiteY6" fmla="*/ 6655 h 84582"/>
                  <a:gd name="connsiteX7" fmla="*/ 11897 w 13146"/>
                  <a:gd name="connsiteY7" fmla="*/ 24181 h 84582"/>
                  <a:gd name="connsiteX8" fmla="*/ 11897 w 13146"/>
                  <a:gd name="connsiteY8" fmla="*/ 84569 h 84582"/>
                  <a:gd name="connsiteX9" fmla="*/ 752 w 13146"/>
                  <a:gd name="connsiteY9" fmla="*/ 84569 h 84582"/>
                  <a:gd name="connsiteX10" fmla="*/ 752 w 13146"/>
                  <a:gd name="connsiteY10" fmla="*/ 24181 h 84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46" h="84582">
                    <a:moveTo>
                      <a:pt x="-10" y="6655"/>
                    </a:moveTo>
                    <a:cubicBezTo>
                      <a:pt x="-62" y="3025"/>
                      <a:pt x="2837" y="41"/>
                      <a:pt x="6467" y="-12"/>
                    </a:cubicBezTo>
                    <a:cubicBezTo>
                      <a:pt x="10096" y="-65"/>
                      <a:pt x="13081" y="2835"/>
                      <a:pt x="13133" y="6464"/>
                    </a:cubicBezTo>
                    <a:cubicBezTo>
                      <a:pt x="13186" y="10094"/>
                      <a:pt x="10286" y="13078"/>
                      <a:pt x="6657" y="13131"/>
                    </a:cubicBezTo>
                    <a:cubicBezTo>
                      <a:pt x="6626" y="13132"/>
                      <a:pt x="6594" y="13132"/>
                      <a:pt x="6563" y="13132"/>
                    </a:cubicBezTo>
                    <a:cubicBezTo>
                      <a:pt x="3094" y="13291"/>
                      <a:pt x="153" y="10609"/>
                      <a:pt x="-6" y="7141"/>
                    </a:cubicBezTo>
                    <a:cubicBezTo>
                      <a:pt x="-14" y="6979"/>
                      <a:pt x="-15" y="6817"/>
                      <a:pt x="-10" y="6655"/>
                    </a:cubicBezTo>
                    <a:close/>
                    <a:moveTo>
                      <a:pt x="11897" y="24181"/>
                    </a:moveTo>
                    <a:lnTo>
                      <a:pt x="11897" y="84569"/>
                    </a:lnTo>
                    <a:lnTo>
                      <a:pt x="752" y="84569"/>
                    </a:lnTo>
                    <a:lnTo>
                      <a:pt x="752" y="24181"/>
                    </a:lnTo>
                    <a:close/>
                  </a:path>
                </a:pathLst>
              </a:custGeom>
              <a:solidFill>
                <a:srgbClr val="00468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3465B2D9-5A24-411B-A40D-679BBC62BC1A}"/>
                  </a:ext>
                </a:extLst>
              </p:cNvPr>
              <p:cNvSpPr/>
              <p:nvPr/>
            </p:nvSpPr>
            <p:spPr>
              <a:xfrm>
                <a:off x="4018925" y="-1036416"/>
                <a:ext cx="55631" cy="63368"/>
              </a:xfrm>
              <a:custGeom>
                <a:avLst/>
                <a:gdLst>
                  <a:gd name="connsiteX0" fmla="*/ 180 w 55631"/>
                  <a:gd name="connsiteY0" fmla="*/ 31053 h 63368"/>
                  <a:gd name="connsiteX1" fmla="*/ 24553 w 55631"/>
                  <a:gd name="connsiteY1" fmla="*/ 180 h 63368"/>
                  <a:gd name="connsiteX2" fmla="*/ 55425 w 55631"/>
                  <a:gd name="connsiteY2" fmla="*/ 24553 h 63368"/>
                  <a:gd name="connsiteX3" fmla="*/ 55425 w 55631"/>
                  <a:gd name="connsiteY3" fmla="*/ 31053 h 63368"/>
                  <a:gd name="connsiteX4" fmla="*/ 55425 w 55631"/>
                  <a:gd name="connsiteY4" fmla="*/ 32291 h 63368"/>
                  <a:gd name="connsiteX5" fmla="*/ 31053 w 55631"/>
                  <a:gd name="connsiteY5" fmla="*/ 63163 h 63368"/>
                  <a:gd name="connsiteX6" fmla="*/ 180 w 55631"/>
                  <a:gd name="connsiteY6" fmla="*/ 38790 h 63368"/>
                  <a:gd name="connsiteX7" fmla="*/ 180 w 55631"/>
                  <a:gd name="connsiteY7" fmla="*/ 32291 h 63368"/>
                  <a:gd name="connsiteX8" fmla="*/ 11420 w 55631"/>
                  <a:gd name="connsiteY8" fmla="*/ 32291 h 63368"/>
                  <a:gd name="connsiteX9" fmla="*/ 27898 w 55631"/>
                  <a:gd name="connsiteY9" fmla="*/ 54008 h 63368"/>
                  <a:gd name="connsiteX10" fmla="*/ 44281 w 55631"/>
                  <a:gd name="connsiteY10" fmla="*/ 32291 h 63368"/>
                  <a:gd name="connsiteX11" fmla="*/ 44281 w 55631"/>
                  <a:gd name="connsiteY11" fmla="*/ 31053 h 63368"/>
                  <a:gd name="connsiteX12" fmla="*/ 27708 w 55631"/>
                  <a:gd name="connsiteY12" fmla="*/ 9240 h 63368"/>
                  <a:gd name="connsiteX13" fmla="*/ 11420 w 55631"/>
                  <a:gd name="connsiteY13" fmla="*/ 31053 h 63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5631" h="63368">
                    <a:moveTo>
                      <a:pt x="180" y="31053"/>
                    </a:moveTo>
                    <a:cubicBezTo>
                      <a:pt x="-1614" y="15797"/>
                      <a:pt x="9298" y="1975"/>
                      <a:pt x="24553" y="180"/>
                    </a:cubicBezTo>
                    <a:cubicBezTo>
                      <a:pt x="39809" y="-1614"/>
                      <a:pt x="53631" y="9298"/>
                      <a:pt x="55425" y="24553"/>
                    </a:cubicBezTo>
                    <a:cubicBezTo>
                      <a:pt x="55679" y="26712"/>
                      <a:pt x="55679" y="28894"/>
                      <a:pt x="55425" y="31053"/>
                    </a:cubicBezTo>
                    <a:lnTo>
                      <a:pt x="55425" y="32291"/>
                    </a:lnTo>
                    <a:cubicBezTo>
                      <a:pt x="57220" y="47546"/>
                      <a:pt x="46308" y="61368"/>
                      <a:pt x="31053" y="63163"/>
                    </a:cubicBezTo>
                    <a:cubicBezTo>
                      <a:pt x="15797" y="64958"/>
                      <a:pt x="1975" y="54046"/>
                      <a:pt x="180" y="38790"/>
                    </a:cubicBezTo>
                    <a:cubicBezTo>
                      <a:pt x="-73" y="36631"/>
                      <a:pt x="-73" y="34450"/>
                      <a:pt x="180" y="32291"/>
                    </a:cubicBezTo>
                    <a:close/>
                    <a:moveTo>
                      <a:pt x="11420" y="32291"/>
                    </a:moveTo>
                    <a:cubicBezTo>
                      <a:pt x="11420" y="44007"/>
                      <a:pt x="16754" y="54008"/>
                      <a:pt x="27898" y="54008"/>
                    </a:cubicBezTo>
                    <a:cubicBezTo>
                      <a:pt x="39042" y="54008"/>
                      <a:pt x="44281" y="44483"/>
                      <a:pt x="44281" y="32291"/>
                    </a:cubicBezTo>
                    <a:lnTo>
                      <a:pt x="44281" y="31053"/>
                    </a:lnTo>
                    <a:cubicBezTo>
                      <a:pt x="44281" y="19432"/>
                      <a:pt x="38852" y="9240"/>
                      <a:pt x="27708" y="9240"/>
                    </a:cubicBezTo>
                    <a:cubicBezTo>
                      <a:pt x="16563" y="9240"/>
                      <a:pt x="11420" y="19432"/>
                      <a:pt x="11420" y="31053"/>
                    </a:cubicBezTo>
                    <a:close/>
                  </a:path>
                </a:pathLst>
              </a:custGeom>
              <a:solidFill>
                <a:srgbClr val="00468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692AE4DB-0FC0-41C6-BE19-C3F1706E7EF8}"/>
                  </a:ext>
                </a:extLst>
              </p:cNvPr>
              <p:cNvSpPr/>
              <p:nvPr/>
            </p:nvSpPr>
            <p:spPr>
              <a:xfrm>
                <a:off x="4088270" y="-1036118"/>
                <a:ext cx="47910" cy="61533"/>
              </a:xfrm>
              <a:custGeom>
                <a:avLst/>
                <a:gdLst>
                  <a:gd name="connsiteX0" fmla="*/ 47898 w 47910"/>
                  <a:gd name="connsiteY0" fmla="*/ 21896 h 61533"/>
                  <a:gd name="connsiteX1" fmla="*/ 47898 w 47910"/>
                  <a:gd name="connsiteY1" fmla="*/ 61520 h 61533"/>
                  <a:gd name="connsiteX2" fmla="*/ 36754 w 47910"/>
                  <a:gd name="connsiteY2" fmla="*/ 61520 h 61533"/>
                  <a:gd name="connsiteX3" fmla="*/ 36754 w 47910"/>
                  <a:gd name="connsiteY3" fmla="*/ 21801 h 61533"/>
                  <a:gd name="connsiteX4" fmla="*/ 25133 w 47910"/>
                  <a:gd name="connsiteY4" fmla="*/ 9228 h 61533"/>
                  <a:gd name="connsiteX5" fmla="*/ 11132 w 47910"/>
                  <a:gd name="connsiteY5" fmla="*/ 18086 h 61533"/>
                  <a:gd name="connsiteX6" fmla="*/ 11131 w 47910"/>
                  <a:gd name="connsiteY6" fmla="*/ 61520 h 61533"/>
                  <a:gd name="connsiteX7" fmla="*/ -13 w 47910"/>
                  <a:gd name="connsiteY7" fmla="*/ 61520 h 61533"/>
                  <a:gd name="connsiteX8" fmla="*/ -13 w 47910"/>
                  <a:gd name="connsiteY8" fmla="*/ 1132 h 61533"/>
                  <a:gd name="connsiteX9" fmla="*/ 11227 w 47910"/>
                  <a:gd name="connsiteY9" fmla="*/ 1132 h 61533"/>
                  <a:gd name="connsiteX10" fmla="*/ 11227 w 47910"/>
                  <a:gd name="connsiteY10" fmla="*/ 7799 h 61533"/>
                  <a:gd name="connsiteX11" fmla="*/ 28658 w 47910"/>
                  <a:gd name="connsiteY11" fmla="*/ -11 h 61533"/>
                  <a:gd name="connsiteX12" fmla="*/ 47898 w 47910"/>
                  <a:gd name="connsiteY12" fmla="*/ 21896 h 61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910" h="61533">
                    <a:moveTo>
                      <a:pt x="47898" y="21896"/>
                    </a:moveTo>
                    <a:lnTo>
                      <a:pt x="47898" y="61520"/>
                    </a:lnTo>
                    <a:lnTo>
                      <a:pt x="36754" y="61520"/>
                    </a:lnTo>
                    <a:lnTo>
                      <a:pt x="36754" y="21801"/>
                    </a:lnTo>
                    <a:cubicBezTo>
                      <a:pt x="36754" y="12848"/>
                      <a:pt x="32849" y="9228"/>
                      <a:pt x="25133" y="9228"/>
                    </a:cubicBezTo>
                    <a:cubicBezTo>
                      <a:pt x="19188" y="9368"/>
                      <a:pt x="13804" y="12774"/>
                      <a:pt x="11132" y="18086"/>
                    </a:cubicBezTo>
                    <a:lnTo>
                      <a:pt x="11131" y="61520"/>
                    </a:lnTo>
                    <a:lnTo>
                      <a:pt x="-13" y="61520"/>
                    </a:lnTo>
                    <a:lnTo>
                      <a:pt x="-13" y="1132"/>
                    </a:lnTo>
                    <a:lnTo>
                      <a:pt x="11227" y="1132"/>
                    </a:lnTo>
                    <a:lnTo>
                      <a:pt x="11227" y="7799"/>
                    </a:lnTo>
                    <a:cubicBezTo>
                      <a:pt x="15611" y="2766"/>
                      <a:pt x="21983" y="-89"/>
                      <a:pt x="28658" y="-11"/>
                    </a:cubicBezTo>
                    <a:cubicBezTo>
                      <a:pt x="40373" y="-11"/>
                      <a:pt x="47898" y="6371"/>
                      <a:pt x="47898" y="21896"/>
                    </a:cubicBezTo>
                    <a:close/>
                  </a:path>
                </a:pathLst>
              </a:custGeom>
              <a:solidFill>
                <a:srgbClr val="00468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FED06171-67DE-4700-82F9-40975E5844DE}"/>
                  </a:ext>
                </a:extLst>
              </p:cNvPr>
              <p:cNvSpPr/>
              <p:nvPr/>
            </p:nvSpPr>
            <p:spPr>
              <a:xfrm>
                <a:off x="4178472" y="-1057299"/>
                <a:ext cx="59436" cy="83666"/>
              </a:xfrm>
              <a:custGeom>
                <a:avLst/>
                <a:gdLst>
                  <a:gd name="connsiteX0" fmla="*/ 29324 w 59436"/>
                  <a:gd name="connsiteY0" fmla="*/ 46601 h 83666"/>
                  <a:gd name="connsiteX1" fmla="*/ 3035 w 59436"/>
                  <a:gd name="connsiteY1" fmla="*/ 22503 h 83666"/>
                  <a:gd name="connsiteX2" fmla="*/ 30753 w 59436"/>
                  <a:gd name="connsiteY2" fmla="*/ 119 h 83666"/>
                  <a:gd name="connsiteX3" fmla="*/ 59226 w 59436"/>
                  <a:gd name="connsiteY3" fmla="*/ 23393 h 83666"/>
                  <a:gd name="connsiteX4" fmla="*/ 59328 w 59436"/>
                  <a:gd name="connsiteY4" fmla="*/ 24789 h 83666"/>
                  <a:gd name="connsiteX5" fmla="*/ 47708 w 59436"/>
                  <a:gd name="connsiteY5" fmla="*/ 24789 h 83666"/>
                  <a:gd name="connsiteX6" fmla="*/ 30467 w 59436"/>
                  <a:gd name="connsiteY6" fmla="*/ 9454 h 83666"/>
                  <a:gd name="connsiteX7" fmla="*/ 14465 w 59436"/>
                  <a:gd name="connsiteY7" fmla="*/ 22313 h 83666"/>
                  <a:gd name="connsiteX8" fmla="*/ 32849 w 59436"/>
                  <a:gd name="connsiteY8" fmla="*/ 36600 h 83666"/>
                  <a:gd name="connsiteX9" fmla="*/ 59423 w 59436"/>
                  <a:gd name="connsiteY9" fmla="*/ 61746 h 83666"/>
                  <a:gd name="connsiteX10" fmla="*/ 30848 w 59436"/>
                  <a:gd name="connsiteY10" fmla="*/ 83654 h 83666"/>
                  <a:gd name="connsiteX11" fmla="*/ -13 w 59436"/>
                  <a:gd name="connsiteY11" fmla="*/ 58889 h 83666"/>
                  <a:gd name="connsiteX12" fmla="*/ 11608 w 59436"/>
                  <a:gd name="connsiteY12" fmla="*/ 58889 h 83666"/>
                  <a:gd name="connsiteX13" fmla="*/ 30658 w 59436"/>
                  <a:gd name="connsiteY13" fmla="*/ 74414 h 83666"/>
                  <a:gd name="connsiteX14" fmla="*/ 47422 w 59436"/>
                  <a:gd name="connsiteY14" fmla="*/ 61841 h 83666"/>
                  <a:gd name="connsiteX15" fmla="*/ 29324 w 59436"/>
                  <a:gd name="connsiteY15" fmla="*/ 46601 h 83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9436" h="83666">
                    <a:moveTo>
                      <a:pt x="29324" y="46601"/>
                    </a:moveTo>
                    <a:cubicBezTo>
                      <a:pt x="13322" y="41934"/>
                      <a:pt x="3035" y="34981"/>
                      <a:pt x="3035" y="22503"/>
                    </a:cubicBezTo>
                    <a:cubicBezTo>
                      <a:pt x="3035" y="10025"/>
                      <a:pt x="13989" y="119"/>
                      <a:pt x="30753" y="119"/>
                    </a:cubicBezTo>
                    <a:cubicBezTo>
                      <a:pt x="45042" y="-1316"/>
                      <a:pt x="57790" y="9104"/>
                      <a:pt x="59226" y="23393"/>
                    </a:cubicBezTo>
                    <a:cubicBezTo>
                      <a:pt x="59272" y="23857"/>
                      <a:pt x="59306" y="24323"/>
                      <a:pt x="59328" y="24789"/>
                    </a:cubicBezTo>
                    <a:lnTo>
                      <a:pt x="47708" y="24789"/>
                    </a:lnTo>
                    <a:cubicBezTo>
                      <a:pt x="47708" y="15836"/>
                      <a:pt x="42374" y="9454"/>
                      <a:pt x="30467" y="9454"/>
                    </a:cubicBezTo>
                    <a:cubicBezTo>
                      <a:pt x="18561" y="9454"/>
                      <a:pt x="14465" y="14883"/>
                      <a:pt x="14465" y="22313"/>
                    </a:cubicBezTo>
                    <a:cubicBezTo>
                      <a:pt x="14465" y="29742"/>
                      <a:pt x="20085" y="33076"/>
                      <a:pt x="32849" y="36600"/>
                    </a:cubicBezTo>
                    <a:cubicBezTo>
                      <a:pt x="51899" y="41934"/>
                      <a:pt x="59423" y="49268"/>
                      <a:pt x="59423" y="61746"/>
                    </a:cubicBezTo>
                    <a:cubicBezTo>
                      <a:pt x="59423" y="74224"/>
                      <a:pt x="48374" y="83654"/>
                      <a:pt x="30848" y="83654"/>
                    </a:cubicBezTo>
                    <a:cubicBezTo>
                      <a:pt x="15704" y="83654"/>
                      <a:pt x="-13" y="74891"/>
                      <a:pt x="-13" y="58889"/>
                    </a:cubicBezTo>
                    <a:lnTo>
                      <a:pt x="11608" y="58889"/>
                    </a:lnTo>
                    <a:cubicBezTo>
                      <a:pt x="11608" y="69557"/>
                      <a:pt x="20466" y="74414"/>
                      <a:pt x="30658" y="74414"/>
                    </a:cubicBezTo>
                    <a:cubicBezTo>
                      <a:pt x="40850" y="74414"/>
                      <a:pt x="47422" y="69557"/>
                      <a:pt x="47422" y="61841"/>
                    </a:cubicBezTo>
                    <a:cubicBezTo>
                      <a:pt x="47422" y="54126"/>
                      <a:pt x="44850" y="51173"/>
                      <a:pt x="29324" y="46601"/>
                    </a:cubicBezTo>
                    <a:close/>
                  </a:path>
                </a:pathLst>
              </a:custGeom>
              <a:solidFill>
                <a:srgbClr val="00468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36" name="Freihandform: Form 35">
                <a:extLst>
                  <a:ext uri="{FF2B5EF4-FFF2-40B4-BE49-F238E27FC236}">
                    <a16:creationId xmlns:a16="http://schemas.microsoft.com/office/drawing/2014/main" id="{08D62A3C-4B99-4DBA-992C-BAA644CC46B3}"/>
                  </a:ext>
                </a:extLst>
              </p:cNvPr>
              <p:cNvSpPr/>
              <p:nvPr/>
            </p:nvSpPr>
            <p:spPr>
              <a:xfrm>
                <a:off x="4248493" y="-1036116"/>
                <a:ext cx="51620" cy="62990"/>
              </a:xfrm>
              <a:custGeom>
                <a:avLst/>
                <a:gdLst>
                  <a:gd name="connsiteX0" fmla="*/ 51028 w 51620"/>
                  <a:gd name="connsiteY0" fmla="*/ 34944 h 62990"/>
                  <a:gd name="connsiteX1" fmla="*/ 11214 w 51620"/>
                  <a:gd name="connsiteY1" fmla="*/ 34944 h 62990"/>
                  <a:gd name="connsiteX2" fmla="*/ 26685 w 51620"/>
                  <a:gd name="connsiteY2" fmla="*/ 53788 h 62990"/>
                  <a:gd name="connsiteX3" fmla="*/ 43313 w 51620"/>
                  <a:gd name="connsiteY3" fmla="*/ 45231 h 62990"/>
                  <a:gd name="connsiteX4" fmla="*/ 50933 w 51620"/>
                  <a:gd name="connsiteY4" fmla="*/ 51136 h 62990"/>
                  <a:gd name="connsiteX5" fmla="*/ 27883 w 51620"/>
                  <a:gd name="connsiteY5" fmla="*/ 62947 h 62990"/>
                  <a:gd name="connsiteX6" fmla="*/ 0 w 51620"/>
                  <a:gd name="connsiteY6" fmla="*/ 36754 h 62990"/>
                  <a:gd name="connsiteX7" fmla="*/ 70 w 51620"/>
                  <a:gd name="connsiteY7" fmla="*/ 33801 h 62990"/>
                  <a:gd name="connsiteX8" fmla="*/ 69 w 51620"/>
                  <a:gd name="connsiteY8" fmla="*/ 31134 h 62990"/>
                  <a:gd name="connsiteX9" fmla="*/ 27597 w 51620"/>
                  <a:gd name="connsiteY9" fmla="*/ -13 h 62990"/>
                  <a:gd name="connsiteX10" fmla="*/ 51600 w 51620"/>
                  <a:gd name="connsiteY10" fmla="*/ 28562 h 62990"/>
                  <a:gd name="connsiteX11" fmla="*/ 51028 w 51620"/>
                  <a:gd name="connsiteY11" fmla="*/ 34944 h 62990"/>
                  <a:gd name="connsiteX12" fmla="*/ 40741 w 51620"/>
                  <a:gd name="connsiteY12" fmla="*/ 25419 h 62990"/>
                  <a:gd name="connsiteX13" fmla="*/ 40741 w 51620"/>
                  <a:gd name="connsiteY13" fmla="*/ 25419 h 62990"/>
                  <a:gd name="connsiteX14" fmla="*/ 26835 w 51620"/>
                  <a:gd name="connsiteY14" fmla="*/ 9417 h 62990"/>
                  <a:gd name="connsiteX15" fmla="*/ 11785 w 51620"/>
                  <a:gd name="connsiteY15" fmla="*/ 26181 h 62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1620" h="62990">
                    <a:moveTo>
                      <a:pt x="51028" y="34944"/>
                    </a:moveTo>
                    <a:lnTo>
                      <a:pt x="11214" y="34944"/>
                    </a:lnTo>
                    <a:cubicBezTo>
                      <a:pt x="10283" y="44420"/>
                      <a:pt x="17209" y="52857"/>
                      <a:pt x="26685" y="53788"/>
                    </a:cubicBezTo>
                    <a:cubicBezTo>
                      <a:pt x="33428" y="54450"/>
                      <a:pt x="39933" y="51103"/>
                      <a:pt x="43313" y="45231"/>
                    </a:cubicBezTo>
                    <a:lnTo>
                      <a:pt x="50933" y="51136"/>
                    </a:lnTo>
                    <a:cubicBezTo>
                      <a:pt x="45896" y="58892"/>
                      <a:pt x="37120" y="63389"/>
                      <a:pt x="27883" y="62947"/>
                    </a:cubicBezTo>
                    <a:cubicBezTo>
                      <a:pt x="12950" y="63414"/>
                      <a:pt x="467" y="51687"/>
                      <a:pt x="0" y="36754"/>
                    </a:cubicBezTo>
                    <a:cubicBezTo>
                      <a:pt x="-30" y="35769"/>
                      <a:pt x="-7" y="34783"/>
                      <a:pt x="70" y="33801"/>
                    </a:cubicBezTo>
                    <a:lnTo>
                      <a:pt x="69" y="31134"/>
                    </a:lnTo>
                    <a:cubicBezTo>
                      <a:pt x="69" y="11322"/>
                      <a:pt x="12452" y="-13"/>
                      <a:pt x="27597" y="-13"/>
                    </a:cubicBezTo>
                    <a:cubicBezTo>
                      <a:pt x="42742" y="-13"/>
                      <a:pt x="51600" y="10941"/>
                      <a:pt x="51600" y="28562"/>
                    </a:cubicBezTo>
                    <a:cubicBezTo>
                      <a:pt x="51649" y="30704"/>
                      <a:pt x="51457" y="32845"/>
                      <a:pt x="51028" y="34944"/>
                    </a:cubicBezTo>
                    <a:close/>
                    <a:moveTo>
                      <a:pt x="40741" y="25419"/>
                    </a:moveTo>
                    <a:lnTo>
                      <a:pt x="40741" y="25419"/>
                    </a:lnTo>
                    <a:cubicBezTo>
                      <a:pt x="40170" y="17799"/>
                      <a:pt x="37217" y="9417"/>
                      <a:pt x="26835" y="9417"/>
                    </a:cubicBezTo>
                    <a:cubicBezTo>
                      <a:pt x="19024" y="9417"/>
                      <a:pt x="13214" y="15227"/>
                      <a:pt x="11785" y="26181"/>
                    </a:cubicBezTo>
                    <a:close/>
                  </a:path>
                </a:pathLst>
              </a:custGeom>
              <a:solidFill>
                <a:srgbClr val="00468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76956DA0-80D3-467B-9BA7-DE803FA18F8E}"/>
                  </a:ext>
                </a:extLst>
              </p:cNvPr>
              <p:cNvSpPr/>
              <p:nvPr/>
            </p:nvSpPr>
            <p:spPr>
              <a:xfrm>
                <a:off x="4313346" y="-1036121"/>
                <a:ext cx="29432" cy="62012"/>
              </a:xfrm>
              <a:custGeom>
                <a:avLst/>
                <a:gdLst>
                  <a:gd name="connsiteX0" fmla="*/ 29419 w 29432"/>
                  <a:gd name="connsiteY0" fmla="*/ 849 h 62012"/>
                  <a:gd name="connsiteX1" fmla="*/ 29419 w 29432"/>
                  <a:gd name="connsiteY1" fmla="*/ 11041 h 62012"/>
                  <a:gd name="connsiteX2" fmla="*/ 24276 w 29432"/>
                  <a:gd name="connsiteY2" fmla="*/ 11041 h 62012"/>
                  <a:gd name="connsiteX3" fmla="*/ 11131 w 29432"/>
                  <a:gd name="connsiteY3" fmla="*/ 18946 h 62012"/>
                  <a:gd name="connsiteX4" fmla="*/ 11131 w 29432"/>
                  <a:gd name="connsiteY4" fmla="*/ 61999 h 62012"/>
                  <a:gd name="connsiteX5" fmla="*/ -13 w 29432"/>
                  <a:gd name="connsiteY5" fmla="*/ 61999 h 62012"/>
                  <a:gd name="connsiteX6" fmla="*/ -13 w 29432"/>
                  <a:gd name="connsiteY6" fmla="*/ 1135 h 62012"/>
                  <a:gd name="connsiteX7" fmla="*/ 11131 w 29432"/>
                  <a:gd name="connsiteY7" fmla="*/ 1135 h 62012"/>
                  <a:gd name="connsiteX8" fmla="*/ 11131 w 29432"/>
                  <a:gd name="connsiteY8" fmla="*/ 7421 h 62012"/>
                  <a:gd name="connsiteX9" fmla="*/ 24752 w 29432"/>
                  <a:gd name="connsiteY9" fmla="*/ -8 h 62012"/>
                  <a:gd name="connsiteX10" fmla="*/ 29419 w 29432"/>
                  <a:gd name="connsiteY10" fmla="*/ 849 h 62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432" h="62012">
                    <a:moveTo>
                      <a:pt x="29419" y="849"/>
                    </a:moveTo>
                    <a:lnTo>
                      <a:pt x="29419" y="11041"/>
                    </a:lnTo>
                    <a:cubicBezTo>
                      <a:pt x="27711" y="10844"/>
                      <a:pt x="25985" y="10844"/>
                      <a:pt x="24276" y="11041"/>
                    </a:cubicBezTo>
                    <a:cubicBezTo>
                      <a:pt x="18666" y="10640"/>
                      <a:pt x="13407" y="13803"/>
                      <a:pt x="11131" y="18946"/>
                    </a:cubicBezTo>
                    <a:lnTo>
                      <a:pt x="11131" y="61999"/>
                    </a:lnTo>
                    <a:lnTo>
                      <a:pt x="-13" y="61999"/>
                    </a:lnTo>
                    <a:lnTo>
                      <a:pt x="-13" y="1135"/>
                    </a:lnTo>
                    <a:lnTo>
                      <a:pt x="11131" y="1135"/>
                    </a:lnTo>
                    <a:lnTo>
                      <a:pt x="11131" y="7421"/>
                    </a:lnTo>
                    <a:cubicBezTo>
                      <a:pt x="14020" y="2691"/>
                      <a:pt x="19211" y="-141"/>
                      <a:pt x="24752" y="-8"/>
                    </a:cubicBezTo>
                    <a:cubicBezTo>
                      <a:pt x="26343" y="30"/>
                      <a:pt x="27918" y="320"/>
                      <a:pt x="29419" y="849"/>
                    </a:cubicBezTo>
                    <a:close/>
                  </a:path>
                </a:pathLst>
              </a:custGeom>
              <a:solidFill>
                <a:srgbClr val="00468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C5AA8C0A-E2F4-4B09-A4B3-C6BA259496F6}"/>
                  </a:ext>
                </a:extLst>
              </p:cNvPr>
              <p:cNvSpPr/>
              <p:nvPr/>
            </p:nvSpPr>
            <p:spPr>
              <a:xfrm>
                <a:off x="4348398" y="-1034973"/>
                <a:ext cx="51625" cy="60388"/>
              </a:xfrm>
              <a:custGeom>
                <a:avLst/>
                <a:gdLst>
                  <a:gd name="connsiteX0" fmla="*/ 40183 w 51625"/>
                  <a:gd name="connsiteY0" fmla="*/ -13 h 60388"/>
                  <a:gd name="connsiteX1" fmla="*/ 51613 w 51625"/>
                  <a:gd name="connsiteY1" fmla="*/ -13 h 60388"/>
                  <a:gd name="connsiteX2" fmla="*/ 30086 w 51625"/>
                  <a:gd name="connsiteY2" fmla="*/ 60376 h 60388"/>
                  <a:gd name="connsiteX3" fmla="*/ 21704 w 51625"/>
                  <a:gd name="connsiteY3" fmla="*/ 60376 h 60388"/>
                  <a:gd name="connsiteX4" fmla="*/ -13 w 51625"/>
                  <a:gd name="connsiteY4" fmla="*/ -13 h 60388"/>
                  <a:gd name="connsiteX5" fmla="*/ 11322 w 51625"/>
                  <a:gd name="connsiteY5" fmla="*/ -13 h 60388"/>
                  <a:gd name="connsiteX6" fmla="*/ 26086 w 51625"/>
                  <a:gd name="connsiteY6" fmla="*/ 45231 h 60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25" h="60388">
                    <a:moveTo>
                      <a:pt x="40183" y="-13"/>
                    </a:moveTo>
                    <a:lnTo>
                      <a:pt x="51613" y="-13"/>
                    </a:lnTo>
                    <a:lnTo>
                      <a:pt x="30086" y="60376"/>
                    </a:lnTo>
                    <a:lnTo>
                      <a:pt x="21704" y="60376"/>
                    </a:lnTo>
                    <a:lnTo>
                      <a:pt x="-13" y="-13"/>
                    </a:lnTo>
                    <a:lnTo>
                      <a:pt x="11322" y="-13"/>
                    </a:lnTo>
                    <a:lnTo>
                      <a:pt x="26086" y="45231"/>
                    </a:lnTo>
                    <a:close/>
                  </a:path>
                </a:pathLst>
              </a:custGeom>
              <a:solidFill>
                <a:srgbClr val="00468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39" name="Freihandform: Form 38">
                <a:extLst>
                  <a:ext uri="{FF2B5EF4-FFF2-40B4-BE49-F238E27FC236}">
                    <a16:creationId xmlns:a16="http://schemas.microsoft.com/office/drawing/2014/main" id="{9B3D45DD-4777-4CB1-B700-0A589642B201}"/>
                  </a:ext>
                </a:extLst>
              </p:cNvPr>
              <p:cNvSpPr/>
              <p:nvPr/>
            </p:nvSpPr>
            <p:spPr>
              <a:xfrm>
                <a:off x="4410875" y="-1059078"/>
                <a:ext cx="13151" cy="84493"/>
              </a:xfrm>
              <a:custGeom>
                <a:avLst/>
                <a:gdLst>
                  <a:gd name="connsiteX0" fmla="*/ -6 w 13151"/>
                  <a:gd name="connsiteY0" fmla="*/ 6566 h 84493"/>
                  <a:gd name="connsiteX1" fmla="*/ 5981 w 13151"/>
                  <a:gd name="connsiteY1" fmla="*/ -6 h 84493"/>
                  <a:gd name="connsiteX2" fmla="*/ 6566 w 13151"/>
                  <a:gd name="connsiteY2" fmla="*/ -6 h 84493"/>
                  <a:gd name="connsiteX3" fmla="*/ 13139 w 13151"/>
                  <a:gd name="connsiteY3" fmla="*/ 6566 h 84493"/>
                  <a:gd name="connsiteX4" fmla="*/ 6566 w 13151"/>
                  <a:gd name="connsiteY4" fmla="*/ 13139 h 84493"/>
                  <a:gd name="connsiteX5" fmla="*/ -6 w 13151"/>
                  <a:gd name="connsiteY5" fmla="*/ 6566 h 84493"/>
                  <a:gd name="connsiteX6" fmla="*/ 12472 w 13151"/>
                  <a:gd name="connsiteY6" fmla="*/ 24092 h 84493"/>
                  <a:gd name="connsiteX7" fmla="*/ 12472 w 13151"/>
                  <a:gd name="connsiteY7" fmla="*/ 84481 h 84493"/>
                  <a:gd name="connsiteX8" fmla="*/ 1328 w 13151"/>
                  <a:gd name="connsiteY8" fmla="*/ 84481 h 84493"/>
                  <a:gd name="connsiteX9" fmla="*/ 1328 w 13151"/>
                  <a:gd name="connsiteY9" fmla="*/ 24092 h 84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51" h="84493">
                    <a:moveTo>
                      <a:pt x="-6" y="6566"/>
                    </a:moveTo>
                    <a:cubicBezTo>
                      <a:pt x="-167" y="3098"/>
                      <a:pt x="2513" y="156"/>
                      <a:pt x="5981" y="-6"/>
                    </a:cubicBezTo>
                    <a:cubicBezTo>
                      <a:pt x="6176" y="-15"/>
                      <a:pt x="6372" y="-15"/>
                      <a:pt x="6566" y="-6"/>
                    </a:cubicBezTo>
                    <a:cubicBezTo>
                      <a:pt x="10196" y="-6"/>
                      <a:pt x="13139" y="2937"/>
                      <a:pt x="13139" y="6566"/>
                    </a:cubicBezTo>
                    <a:cubicBezTo>
                      <a:pt x="13139" y="10196"/>
                      <a:pt x="10196" y="13139"/>
                      <a:pt x="6566" y="13139"/>
                    </a:cubicBezTo>
                    <a:cubicBezTo>
                      <a:pt x="2937" y="13139"/>
                      <a:pt x="-6" y="10196"/>
                      <a:pt x="-6" y="6566"/>
                    </a:cubicBezTo>
                    <a:close/>
                    <a:moveTo>
                      <a:pt x="12472" y="24092"/>
                    </a:moveTo>
                    <a:lnTo>
                      <a:pt x="12472" y="84481"/>
                    </a:lnTo>
                    <a:lnTo>
                      <a:pt x="1328" y="84481"/>
                    </a:lnTo>
                    <a:lnTo>
                      <a:pt x="1328" y="24092"/>
                    </a:lnTo>
                    <a:close/>
                  </a:path>
                </a:pathLst>
              </a:custGeom>
              <a:solidFill>
                <a:srgbClr val="00468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D1E5786C-69BC-438F-BF3F-B74B35D16994}"/>
                  </a:ext>
                </a:extLst>
              </p:cNvPr>
              <p:cNvSpPr/>
              <p:nvPr/>
            </p:nvSpPr>
            <p:spPr>
              <a:xfrm>
                <a:off x="4437484" y="-1036027"/>
                <a:ext cx="48740" cy="62590"/>
              </a:xfrm>
              <a:custGeom>
                <a:avLst/>
                <a:gdLst>
                  <a:gd name="connsiteX0" fmla="*/ 11295 w 48740"/>
                  <a:gd name="connsiteY0" fmla="*/ 30378 h 62590"/>
                  <a:gd name="connsiteX1" fmla="*/ 11295 w 48740"/>
                  <a:gd name="connsiteY1" fmla="*/ 32759 h 62590"/>
                  <a:gd name="connsiteX2" fmla="*/ 26725 w 48740"/>
                  <a:gd name="connsiteY2" fmla="*/ 53714 h 62590"/>
                  <a:gd name="connsiteX3" fmla="*/ 41299 w 48740"/>
                  <a:gd name="connsiteY3" fmla="*/ 45046 h 62590"/>
                  <a:gd name="connsiteX4" fmla="*/ 48728 w 48740"/>
                  <a:gd name="connsiteY4" fmla="*/ 50761 h 62590"/>
                  <a:gd name="connsiteX5" fmla="*/ 26344 w 48740"/>
                  <a:gd name="connsiteY5" fmla="*/ 62572 h 62590"/>
                  <a:gd name="connsiteX6" fmla="*/ -8 w 48740"/>
                  <a:gd name="connsiteY6" fmla="*/ 35213 h 62590"/>
                  <a:gd name="connsiteX7" fmla="*/ 151 w 48740"/>
                  <a:gd name="connsiteY7" fmla="*/ 32759 h 62590"/>
                  <a:gd name="connsiteX8" fmla="*/ 151 w 48740"/>
                  <a:gd name="connsiteY8" fmla="*/ 30378 h 62590"/>
                  <a:gd name="connsiteX9" fmla="*/ 26725 w 48740"/>
                  <a:gd name="connsiteY9" fmla="*/ -7 h 62590"/>
                  <a:gd name="connsiteX10" fmla="*/ 47014 w 48740"/>
                  <a:gd name="connsiteY10" fmla="*/ 8851 h 62590"/>
                  <a:gd name="connsiteX11" fmla="*/ 40822 w 48740"/>
                  <a:gd name="connsiteY11" fmla="*/ 15900 h 62590"/>
                  <a:gd name="connsiteX12" fmla="*/ 26630 w 48740"/>
                  <a:gd name="connsiteY12" fmla="*/ 8947 h 62590"/>
                  <a:gd name="connsiteX13" fmla="*/ 11295 w 48740"/>
                  <a:gd name="connsiteY13" fmla="*/ 30378 h 62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8740" h="62590">
                    <a:moveTo>
                      <a:pt x="11295" y="30378"/>
                    </a:moveTo>
                    <a:lnTo>
                      <a:pt x="11295" y="32759"/>
                    </a:lnTo>
                    <a:cubicBezTo>
                      <a:pt x="11295" y="45904"/>
                      <a:pt x="17296" y="53714"/>
                      <a:pt x="26725" y="53714"/>
                    </a:cubicBezTo>
                    <a:cubicBezTo>
                      <a:pt x="32735" y="53471"/>
                      <a:pt x="38216" y="50211"/>
                      <a:pt x="41299" y="45046"/>
                    </a:cubicBezTo>
                    <a:lnTo>
                      <a:pt x="48728" y="50761"/>
                    </a:lnTo>
                    <a:cubicBezTo>
                      <a:pt x="43803" y="58295"/>
                      <a:pt x="35343" y="62759"/>
                      <a:pt x="26344" y="62572"/>
                    </a:cubicBezTo>
                    <a:cubicBezTo>
                      <a:pt x="11512" y="62294"/>
                      <a:pt x="-286" y="50045"/>
                      <a:pt x="-8" y="35213"/>
                    </a:cubicBezTo>
                    <a:cubicBezTo>
                      <a:pt x="7" y="34393"/>
                      <a:pt x="60" y="33574"/>
                      <a:pt x="151" y="32759"/>
                    </a:cubicBezTo>
                    <a:lnTo>
                      <a:pt x="151" y="30378"/>
                    </a:lnTo>
                    <a:cubicBezTo>
                      <a:pt x="151" y="11899"/>
                      <a:pt x="10533" y="-7"/>
                      <a:pt x="26725" y="-7"/>
                    </a:cubicBezTo>
                    <a:cubicBezTo>
                      <a:pt x="34460" y="-171"/>
                      <a:pt x="41877" y="3067"/>
                      <a:pt x="47014" y="8851"/>
                    </a:cubicBezTo>
                    <a:lnTo>
                      <a:pt x="40822" y="15900"/>
                    </a:lnTo>
                    <a:cubicBezTo>
                      <a:pt x="37322" y="11637"/>
                      <a:pt x="32145" y="9100"/>
                      <a:pt x="26630" y="8947"/>
                    </a:cubicBezTo>
                    <a:cubicBezTo>
                      <a:pt x="17200" y="8947"/>
                      <a:pt x="11295" y="16852"/>
                      <a:pt x="11295" y="30378"/>
                    </a:cubicBezTo>
                    <a:close/>
                  </a:path>
                </a:pathLst>
              </a:custGeom>
              <a:solidFill>
                <a:srgbClr val="00468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30F4D55C-3DE3-4FC5-8B7B-B93CFA6FD58C}"/>
                  </a:ext>
                </a:extLst>
              </p:cNvPr>
              <p:cNvSpPr/>
              <p:nvPr/>
            </p:nvSpPr>
            <p:spPr>
              <a:xfrm>
                <a:off x="4494202" y="-1036116"/>
                <a:ext cx="51783" cy="62702"/>
              </a:xfrm>
              <a:custGeom>
                <a:avLst/>
                <a:gdLst>
                  <a:gd name="connsiteX0" fmla="*/ 51351 w 51783"/>
                  <a:gd name="connsiteY0" fmla="*/ 34944 h 62702"/>
                  <a:gd name="connsiteX1" fmla="*/ 11441 w 51783"/>
                  <a:gd name="connsiteY1" fmla="*/ 34944 h 62702"/>
                  <a:gd name="connsiteX2" fmla="*/ 27478 w 51783"/>
                  <a:gd name="connsiteY2" fmla="*/ 53309 h 62702"/>
                  <a:gd name="connsiteX3" fmla="*/ 43445 w 51783"/>
                  <a:gd name="connsiteY3" fmla="*/ 44945 h 62702"/>
                  <a:gd name="connsiteX4" fmla="*/ 50970 w 51783"/>
                  <a:gd name="connsiteY4" fmla="*/ 50851 h 62702"/>
                  <a:gd name="connsiteX5" fmla="*/ 28014 w 51783"/>
                  <a:gd name="connsiteY5" fmla="*/ 62662 h 62702"/>
                  <a:gd name="connsiteX6" fmla="*/ 40 w 51783"/>
                  <a:gd name="connsiteY6" fmla="*/ 36567 h 62702"/>
                  <a:gd name="connsiteX7" fmla="*/ 106 w 51783"/>
                  <a:gd name="connsiteY7" fmla="*/ 33515 h 62702"/>
                  <a:gd name="connsiteX8" fmla="*/ 106 w 51783"/>
                  <a:gd name="connsiteY8" fmla="*/ 31134 h 62702"/>
                  <a:gd name="connsiteX9" fmla="*/ 25980 w 51783"/>
                  <a:gd name="connsiteY9" fmla="*/ 92 h 62702"/>
                  <a:gd name="connsiteX10" fmla="*/ 27729 w 51783"/>
                  <a:gd name="connsiteY10" fmla="*/ -13 h 62702"/>
                  <a:gd name="connsiteX11" fmla="*/ 51732 w 51783"/>
                  <a:gd name="connsiteY11" fmla="*/ 28562 h 62702"/>
                  <a:gd name="connsiteX12" fmla="*/ 51351 w 51783"/>
                  <a:gd name="connsiteY12" fmla="*/ 34944 h 62702"/>
                  <a:gd name="connsiteX13" fmla="*/ 40683 w 51783"/>
                  <a:gd name="connsiteY13" fmla="*/ 25419 h 62702"/>
                  <a:gd name="connsiteX14" fmla="*/ 40683 w 51783"/>
                  <a:gd name="connsiteY14" fmla="*/ 25419 h 62702"/>
                  <a:gd name="connsiteX15" fmla="*/ 26776 w 51783"/>
                  <a:gd name="connsiteY15" fmla="*/ 9417 h 62702"/>
                  <a:gd name="connsiteX16" fmla="*/ 11822 w 51783"/>
                  <a:gd name="connsiteY16" fmla="*/ 26181 h 62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1783" h="62702">
                    <a:moveTo>
                      <a:pt x="51351" y="34944"/>
                    </a:moveTo>
                    <a:lnTo>
                      <a:pt x="11441" y="34944"/>
                    </a:lnTo>
                    <a:cubicBezTo>
                      <a:pt x="10798" y="44444"/>
                      <a:pt x="17978" y="52666"/>
                      <a:pt x="27478" y="53309"/>
                    </a:cubicBezTo>
                    <a:cubicBezTo>
                      <a:pt x="33950" y="53747"/>
                      <a:pt x="40120" y="50515"/>
                      <a:pt x="43445" y="44945"/>
                    </a:cubicBezTo>
                    <a:lnTo>
                      <a:pt x="50970" y="50851"/>
                    </a:lnTo>
                    <a:cubicBezTo>
                      <a:pt x="45964" y="58591"/>
                      <a:pt x="37222" y="63089"/>
                      <a:pt x="28014" y="62662"/>
                    </a:cubicBezTo>
                    <a:cubicBezTo>
                      <a:pt x="13084" y="63181"/>
                      <a:pt x="559" y="51498"/>
                      <a:pt x="40" y="36567"/>
                    </a:cubicBezTo>
                    <a:cubicBezTo>
                      <a:pt x="5" y="35549"/>
                      <a:pt x="27" y="34530"/>
                      <a:pt x="106" y="33515"/>
                    </a:cubicBezTo>
                    <a:lnTo>
                      <a:pt x="106" y="31134"/>
                    </a:lnTo>
                    <a:cubicBezTo>
                      <a:pt x="-1321" y="15417"/>
                      <a:pt x="10263" y="1519"/>
                      <a:pt x="25980" y="92"/>
                    </a:cubicBezTo>
                    <a:cubicBezTo>
                      <a:pt x="26562" y="39"/>
                      <a:pt x="27145" y="4"/>
                      <a:pt x="27729" y="-13"/>
                    </a:cubicBezTo>
                    <a:cubicBezTo>
                      <a:pt x="42492" y="-13"/>
                      <a:pt x="51732" y="10941"/>
                      <a:pt x="51732" y="28562"/>
                    </a:cubicBezTo>
                    <a:cubicBezTo>
                      <a:pt x="51844" y="30697"/>
                      <a:pt x="51716" y="32838"/>
                      <a:pt x="51351" y="34944"/>
                    </a:cubicBezTo>
                    <a:close/>
                    <a:moveTo>
                      <a:pt x="40683" y="25419"/>
                    </a:moveTo>
                    <a:lnTo>
                      <a:pt x="40683" y="25419"/>
                    </a:lnTo>
                    <a:cubicBezTo>
                      <a:pt x="40111" y="17799"/>
                      <a:pt x="37158" y="9417"/>
                      <a:pt x="26776" y="9417"/>
                    </a:cubicBezTo>
                    <a:cubicBezTo>
                      <a:pt x="18966" y="9417"/>
                      <a:pt x="13155" y="15227"/>
                      <a:pt x="11822" y="26181"/>
                    </a:cubicBezTo>
                    <a:close/>
                  </a:path>
                </a:pathLst>
              </a:custGeom>
              <a:solidFill>
                <a:srgbClr val="00468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42" name="Freihandform: Form 41">
                <a:extLst>
                  <a:ext uri="{FF2B5EF4-FFF2-40B4-BE49-F238E27FC236}">
                    <a16:creationId xmlns:a16="http://schemas.microsoft.com/office/drawing/2014/main" id="{94A098F6-1477-4002-BA43-E9F32AB5CC69}"/>
                  </a:ext>
                </a:extLst>
              </p:cNvPr>
              <p:cNvSpPr/>
              <p:nvPr/>
            </p:nvSpPr>
            <p:spPr>
              <a:xfrm>
                <a:off x="4556710" y="-1036023"/>
                <a:ext cx="47720" cy="62698"/>
              </a:xfrm>
              <a:custGeom>
                <a:avLst/>
                <a:gdLst>
                  <a:gd name="connsiteX0" fmla="*/ 36563 w 47720"/>
                  <a:gd name="connsiteY0" fmla="*/ 44947 h 62698"/>
                  <a:gd name="connsiteX1" fmla="*/ 23228 w 47720"/>
                  <a:gd name="connsiteY1" fmla="*/ 35422 h 62698"/>
                  <a:gd name="connsiteX2" fmla="*/ 2654 w 47720"/>
                  <a:gd name="connsiteY2" fmla="*/ 17801 h 62698"/>
                  <a:gd name="connsiteX3" fmla="*/ 24467 w 47720"/>
                  <a:gd name="connsiteY3" fmla="*/ -11 h 62698"/>
                  <a:gd name="connsiteX4" fmla="*/ 45707 w 47720"/>
                  <a:gd name="connsiteY4" fmla="*/ 8466 h 62698"/>
                  <a:gd name="connsiteX5" fmla="*/ 39706 w 47720"/>
                  <a:gd name="connsiteY5" fmla="*/ 15420 h 62698"/>
                  <a:gd name="connsiteX6" fmla="*/ 24466 w 47720"/>
                  <a:gd name="connsiteY6" fmla="*/ 8943 h 62698"/>
                  <a:gd name="connsiteX7" fmla="*/ 13798 w 47720"/>
                  <a:gd name="connsiteY7" fmla="*/ 17420 h 62698"/>
                  <a:gd name="connsiteX8" fmla="*/ 25800 w 47720"/>
                  <a:gd name="connsiteY8" fmla="*/ 26469 h 62698"/>
                  <a:gd name="connsiteX9" fmla="*/ 47707 w 47720"/>
                  <a:gd name="connsiteY9" fmla="*/ 44566 h 62698"/>
                  <a:gd name="connsiteX10" fmla="*/ 24467 w 47720"/>
                  <a:gd name="connsiteY10" fmla="*/ 62664 h 62698"/>
                  <a:gd name="connsiteX11" fmla="*/ -13 w 47720"/>
                  <a:gd name="connsiteY11" fmla="*/ 50567 h 62698"/>
                  <a:gd name="connsiteX12" fmla="*/ 7702 w 47720"/>
                  <a:gd name="connsiteY12" fmla="*/ 44661 h 62698"/>
                  <a:gd name="connsiteX13" fmla="*/ 24847 w 47720"/>
                  <a:gd name="connsiteY13" fmla="*/ 53615 h 62698"/>
                  <a:gd name="connsiteX14" fmla="*/ 36563 w 47720"/>
                  <a:gd name="connsiteY14" fmla="*/ 44947 h 62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7720" h="62698">
                    <a:moveTo>
                      <a:pt x="36563" y="44947"/>
                    </a:moveTo>
                    <a:cubicBezTo>
                      <a:pt x="36563" y="40089"/>
                      <a:pt x="32944" y="37422"/>
                      <a:pt x="23228" y="35422"/>
                    </a:cubicBezTo>
                    <a:cubicBezTo>
                      <a:pt x="9227" y="32565"/>
                      <a:pt x="2654" y="26850"/>
                      <a:pt x="2654" y="17801"/>
                    </a:cubicBezTo>
                    <a:cubicBezTo>
                      <a:pt x="2654" y="8752"/>
                      <a:pt x="11417" y="-11"/>
                      <a:pt x="24467" y="-11"/>
                    </a:cubicBezTo>
                    <a:cubicBezTo>
                      <a:pt x="32388" y="-100"/>
                      <a:pt x="40024" y="2947"/>
                      <a:pt x="45707" y="8466"/>
                    </a:cubicBezTo>
                    <a:lnTo>
                      <a:pt x="39706" y="15420"/>
                    </a:lnTo>
                    <a:cubicBezTo>
                      <a:pt x="35614" y="11432"/>
                      <a:pt x="30177" y="9121"/>
                      <a:pt x="24466" y="8943"/>
                    </a:cubicBezTo>
                    <a:cubicBezTo>
                      <a:pt x="17894" y="8943"/>
                      <a:pt x="13798" y="12276"/>
                      <a:pt x="13798" y="17420"/>
                    </a:cubicBezTo>
                    <a:cubicBezTo>
                      <a:pt x="13798" y="22563"/>
                      <a:pt x="16561" y="24278"/>
                      <a:pt x="25800" y="26469"/>
                    </a:cubicBezTo>
                    <a:cubicBezTo>
                      <a:pt x="41421" y="29993"/>
                      <a:pt x="47707" y="35232"/>
                      <a:pt x="47707" y="44566"/>
                    </a:cubicBezTo>
                    <a:cubicBezTo>
                      <a:pt x="47707" y="55996"/>
                      <a:pt x="38182" y="62664"/>
                      <a:pt x="24467" y="62664"/>
                    </a:cubicBezTo>
                    <a:cubicBezTo>
                      <a:pt x="14784" y="63043"/>
                      <a:pt x="5568" y="58489"/>
                      <a:pt x="-13" y="50567"/>
                    </a:cubicBezTo>
                    <a:lnTo>
                      <a:pt x="7702" y="44661"/>
                    </a:lnTo>
                    <a:cubicBezTo>
                      <a:pt x="11536" y="50353"/>
                      <a:pt x="17986" y="53722"/>
                      <a:pt x="24847" y="53615"/>
                    </a:cubicBezTo>
                    <a:cubicBezTo>
                      <a:pt x="31896" y="53901"/>
                      <a:pt x="36563" y="50472"/>
                      <a:pt x="36563" y="44947"/>
                    </a:cubicBezTo>
                    <a:close/>
                  </a:path>
                </a:pathLst>
              </a:custGeom>
              <a:solidFill>
                <a:srgbClr val="00468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3392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5_TITEL&amp;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/>
          <p:cNvSpPr>
            <a:spLocks noGrp="1"/>
          </p:cNvSpPr>
          <p:nvPr>
            <p:ph type="title"/>
          </p:nvPr>
        </p:nvSpPr>
        <p:spPr bwMode="gray">
          <a:xfrm>
            <a:off x="540000" y="432000"/>
            <a:ext cx="11109600" cy="360000"/>
          </a:xfrm>
        </p:spPr>
        <p:txBody>
          <a:bodyPr/>
          <a:lstStyle/>
          <a:p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Inhalt"/>
          <p:cNvSpPr>
            <a:spLocks noGrp="1"/>
          </p:cNvSpPr>
          <p:nvPr>
            <p:ph idx="1"/>
          </p:nvPr>
        </p:nvSpPr>
        <p:spPr bwMode="gray">
          <a:xfrm>
            <a:off x="540000" y="1498600"/>
            <a:ext cx="11109600" cy="4477400"/>
          </a:xfrm>
        </p:spPr>
        <p:txBody>
          <a:bodyPr/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10" name="Foliennummer">
            <a:extLst>
              <a:ext uri="{FF2B5EF4-FFF2-40B4-BE49-F238E27FC236}">
                <a16:creationId xmlns:a16="http://schemas.microsoft.com/office/drawing/2014/main" id="{0CF332FC-BECE-4AB4-9284-128CBB425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540000" y="6228000"/>
            <a:ext cx="330857" cy="360000"/>
          </a:xfrm>
        </p:spPr>
        <p:txBody>
          <a:bodyPr/>
          <a:lstStyle>
            <a:lvl1pPr>
              <a:defRPr b="1"/>
            </a:lvl1pPr>
          </a:lstStyle>
          <a:p>
            <a:fld id="{02CEFE82-39F2-4F47-8A0C-D5AB3496FA5C}" type="slidenum">
              <a:rPr lang="de-DE" smtClean="0"/>
              <a:pPr/>
              <a:t>‹#›</a:t>
            </a:fld>
            <a:endParaRPr lang="de-DE" dirty="0"/>
          </a:p>
        </p:txBody>
      </p: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DD3E45D9-0B13-460B-8391-D6E5E9DF66D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532128" y="6228000"/>
            <a:ext cx="2320671" cy="360000"/>
            <a:chOff x="922011" y="-1136795"/>
            <a:chExt cx="2768825" cy="429521"/>
          </a:xfrm>
          <a:solidFill>
            <a:schemeClr val="bg1"/>
          </a:solidFill>
        </p:grpSpPr>
        <p:grpSp>
          <p:nvGrpSpPr>
            <p:cNvPr id="38" name="Grafik 2">
              <a:extLst>
                <a:ext uri="{FF2B5EF4-FFF2-40B4-BE49-F238E27FC236}">
                  <a16:creationId xmlns:a16="http://schemas.microsoft.com/office/drawing/2014/main" id="{D928FC26-F2E9-4B68-9200-8C2C2C62FF72}"/>
                </a:ext>
              </a:extLst>
            </p:cNvPr>
            <p:cNvGrpSpPr/>
            <p:nvPr/>
          </p:nvGrpSpPr>
          <p:grpSpPr>
            <a:xfrm>
              <a:off x="3001848" y="-1136795"/>
              <a:ext cx="688988" cy="429521"/>
              <a:chOff x="3001849" y="-1136795"/>
              <a:chExt cx="389763" cy="242982"/>
            </a:xfrm>
            <a:grpFill/>
          </p:grpSpPr>
          <p:sp>
            <p:nvSpPr>
              <p:cNvPr id="59" name="Freihandform: Form 58">
                <a:extLst>
                  <a:ext uri="{FF2B5EF4-FFF2-40B4-BE49-F238E27FC236}">
                    <a16:creationId xmlns:a16="http://schemas.microsoft.com/office/drawing/2014/main" id="{57695E86-9B8B-4E2E-8960-3906986B1E90}"/>
                  </a:ext>
                </a:extLst>
              </p:cNvPr>
              <p:cNvSpPr/>
              <p:nvPr/>
            </p:nvSpPr>
            <p:spPr>
              <a:xfrm>
                <a:off x="3075484" y="-1136795"/>
                <a:ext cx="316127" cy="161925"/>
              </a:xfrm>
              <a:custGeom>
                <a:avLst/>
                <a:gdLst>
                  <a:gd name="connsiteX0" fmla="*/ 121233 w 316127"/>
                  <a:gd name="connsiteY0" fmla="*/ -13 h 161925"/>
                  <a:gd name="connsiteX1" fmla="*/ -13 w 316127"/>
                  <a:gd name="connsiteY1" fmla="*/ 121629 h 161925"/>
                  <a:gd name="connsiteX2" fmla="*/ 6933 w 316127"/>
                  <a:gd name="connsiteY2" fmla="*/ 161912 h 161925"/>
                  <a:gd name="connsiteX3" fmla="*/ 154094 w 316127"/>
                  <a:gd name="connsiteY3" fmla="*/ 161912 h 161925"/>
                  <a:gd name="connsiteX4" fmla="*/ 189527 w 316127"/>
                  <a:gd name="connsiteY4" fmla="*/ 126098 h 161925"/>
                  <a:gd name="connsiteX5" fmla="*/ 42937 w 316127"/>
                  <a:gd name="connsiteY5" fmla="*/ 126098 h 161925"/>
                  <a:gd name="connsiteX6" fmla="*/ 14934 w 316127"/>
                  <a:gd name="connsiteY6" fmla="*/ 154673 h 161925"/>
                  <a:gd name="connsiteX7" fmla="*/ 9886 w 316127"/>
                  <a:gd name="connsiteY7" fmla="*/ 121812 h 161925"/>
                  <a:gd name="connsiteX8" fmla="*/ 119137 w 316127"/>
                  <a:gd name="connsiteY8" fmla="*/ 10084 h 161925"/>
                  <a:gd name="connsiteX9" fmla="*/ 306018 w 316127"/>
                  <a:gd name="connsiteY9" fmla="*/ 10084 h 161925"/>
                  <a:gd name="connsiteX10" fmla="*/ 316114 w 316127"/>
                  <a:gd name="connsiteY10" fmla="*/ -13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6127" h="161925">
                    <a:moveTo>
                      <a:pt x="121233" y="-13"/>
                    </a:moveTo>
                    <a:cubicBezTo>
                      <a:pt x="54161" y="97"/>
                      <a:pt x="-122" y="54558"/>
                      <a:pt x="-13" y="121629"/>
                    </a:cubicBezTo>
                    <a:cubicBezTo>
                      <a:pt x="10" y="135353"/>
                      <a:pt x="2358" y="148973"/>
                      <a:pt x="6933" y="161912"/>
                    </a:cubicBezTo>
                    <a:lnTo>
                      <a:pt x="154094" y="161912"/>
                    </a:lnTo>
                    <a:lnTo>
                      <a:pt x="189527" y="126098"/>
                    </a:lnTo>
                    <a:lnTo>
                      <a:pt x="42937" y="126098"/>
                    </a:lnTo>
                    <a:lnTo>
                      <a:pt x="14934" y="154673"/>
                    </a:lnTo>
                    <a:cubicBezTo>
                      <a:pt x="11600" y="144037"/>
                      <a:pt x="9898" y="132958"/>
                      <a:pt x="9886" y="121812"/>
                    </a:cubicBezTo>
                    <a:cubicBezTo>
                      <a:pt x="9820" y="61040"/>
                      <a:pt x="58379" y="11380"/>
                      <a:pt x="119137" y="10084"/>
                    </a:cubicBezTo>
                    <a:lnTo>
                      <a:pt x="306018" y="10084"/>
                    </a:lnTo>
                    <a:lnTo>
                      <a:pt x="316114" y="-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158D77A2-EC0E-4C18-AA9D-A2B7B11D5BDC}"/>
                  </a:ext>
                </a:extLst>
              </p:cNvPr>
              <p:cNvSpPr/>
              <p:nvPr/>
            </p:nvSpPr>
            <p:spPr>
              <a:xfrm>
                <a:off x="3001849" y="-1055738"/>
                <a:ext cx="316375" cy="161925"/>
              </a:xfrm>
              <a:custGeom>
                <a:avLst/>
                <a:gdLst>
                  <a:gd name="connsiteX0" fmla="*/ 199917 w 316375"/>
                  <a:gd name="connsiteY0" fmla="*/ 161912 h 161925"/>
                  <a:gd name="connsiteX1" fmla="*/ 316250 w 316375"/>
                  <a:gd name="connsiteY1" fmla="*/ 35198 h 161925"/>
                  <a:gd name="connsiteX2" fmla="*/ 309455 w 316375"/>
                  <a:gd name="connsiteY2" fmla="*/ -13 h 161925"/>
                  <a:gd name="connsiteX3" fmla="*/ 161912 w 316375"/>
                  <a:gd name="connsiteY3" fmla="*/ -13 h 161925"/>
                  <a:gd name="connsiteX4" fmla="*/ 131527 w 316375"/>
                  <a:gd name="connsiteY4" fmla="*/ 30372 h 161925"/>
                  <a:gd name="connsiteX5" fmla="*/ 278498 w 316375"/>
                  <a:gd name="connsiteY5" fmla="*/ 30372 h 161925"/>
                  <a:gd name="connsiteX6" fmla="*/ 301358 w 316375"/>
                  <a:gd name="connsiteY6" fmla="*/ 7607 h 161925"/>
                  <a:gd name="connsiteX7" fmla="*/ 227741 w 316375"/>
                  <a:gd name="connsiteY7" fmla="*/ 146808 h 161925"/>
                  <a:gd name="connsiteX8" fmla="*/ 197345 w 316375"/>
                  <a:gd name="connsiteY8" fmla="*/ 151721 h 161925"/>
                  <a:gd name="connsiteX9" fmla="*/ 156864 w 316375"/>
                  <a:gd name="connsiteY9" fmla="*/ 151721 h 161925"/>
                  <a:gd name="connsiteX10" fmla="*/ 210014 w 316375"/>
                  <a:gd name="connsiteY10" fmla="*/ 98571 h 161925"/>
                  <a:gd name="connsiteX11" fmla="*/ 63233 w 316375"/>
                  <a:gd name="connsiteY11" fmla="*/ 98571 h 161925"/>
                  <a:gd name="connsiteX12" fmla="*/ -13 w 316375"/>
                  <a:gd name="connsiteY12" fmla="*/ 161912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6375" h="161925">
                    <a:moveTo>
                      <a:pt x="199917" y="161912"/>
                    </a:moveTo>
                    <a:cubicBezTo>
                      <a:pt x="267033" y="159045"/>
                      <a:pt x="319116" y="102313"/>
                      <a:pt x="316250" y="35198"/>
                    </a:cubicBezTo>
                    <a:cubicBezTo>
                      <a:pt x="315737" y="23190"/>
                      <a:pt x="313447" y="11324"/>
                      <a:pt x="309455" y="-13"/>
                    </a:cubicBezTo>
                    <a:lnTo>
                      <a:pt x="161912" y="-13"/>
                    </a:lnTo>
                    <a:lnTo>
                      <a:pt x="131527" y="30372"/>
                    </a:lnTo>
                    <a:lnTo>
                      <a:pt x="278498" y="30372"/>
                    </a:lnTo>
                    <a:lnTo>
                      <a:pt x="301358" y="7607"/>
                    </a:lnTo>
                    <a:cubicBezTo>
                      <a:pt x="319469" y="66375"/>
                      <a:pt x="286509" y="128698"/>
                      <a:pt x="227741" y="146808"/>
                    </a:cubicBezTo>
                    <a:cubicBezTo>
                      <a:pt x="217885" y="149845"/>
                      <a:pt x="207656" y="151499"/>
                      <a:pt x="197345" y="151721"/>
                    </a:cubicBezTo>
                    <a:lnTo>
                      <a:pt x="156864" y="151721"/>
                    </a:lnTo>
                    <a:lnTo>
                      <a:pt x="210014" y="98571"/>
                    </a:lnTo>
                    <a:lnTo>
                      <a:pt x="63233" y="98571"/>
                    </a:lnTo>
                    <a:lnTo>
                      <a:pt x="-13" y="1619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61" name="Freihandform: Form 60">
                <a:extLst>
                  <a:ext uri="{FF2B5EF4-FFF2-40B4-BE49-F238E27FC236}">
                    <a16:creationId xmlns:a16="http://schemas.microsoft.com/office/drawing/2014/main" id="{EFBF6D91-DDF2-44EF-BC6B-054848B0E57A}"/>
                  </a:ext>
                </a:extLst>
              </p:cNvPr>
              <p:cNvSpPr/>
              <p:nvPr/>
            </p:nvSpPr>
            <p:spPr>
              <a:xfrm>
                <a:off x="3176537" y="-1091171"/>
                <a:ext cx="169544" cy="22669"/>
              </a:xfrm>
              <a:custGeom>
                <a:avLst/>
                <a:gdLst>
                  <a:gd name="connsiteX0" fmla="*/ 0 w 169544"/>
                  <a:gd name="connsiteY0" fmla="*/ 22670 h 22669"/>
                  <a:gd name="connsiteX1" fmla="*/ 146780 w 169544"/>
                  <a:gd name="connsiteY1" fmla="*/ 22670 h 22669"/>
                  <a:gd name="connsiteX2" fmla="*/ 169545 w 169544"/>
                  <a:gd name="connsiteY2" fmla="*/ 0 h 22669"/>
                  <a:gd name="connsiteX3" fmla="*/ 22765 w 169544"/>
                  <a:gd name="connsiteY3" fmla="*/ 0 h 22669"/>
                  <a:gd name="connsiteX4" fmla="*/ 0 w 169544"/>
                  <a:gd name="connsiteY4" fmla="*/ 22670 h 22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544" h="22669">
                    <a:moveTo>
                      <a:pt x="0" y="22670"/>
                    </a:moveTo>
                    <a:lnTo>
                      <a:pt x="146780" y="22670"/>
                    </a:lnTo>
                    <a:lnTo>
                      <a:pt x="169545" y="0"/>
                    </a:lnTo>
                    <a:lnTo>
                      <a:pt x="22765" y="0"/>
                    </a:lnTo>
                    <a:lnTo>
                      <a:pt x="0" y="226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62" name="Freihandform: Form 61">
                <a:extLst>
                  <a:ext uri="{FF2B5EF4-FFF2-40B4-BE49-F238E27FC236}">
                    <a16:creationId xmlns:a16="http://schemas.microsoft.com/office/drawing/2014/main" id="{FECA73EC-5AA7-46C2-BFF7-B879564DFF29}"/>
                  </a:ext>
                </a:extLst>
              </p:cNvPr>
              <p:cNvSpPr/>
              <p:nvPr/>
            </p:nvSpPr>
            <p:spPr>
              <a:xfrm>
                <a:off x="3209398" y="-1116507"/>
                <a:ext cx="162020" cy="15144"/>
              </a:xfrm>
              <a:custGeom>
                <a:avLst/>
                <a:gdLst>
                  <a:gd name="connsiteX0" fmla="*/ 0 w 162020"/>
                  <a:gd name="connsiteY0" fmla="*/ 15145 h 15144"/>
                  <a:gd name="connsiteX1" fmla="*/ 146780 w 162020"/>
                  <a:gd name="connsiteY1" fmla="*/ 15145 h 15144"/>
                  <a:gd name="connsiteX2" fmla="*/ 162020 w 162020"/>
                  <a:gd name="connsiteY2" fmla="*/ 0 h 15144"/>
                  <a:gd name="connsiteX3" fmla="*/ 15240 w 162020"/>
                  <a:gd name="connsiteY3" fmla="*/ 0 h 15144"/>
                  <a:gd name="connsiteX4" fmla="*/ 0 w 162020"/>
                  <a:gd name="connsiteY4" fmla="*/ 15145 h 15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020" h="15144">
                    <a:moveTo>
                      <a:pt x="0" y="15145"/>
                    </a:moveTo>
                    <a:lnTo>
                      <a:pt x="146780" y="15145"/>
                    </a:lnTo>
                    <a:lnTo>
                      <a:pt x="162020" y="0"/>
                    </a:lnTo>
                    <a:lnTo>
                      <a:pt x="15240" y="0"/>
                    </a:lnTo>
                    <a:lnTo>
                      <a:pt x="0" y="1514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</p:grpSp>
        <p:grpSp>
          <p:nvGrpSpPr>
            <p:cNvPr id="39" name="Grafik 2">
              <a:extLst>
                <a:ext uri="{FF2B5EF4-FFF2-40B4-BE49-F238E27FC236}">
                  <a16:creationId xmlns:a16="http://schemas.microsoft.com/office/drawing/2014/main" id="{E8276E3A-D8DB-4638-88F3-A041BA42BF76}"/>
                </a:ext>
              </a:extLst>
            </p:cNvPr>
            <p:cNvGrpSpPr/>
            <p:nvPr/>
          </p:nvGrpSpPr>
          <p:grpSpPr>
            <a:xfrm>
              <a:off x="922011" y="-999571"/>
              <a:ext cx="2000622" cy="152233"/>
              <a:chOff x="3472669" y="-1059167"/>
              <a:chExt cx="1131760" cy="86119"/>
            </a:xfrm>
            <a:grpFill/>
          </p:grpSpPr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9EA36562-7256-4CB8-B42F-302589200C63}"/>
                  </a:ext>
                </a:extLst>
              </p:cNvPr>
              <p:cNvSpPr/>
              <p:nvPr/>
            </p:nvSpPr>
            <p:spPr>
              <a:xfrm>
                <a:off x="3472669" y="-1055927"/>
                <a:ext cx="73848" cy="81428"/>
              </a:xfrm>
              <a:custGeom>
                <a:avLst/>
                <a:gdLst>
                  <a:gd name="connsiteX0" fmla="*/ 73806 w 73848"/>
                  <a:gd name="connsiteY0" fmla="*/ 40372 h 81428"/>
                  <a:gd name="connsiteX1" fmla="*/ 73806 w 73848"/>
                  <a:gd name="connsiteY1" fmla="*/ 40848 h 81428"/>
                  <a:gd name="connsiteX2" fmla="*/ 36298 w 73848"/>
                  <a:gd name="connsiteY2" fmla="*/ 81387 h 81428"/>
                  <a:gd name="connsiteX3" fmla="*/ 32182 w 73848"/>
                  <a:gd name="connsiteY3" fmla="*/ 81329 h 81428"/>
                  <a:gd name="connsiteX4" fmla="*/ -13 w 73848"/>
                  <a:gd name="connsiteY4" fmla="*/ 81329 h 81428"/>
                  <a:gd name="connsiteX5" fmla="*/ -13 w 73848"/>
                  <a:gd name="connsiteY5" fmla="*/ 81 h 81428"/>
                  <a:gd name="connsiteX6" fmla="*/ 31991 w 73848"/>
                  <a:gd name="connsiteY6" fmla="*/ 81 h 81428"/>
                  <a:gd name="connsiteX7" fmla="*/ 73733 w 73848"/>
                  <a:gd name="connsiteY7" fmla="*/ 36450 h 81428"/>
                  <a:gd name="connsiteX8" fmla="*/ 73806 w 73848"/>
                  <a:gd name="connsiteY8" fmla="*/ 40372 h 81428"/>
                  <a:gd name="connsiteX9" fmla="*/ 45803 w 73848"/>
                  <a:gd name="connsiteY9" fmla="*/ 40467 h 81428"/>
                  <a:gd name="connsiteX10" fmla="*/ 31515 w 73848"/>
                  <a:gd name="connsiteY10" fmla="*/ 19798 h 81428"/>
                  <a:gd name="connsiteX11" fmla="*/ 26753 w 73848"/>
                  <a:gd name="connsiteY11" fmla="*/ 19798 h 81428"/>
                  <a:gd name="connsiteX12" fmla="*/ 26753 w 73848"/>
                  <a:gd name="connsiteY12" fmla="*/ 61613 h 81428"/>
                  <a:gd name="connsiteX13" fmla="*/ 31705 w 73848"/>
                  <a:gd name="connsiteY13" fmla="*/ 61613 h 81428"/>
                  <a:gd name="connsiteX14" fmla="*/ 45803 w 73848"/>
                  <a:gd name="connsiteY14" fmla="*/ 40943 h 81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3848" h="81428">
                    <a:moveTo>
                      <a:pt x="73806" y="40372"/>
                    </a:moveTo>
                    <a:lnTo>
                      <a:pt x="73806" y="40848"/>
                    </a:lnTo>
                    <a:cubicBezTo>
                      <a:pt x="74643" y="62400"/>
                      <a:pt x="57850" y="80550"/>
                      <a:pt x="36298" y="81387"/>
                    </a:cubicBezTo>
                    <a:cubicBezTo>
                      <a:pt x="34926" y="81440"/>
                      <a:pt x="33552" y="81421"/>
                      <a:pt x="32182" y="81329"/>
                    </a:cubicBezTo>
                    <a:lnTo>
                      <a:pt x="-13" y="81329"/>
                    </a:lnTo>
                    <a:lnTo>
                      <a:pt x="-13" y="81"/>
                    </a:lnTo>
                    <a:lnTo>
                      <a:pt x="31991" y="81"/>
                    </a:lnTo>
                    <a:cubicBezTo>
                      <a:pt x="53561" y="-1403"/>
                      <a:pt x="72250" y="14880"/>
                      <a:pt x="73733" y="36450"/>
                    </a:cubicBezTo>
                    <a:cubicBezTo>
                      <a:pt x="73823" y="37755"/>
                      <a:pt x="73847" y="39064"/>
                      <a:pt x="73806" y="40372"/>
                    </a:cubicBezTo>
                    <a:close/>
                    <a:moveTo>
                      <a:pt x="45803" y="40467"/>
                    </a:moveTo>
                    <a:cubicBezTo>
                      <a:pt x="45803" y="26370"/>
                      <a:pt x="40278" y="19798"/>
                      <a:pt x="31515" y="19798"/>
                    </a:cubicBezTo>
                    <a:lnTo>
                      <a:pt x="26753" y="19798"/>
                    </a:lnTo>
                    <a:lnTo>
                      <a:pt x="26753" y="61613"/>
                    </a:lnTo>
                    <a:lnTo>
                      <a:pt x="31705" y="61613"/>
                    </a:lnTo>
                    <a:cubicBezTo>
                      <a:pt x="40278" y="61613"/>
                      <a:pt x="45803" y="54850"/>
                      <a:pt x="45803" y="4094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FA5E6F33-9F8C-4617-BA62-A2F43483B9C1}"/>
                  </a:ext>
                </a:extLst>
              </p:cNvPr>
              <p:cNvSpPr/>
              <p:nvPr/>
            </p:nvSpPr>
            <p:spPr>
              <a:xfrm>
                <a:off x="3553537" y="-1055833"/>
                <a:ext cx="60197" cy="81248"/>
              </a:xfrm>
              <a:custGeom>
                <a:avLst/>
                <a:gdLst>
                  <a:gd name="connsiteX0" fmla="*/ 60185 w 60197"/>
                  <a:gd name="connsiteY0" fmla="*/ 19704 h 81248"/>
                  <a:gd name="connsiteX1" fmla="*/ 26943 w 60197"/>
                  <a:gd name="connsiteY1" fmla="*/ 19704 h 81248"/>
                  <a:gd name="connsiteX2" fmla="*/ 26943 w 60197"/>
                  <a:gd name="connsiteY2" fmla="*/ 35611 h 81248"/>
                  <a:gd name="connsiteX3" fmla="*/ 57899 w 60197"/>
                  <a:gd name="connsiteY3" fmla="*/ 35611 h 81248"/>
                  <a:gd name="connsiteX4" fmla="*/ 57899 w 60197"/>
                  <a:gd name="connsiteY4" fmla="*/ 55327 h 81248"/>
                  <a:gd name="connsiteX5" fmla="*/ 26943 w 60197"/>
                  <a:gd name="connsiteY5" fmla="*/ 55327 h 81248"/>
                  <a:gd name="connsiteX6" fmla="*/ 26943 w 60197"/>
                  <a:gd name="connsiteY6" fmla="*/ 81236 h 81248"/>
                  <a:gd name="connsiteX7" fmla="*/ -13 w 60197"/>
                  <a:gd name="connsiteY7" fmla="*/ 81236 h 81248"/>
                  <a:gd name="connsiteX8" fmla="*/ -13 w 60197"/>
                  <a:gd name="connsiteY8" fmla="*/ -13 h 81248"/>
                  <a:gd name="connsiteX9" fmla="*/ 60185 w 60197"/>
                  <a:gd name="connsiteY9" fmla="*/ -13 h 81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0197" h="81248">
                    <a:moveTo>
                      <a:pt x="60185" y="19704"/>
                    </a:moveTo>
                    <a:lnTo>
                      <a:pt x="26943" y="19704"/>
                    </a:lnTo>
                    <a:lnTo>
                      <a:pt x="26943" y="35611"/>
                    </a:lnTo>
                    <a:lnTo>
                      <a:pt x="57899" y="35611"/>
                    </a:lnTo>
                    <a:lnTo>
                      <a:pt x="57899" y="55327"/>
                    </a:lnTo>
                    <a:lnTo>
                      <a:pt x="26943" y="55327"/>
                    </a:lnTo>
                    <a:lnTo>
                      <a:pt x="26943" y="81236"/>
                    </a:lnTo>
                    <a:lnTo>
                      <a:pt x="-13" y="81236"/>
                    </a:lnTo>
                    <a:lnTo>
                      <a:pt x="-13" y="-13"/>
                    </a:lnTo>
                    <a:lnTo>
                      <a:pt x="60185" y="-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42" name="Freihandform: Form 41">
                <a:extLst>
                  <a:ext uri="{FF2B5EF4-FFF2-40B4-BE49-F238E27FC236}">
                    <a16:creationId xmlns:a16="http://schemas.microsoft.com/office/drawing/2014/main" id="{738E795F-2C3B-4433-9144-3948B9D448AD}"/>
                  </a:ext>
                </a:extLst>
              </p:cNvPr>
              <p:cNvSpPr/>
              <p:nvPr/>
            </p:nvSpPr>
            <p:spPr>
              <a:xfrm>
                <a:off x="3617068" y="-1056710"/>
                <a:ext cx="72866" cy="83109"/>
              </a:xfrm>
              <a:custGeom>
                <a:avLst/>
                <a:gdLst>
                  <a:gd name="connsiteX0" fmla="*/ -13 w 72866"/>
                  <a:gd name="connsiteY0" fmla="*/ 71159 h 83109"/>
                  <a:gd name="connsiteX1" fmla="*/ 11798 w 72866"/>
                  <a:gd name="connsiteY1" fmla="*/ 54300 h 83109"/>
                  <a:gd name="connsiteX2" fmla="*/ 35992 w 72866"/>
                  <a:gd name="connsiteY2" fmla="*/ 63349 h 83109"/>
                  <a:gd name="connsiteX3" fmla="*/ 44945 w 72866"/>
                  <a:gd name="connsiteY3" fmla="*/ 58491 h 83109"/>
                  <a:gd name="connsiteX4" fmla="*/ 27419 w 72866"/>
                  <a:gd name="connsiteY4" fmla="*/ 48966 h 83109"/>
                  <a:gd name="connsiteX5" fmla="*/ 4369 w 72866"/>
                  <a:gd name="connsiteY5" fmla="*/ 25820 h 83109"/>
                  <a:gd name="connsiteX6" fmla="*/ 39135 w 72866"/>
                  <a:gd name="connsiteY6" fmla="*/ 7 h 83109"/>
                  <a:gd name="connsiteX7" fmla="*/ 72854 w 72866"/>
                  <a:gd name="connsiteY7" fmla="*/ 12104 h 83109"/>
                  <a:gd name="connsiteX8" fmla="*/ 60090 w 72866"/>
                  <a:gd name="connsiteY8" fmla="*/ 26963 h 83109"/>
                  <a:gd name="connsiteX9" fmla="*/ 40469 w 72866"/>
                  <a:gd name="connsiteY9" fmla="*/ 19343 h 83109"/>
                  <a:gd name="connsiteX10" fmla="*/ 31515 w 72866"/>
                  <a:gd name="connsiteY10" fmla="*/ 24296 h 83109"/>
                  <a:gd name="connsiteX11" fmla="*/ 46279 w 72866"/>
                  <a:gd name="connsiteY11" fmla="*/ 32202 h 83109"/>
                  <a:gd name="connsiteX12" fmla="*/ 72091 w 72866"/>
                  <a:gd name="connsiteY12" fmla="*/ 58396 h 83109"/>
                  <a:gd name="connsiteX13" fmla="*/ 37325 w 72866"/>
                  <a:gd name="connsiteY13" fmla="*/ 83065 h 83109"/>
                  <a:gd name="connsiteX14" fmla="*/ -13 w 72866"/>
                  <a:gd name="connsiteY14" fmla="*/ 71159 h 83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2866" h="83109">
                    <a:moveTo>
                      <a:pt x="-13" y="71159"/>
                    </a:moveTo>
                    <a:lnTo>
                      <a:pt x="11798" y="54300"/>
                    </a:lnTo>
                    <a:cubicBezTo>
                      <a:pt x="18644" y="59902"/>
                      <a:pt x="27150" y="63083"/>
                      <a:pt x="35992" y="63349"/>
                    </a:cubicBezTo>
                    <a:cubicBezTo>
                      <a:pt x="42088" y="63349"/>
                      <a:pt x="44945" y="61634"/>
                      <a:pt x="44945" y="58491"/>
                    </a:cubicBezTo>
                    <a:cubicBezTo>
                      <a:pt x="44945" y="53824"/>
                      <a:pt x="38754" y="52014"/>
                      <a:pt x="27419" y="48966"/>
                    </a:cubicBezTo>
                    <a:cubicBezTo>
                      <a:pt x="13513" y="44775"/>
                      <a:pt x="4369" y="38488"/>
                      <a:pt x="4369" y="25820"/>
                    </a:cubicBezTo>
                    <a:cubicBezTo>
                      <a:pt x="4369" y="9818"/>
                      <a:pt x="19037" y="7"/>
                      <a:pt x="39135" y="7"/>
                    </a:cubicBezTo>
                    <a:cubicBezTo>
                      <a:pt x="51496" y="-346"/>
                      <a:pt x="63536" y="3974"/>
                      <a:pt x="72854" y="12104"/>
                    </a:cubicBezTo>
                    <a:lnTo>
                      <a:pt x="60090" y="26963"/>
                    </a:lnTo>
                    <a:cubicBezTo>
                      <a:pt x="54600" y="22277"/>
                      <a:pt x="47683" y="19591"/>
                      <a:pt x="40469" y="19343"/>
                    </a:cubicBezTo>
                    <a:cubicBezTo>
                      <a:pt x="34849" y="19343"/>
                      <a:pt x="31515" y="21248"/>
                      <a:pt x="31515" y="24296"/>
                    </a:cubicBezTo>
                    <a:cubicBezTo>
                      <a:pt x="31515" y="27344"/>
                      <a:pt x="36278" y="29344"/>
                      <a:pt x="46279" y="32202"/>
                    </a:cubicBezTo>
                    <a:cubicBezTo>
                      <a:pt x="60852" y="36393"/>
                      <a:pt x="72091" y="42489"/>
                      <a:pt x="72091" y="58396"/>
                    </a:cubicBezTo>
                    <a:cubicBezTo>
                      <a:pt x="72091" y="74302"/>
                      <a:pt x="58756" y="83065"/>
                      <a:pt x="37325" y="83065"/>
                    </a:cubicBezTo>
                    <a:cubicBezTo>
                      <a:pt x="23880" y="83509"/>
                      <a:pt x="10693" y="79304"/>
                      <a:pt x="-13" y="711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B8F75216-9C62-4CA8-9F47-4743B12A1BB1}"/>
                  </a:ext>
                </a:extLst>
              </p:cNvPr>
              <p:cNvSpPr/>
              <p:nvPr/>
            </p:nvSpPr>
            <p:spPr>
              <a:xfrm>
                <a:off x="3725749" y="-1055833"/>
                <a:ext cx="71532" cy="81248"/>
              </a:xfrm>
              <a:custGeom>
                <a:avLst/>
                <a:gdLst>
                  <a:gd name="connsiteX0" fmla="*/ 60376 w 71532"/>
                  <a:gd name="connsiteY0" fmla="*/ 81236 h 81248"/>
                  <a:gd name="connsiteX1" fmla="*/ 52851 w 71532"/>
                  <a:gd name="connsiteY1" fmla="*/ 60280 h 81248"/>
                  <a:gd name="connsiteX2" fmla="*/ 19513 w 71532"/>
                  <a:gd name="connsiteY2" fmla="*/ 60280 h 81248"/>
                  <a:gd name="connsiteX3" fmla="*/ 11893 w 71532"/>
                  <a:gd name="connsiteY3" fmla="*/ 81236 h 81248"/>
                  <a:gd name="connsiteX4" fmla="*/ -13 w 71532"/>
                  <a:gd name="connsiteY4" fmla="*/ 81236 h 81248"/>
                  <a:gd name="connsiteX5" fmla="*/ 30848 w 71532"/>
                  <a:gd name="connsiteY5" fmla="*/ -13 h 81248"/>
                  <a:gd name="connsiteX6" fmla="*/ 40373 w 71532"/>
                  <a:gd name="connsiteY6" fmla="*/ -13 h 81248"/>
                  <a:gd name="connsiteX7" fmla="*/ 71520 w 71532"/>
                  <a:gd name="connsiteY7" fmla="*/ 81236 h 81248"/>
                  <a:gd name="connsiteX8" fmla="*/ 22847 w 71532"/>
                  <a:gd name="connsiteY8" fmla="*/ 50946 h 81248"/>
                  <a:gd name="connsiteX9" fmla="*/ 49898 w 71532"/>
                  <a:gd name="connsiteY9" fmla="*/ 50946 h 81248"/>
                  <a:gd name="connsiteX10" fmla="*/ 36563 w 71532"/>
                  <a:gd name="connsiteY10" fmla="*/ 14179 h 81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532" h="81248">
                    <a:moveTo>
                      <a:pt x="60376" y="81236"/>
                    </a:moveTo>
                    <a:lnTo>
                      <a:pt x="52851" y="60280"/>
                    </a:lnTo>
                    <a:lnTo>
                      <a:pt x="19513" y="60280"/>
                    </a:lnTo>
                    <a:lnTo>
                      <a:pt x="11893" y="81236"/>
                    </a:lnTo>
                    <a:lnTo>
                      <a:pt x="-13" y="81236"/>
                    </a:lnTo>
                    <a:lnTo>
                      <a:pt x="30848" y="-13"/>
                    </a:lnTo>
                    <a:lnTo>
                      <a:pt x="40373" y="-13"/>
                    </a:lnTo>
                    <a:lnTo>
                      <a:pt x="71520" y="81236"/>
                    </a:lnTo>
                    <a:close/>
                    <a:moveTo>
                      <a:pt x="22847" y="50946"/>
                    </a:moveTo>
                    <a:lnTo>
                      <a:pt x="49898" y="50946"/>
                    </a:lnTo>
                    <a:lnTo>
                      <a:pt x="36563" y="1417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56A9E376-34C8-4585-BBD9-3C1316DC8859}"/>
                  </a:ext>
                </a:extLst>
              </p:cNvPr>
              <p:cNvSpPr/>
              <p:nvPr/>
            </p:nvSpPr>
            <p:spPr>
              <a:xfrm>
                <a:off x="3799662" y="-1034973"/>
                <a:ext cx="51625" cy="60388"/>
              </a:xfrm>
              <a:custGeom>
                <a:avLst/>
                <a:gdLst>
                  <a:gd name="connsiteX0" fmla="*/ 40183 w 51625"/>
                  <a:gd name="connsiteY0" fmla="*/ -13 h 60388"/>
                  <a:gd name="connsiteX1" fmla="*/ 51613 w 51625"/>
                  <a:gd name="connsiteY1" fmla="*/ -13 h 60388"/>
                  <a:gd name="connsiteX2" fmla="*/ 30086 w 51625"/>
                  <a:gd name="connsiteY2" fmla="*/ 60376 h 60388"/>
                  <a:gd name="connsiteX3" fmla="*/ 21704 w 51625"/>
                  <a:gd name="connsiteY3" fmla="*/ 60376 h 60388"/>
                  <a:gd name="connsiteX4" fmla="*/ -13 w 51625"/>
                  <a:gd name="connsiteY4" fmla="*/ -13 h 60388"/>
                  <a:gd name="connsiteX5" fmla="*/ 11322 w 51625"/>
                  <a:gd name="connsiteY5" fmla="*/ -13 h 60388"/>
                  <a:gd name="connsiteX6" fmla="*/ 25991 w 51625"/>
                  <a:gd name="connsiteY6" fmla="*/ 45231 h 60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25" h="60388">
                    <a:moveTo>
                      <a:pt x="40183" y="-13"/>
                    </a:moveTo>
                    <a:lnTo>
                      <a:pt x="51613" y="-13"/>
                    </a:lnTo>
                    <a:lnTo>
                      <a:pt x="30086" y="60376"/>
                    </a:lnTo>
                    <a:lnTo>
                      <a:pt x="21704" y="60376"/>
                    </a:lnTo>
                    <a:lnTo>
                      <a:pt x="-13" y="-13"/>
                    </a:lnTo>
                    <a:lnTo>
                      <a:pt x="11322" y="-13"/>
                    </a:lnTo>
                    <a:lnTo>
                      <a:pt x="25991" y="4523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45" name="Freihandform: Form 44">
                <a:extLst>
                  <a:ext uri="{FF2B5EF4-FFF2-40B4-BE49-F238E27FC236}">
                    <a16:creationId xmlns:a16="http://schemas.microsoft.com/office/drawing/2014/main" id="{E3C09513-2CAC-45B8-948D-93EEF4D06669}"/>
                  </a:ext>
                </a:extLst>
              </p:cNvPr>
              <p:cNvSpPr/>
              <p:nvPr/>
            </p:nvSpPr>
            <p:spPr>
              <a:xfrm>
                <a:off x="3862143" y="-1059167"/>
                <a:ext cx="13146" cy="84582"/>
              </a:xfrm>
              <a:custGeom>
                <a:avLst/>
                <a:gdLst>
                  <a:gd name="connsiteX0" fmla="*/ -10 w 13146"/>
                  <a:gd name="connsiteY0" fmla="*/ 6655 h 84582"/>
                  <a:gd name="connsiteX1" fmla="*/ 6467 w 13146"/>
                  <a:gd name="connsiteY1" fmla="*/ -12 h 84582"/>
                  <a:gd name="connsiteX2" fmla="*/ 13133 w 13146"/>
                  <a:gd name="connsiteY2" fmla="*/ 6464 h 84582"/>
                  <a:gd name="connsiteX3" fmla="*/ 6657 w 13146"/>
                  <a:gd name="connsiteY3" fmla="*/ 13131 h 84582"/>
                  <a:gd name="connsiteX4" fmla="*/ 6563 w 13146"/>
                  <a:gd name="connsiteY4" fmla="*/ 13132 h 84582"/>
                  <a:gd name="connsiteX5" fmla="*/ -6 w 13146"/>
                  <a:gd name="connsiteY5" fmla="*/ 7141 h 84582"/>
                  <a:gd name="connsiteX6" fmla="*/ -10 w 13146"/>
                  <a:gd name="connsiteY6" fmla="*/ 6655 h 84582"/>
                  <a:gd name="connsiteX7" fmla="*/ 11992 w 13146"/>
                  <a:gd name="connsiteY7" fmla="*/ 24181 h 84582"/>
                  <a:gd name="connsiteX8" fmla="*/ 11992 w 13146"/>
                  <a:gd name="connsiteY8" fmla="*/ 84569 h 84582"/>
                  <a:gd name="connsiteX9" fmla="*/ 848 w 13146"/>
                  <a:gd name="connsiteY9" fmla="*/ 84569 h 84582"/>
                  <a:gd name="connsiteX10" fmla="*/ 848 w 13146"/>
                  <a:gd name="connsiteY10" fmla="*/ 24181 h 84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46" h="84582">
                    <a:moveTo>
                      <a:pt x="-10" y="6655"/>
                    </a:moveTo>
                    <a:cubicBezTo>
                      <a:pt x="-62" y="3025"/>
                      <a:pt x="2837" y="41"/>
                      <a:pt x="6467" y="-12"/>
                    </a:cubicBezTo>
                    <a:cubicBezTo>
                      <a:pt x="10096" y="-65"/>
                      <a:pt x="13081" y="2835"/>
                      <a:pt x="13133" y="6464"/>
                    </a:cubicBezTo>
                    <a:cubicBezTo>
                      <a:pt x="13186" y="10094"/>
                      <a:pt x="10286" y="13078"/>
                      <a:pt x="6657" y="13131"/>
                    </a:cubicBezTo>
                    <a:cubicBezTo>
                      <a:pt x="6626" y="13132"/>
                      <a:pt x="6594" y="13132"/>
                      <a:pt x="6563" y="13132"/>
                    </a:cubicBezTo>
                    <a:cubicBezTo>
                      <a:pt x="3094" y="13291"/>
                      <a:pt x="153" y="10609"/>
                      <a:pt x="-6" y="7141"/>
                    </a:cubicBezTo>
                    <a:cubicBezTo>
                      <a:pt x="-14" y="6979"/>
                      <a:pt x="-15" y="6817"/>
                      <a:pt x="-10" y="6655"/>
                    </a:cubicBezTo>
                    <a:close/>
                    <a:moveTo>
                      <a:pt x="11992" y="24181"/>
                    </a:moveTo>
                    <a:lnTo>
                      <a:pt x="11992" y="84569"/>
                    </a:lnTo>
                    <a:lnTo>
                      <a:pt x="848" y="84569"/>
                    </a:lnTo>
                    <a:lnTo>
                      <a:pt x="848" y="241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46" name="Freihandform: Form 45">
                <a:extLst>
                  <a:ext uri="{FF2B5EF4-FFF2-40B4-BE49-F238E27FC236}">
                    <a16:creationId xmlns:a16="http://schemas.microsoft.com/office/drawing/2014/main" id="{7DDBB57A-07D5-4ACF-8D5C-6D2A4537581D}"/>
                  </a:ext>
                </a:extLst>
              </p:cNvPr>
              <p:cNvSpPr/>
              <p:nvPr/>
            </p:nvSpPr>
            <p:spPr>
              <a:xfrm>
                <a:off x="3889960" y="-1036124"/>
                <a:ext cx="50292" cy="62753"/>
              </a:xfrm>
              <a:custGeom>
                <a:avLst/>
                <a:gdLst>
                  <a:gd name="connsiteX0" fmla="*/ 48089 w 50292"/>
                  <a:gd name="connsiteY0" fmla="*/ 48287 h 62753"/>
                  <a:gd name="connsiteX1" fmla="*/ 50279 w 50292"/>
                  <a:gd name="connsiteY1" fmla="*/ 60574 h 62753"/>
                  <a:gd name="connsiteX2" fmla="*/ 50279 w 50292"/>
                  <a:gd name="connsiteY2" fmla="*/ 61526 h 62753"/>
                  <a:gd name="connsiteX3" fmla="*/ 38659 w 50292"/>
                  <a:gd name="connsiteY3" fmla="*/ 61526 h 62753"/>
                  <a:gd name="connsiteX4" fmla="*/ 37230 w 50292"/>
                  <a:gd name="connsiteY4" fmla="*/ 55621 h 62753"/>
                  <a:gd name="connsiteX5" fmla="*/ 20656 w 50292"/>
                  <a:gd name="connsiteY5" fmla="*/ 62669 h 62753"/>
                  <a:gd name="connsiteX6" fmla="*/ 41 w 50292"/>
                  <a:gd name="connsiteY6" fmla="*/ 45325 h 62753"/>
                  <a:gd name="connsiteX7" fmla="*/ -13 w 50292"/>
                  <a:gd name="connsiteY7" fmla="*/ 44477 h 62753"/>
                  <a:gd name="connsiteX8" fmla="*/ 27038 w 50292"/>
                  <a:gd name="connsiteY8" fmla="*/ 24474 h 62753"/>
                  <a:gd name="connsiteX9" fmla="*/ 36563 w 50292"/>
                  <a:gd name="connsiteY9" fmla="*/ 24474 h 62753"/>
                  <a:gd name="connsiteX10" fmla="*/ 36563 w 50292"/>
                  <a:gd name="connsiteY10" fmla="*/ 19997 h 62753"/>
                  <a:gd name="connsiteX11" fmla="*/ 26579 w 50292"/>
                  <a:gd name="connsiteY11" fmla="*/ 8507 h 62753"/>
                  <a:gd name="connsiteX12" fmla="*/ 24466 w 50292"/>
                  <a:gd name="connsiteY12" fmla="*/ 8567 h 62753"/>
                  <a:gd name="connsiteX13" fmla="*/ 12084 w 50292"/>
                  <a:gd name="connsiteY13" fmla="*/ 18092 h 62753"/>
                  <a:gd name="connsiteX14" fmla="*/ 940 w 50292"/>
                  <a:gd name="connsiteY14" fmla="*/ 18092 h 62753"/>
                  <a:gd name="connsiteX15" fmla="*/ 25133 w 50292"/>
                  <a:gd name="connsiteY15" fmla="*/ 185 h 62753"/>
                  <a:gd name="connsiteX16" fmla="*/ 47527 w 50292"/>
                  <a:gd name="connsiteY16" fmla="*/ 17025 h 62753"/>
                  <a:gd name="connsiteX17" fmla="*/ 47707 w 50292"/>
                  <a:gd name="connsiteY17" fmla="*/ 20569 h 62753"/>
                  <a:gd name="connsiteX18" fmla="*/ 36944 w 50292"/>
                  <a:gd name="connsiteY18" fmla="*/ 44477 h 62753"/>
                  <a:gd name="connsiteX19" fmla="*/ 36944 w 50292"/>
                  <a:gd name="connsiteY19" fmla="*/ 32094 h 62753"/>
                  <a:gd name="connsiteX20" fmla="*/ 29039 w 50292"/>
                  <a:gd name="connsiteY20" fmla="*/ 32094 h 62753"/>
                  <a:gd name="connsiteX21" fmla="*/ 11227 w 50292"/>
                  <a:gd name="connsiteY21" fmla="*/ 42857 h 62753"/>
                  <a:gd name="connsiteX22" fmla="*/ 20010 w 50292"/>
                  <a:gd name="connsiteY22" fmla="*/ 53070 h 62753"/>
                  <a:gd name="connsiteX23" fmla="*/ 22371 w 50292"/>
                  <a:gd name="connsiteY23" fmla="*/ 52954 h 62753"/>
                  <a:gd name="connsiteX24" fmla="*/ 36944 w 50292"/>
                  <a:gd name="connsiteY24" fmla="*/ 44477 h 62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0292" h="62753">
                    <a:moveTo>
                      <a:pt x="48089" y="48287"/>
                    </a:moveTo>
                    <a:cubicBezTo>
                      <a:pt x="48054" y="52482"/>
                      <a:pt x="48797" y="56648"/>
                      <a:pt x="50279" y="60574"/>
                    </a:cubicBezTo>
                    <a:lnTo>
                      <a:pt x="50279" y="61526"/>
                    </a:lnTo>
                    <a:lnTo>
                      <a:pt x="38659" y="61526"/>
                    </a:lnTo>
                    <a:cubicBezTo>
                      <a:pt x="37904" y="59636"/>
                      <a:pt x="37423" y="57647"/>
                      <a:pt x="37230" y="55621"/>
                    </a:cubicBezTo>
                    <a:cubicBezTo>
                      <a:pt x="32877" y="60102"/>
                      <a:pt x="26904" y="62643"/>
                      <a:pt x="20656" y="62669"/>
                    </a:cubicBezTo>
                    <a:cubicBezTo>
                      <a:pt x="10174" y="63573"/>
                      <a:pt x="945" y="55807"/>
                      <a:pt x="41" y="45325"/>
                    </a:cubicBezTo>
                    <a:cubicBezTo>
                      <a:pt x="17" y="45043"/>
                      <a:pt x="-1" y="44760"/>
                      <a:pt x="-13" y="44477"/>
                    </a:cubicBezTo>
                    <a:cubicBezTo>
                      <a:pt x="-13" y="31237"/>
                      <a:pt x="10560" y="24474"/>
                      <a:pt x="27038" y="24474"/>
                    </a:cubicBezTo>
                    <a:lnTo>
                      <a:pt x="36563" y="24474"/>
                    </a:lnTo>
                    <a:lnTo>
                      <a:pt x="36563" y="19997"/>
                    </a:lnTo>
                    <a:cubicBezTo>
                      <a:pt x="36979" y="14068"/>
                      <a:pt x="32509" y="8923"/>
                      <a:pt x="26579" y="8507"/>
                    </a:cubicBezTo>
                    <a:cubicBezTo>
                      <a:pt x="25875" y="8458"/>
                      <a:pt x="25167" y="8478"/>
                      <a:pt x="24466" y="8567"/>
                    </a:cubicBezTo>
                    <a:cubicBezTo>
                      <a:pt x="17037" y="8567"/>
                      <a:pt x="12084" y="12949"/>
                      <a:pt x="12084" y="18092"/>
                    </a:cubicBezTo>
                    <a:lnTo>
                      <a:pt x="940" y="18092"/>
                    </a:lnTo>
                    <a:cubicBezTo>
                      <a:pt x="940" y="9520"/>
                      <a:pt x="10465" y="185"/>
                      <a:pt x="25133" y="185"/>
                    </a:cubicBezTo>
                    <a:cubicBezTo>
                      <a:pt x="35967" y="-1348"/>
                      <a:pt x="45993" y="6191"/>
                      <a:pt x="47527" y="17025"/>
                    </a:cubicBezTo>
                    <a:cubicBezTo>
                      <a:pt x="47693" y="18198"/>
                      <a:pt x="47753" y="19384"/>
                      <a:pt x="47707" y="20569"/>
                    </a:cubicBezTo>
                    <a:close/>
                    <a:moveTo>
                      <a:pt x="36944" y="44477"/>
                    </a:moveTo>
                    <a:lnTo>
                      <a:pt x="36944" y="32094"/>
                    </a:lnTo>
                    <a:lnTo>
                      <a:pt x="29039" y="32094"/>
                    </a:lnTo>
                    <a:cubicBezTo>
                      <a:pt x="17608" y="32094"/>
                      <a:pt x="11227" y="35523"/>
                      <a:pt x="11227" y="42857"/>
                    </a:cubicBezTo>
                    <a:cubicBezTo>
                      <a:pt x="10832" y="48103"/>
                      <a:pt x="14764" y="52676"/>
                      <a:pt x="20010" y="53070"/>
                    </a:cubicBezTo>
                    <a:cubicBezTo>
                      <a:pt x="20799" y="53130"/>
                      <a:pt x="21592" y="53091"/>
                      <a:pt x="22371" y="52954"/>
                    </a:cubicBezTo>
                    <a:cubicBezTo>
                      <a:pt x="28411" y="52995"/>
                      <a:pt x="33994" y="49747"/>
                      <a:pt x="36944" y="4447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1A656201-E0A2-49DA-A539-1AABFBD3250F}"/>
                  </a:ext>
                </a:extLst>
              </p:cNvPr>
              <p:cNvSpPr/>
              <p:nvPr/>
            </p:nvSpPr>
            <p:spPr>
              <a:xfrm>
                <a:off x="3948919" y="-1049451"/>
                <a:ext cx="32099" cy="75628"/>
              </a:xfrm>
              <a:custGeom>
                <a:avLst/>
                <a:gdLst>
                  <a:gd name="connsiteX0" fmla="*/ 32086 w 32099"/>
                  <a:gd name="connsiteY0" fmla="*/ 65424 h 75628"/>
                  <a:gd name="connsiteX1" fmla="*/ 32086 w 32099"/>
                  <a:gd name="connsiteY1" fmla="*/ 74949 h 75628"/>
                  <a:gd name="connsiteX2" fmla="*/ 22561 w 32099"/>
                  <a:gd name="connsiteY2" fmla="*/ 75616 h 75628"/>
                  <a:gd name="connsiteX3" fmla="*/ 8369 w 32099"/>
                  <a:gd name="connsiteY3" fmla="*/ 59995 h 75628"/>
                  <a:gd name="connsiteX4" fmla="*/ 8369 w 32099"/>
                  <a:gd name="connsiteY4" fmla="*/ 22752 h 75628"/>
                  <a:gd name="connsiteX5" fmla="*/ -13 w 32099"/>
                  <a:gd name="connsiteY5" fmla="*/ 22752 h 75628"/>
                  <a:gd name="connsiteX6" fmla="*/ -13 w 32099"/>
                  <a:gd name="connsiteY6" fmla="*/ 14465 h 75628"/>
                  <a:gd name="connsiteX7" fmla="*/ 7702 w 32099"/>
                  <a:gd name="connsiteY7" fmla="*/ 14465 h 75628"/>
                  <a:gd name="connsiteX8" fmla="*/ 7702 w 32099"/>
                  <a:gd name="connsiteY8" fmla="*/ -13 h 75628"/>
                  <a:gd name="connsiteX9" fmla="*/ 18847 w 32099"/>
                  <a:gd name="connsiteY9" fmla="*/ -13 h 75628"/>
                  <a:gd name="connsiteX10" fmla="*/ 18847 w 32099"/>
                  <a:gd name="connsiteY10" fmla="*/ 14465 h 75628"/>
                  <a:gd name="connsiteX11" fmla="*/ 30848 w 32099"/>
                  <a:gd name="connsiteY11" fmla="*/ 14465 h 75628"/>
                  <a:gd name="connsiteX12" fmla="*/ 30848 w 32099"/>
                  <a:gd name="connsiteY12" fmla="*/ 22752 h 75628"/>
                  <a:gd name="connsiteX13" fmla="*/ 19132 w 32099"/>
                  <a:gd name="connsiteY13" fmla="*/ 22752 h 75628"/>
                  <a:gd name="connsiteX14" fmla="*/ 19132 w 32099"/>
                  <a:gd name="connsiteY14" fmla="*/ 59899 h 75628"/>
                  <a:gd name="connsiteX15" fmla="*/ 25514 w 32099"/>
                  <a:gd name="connsiteY15" fmla="*/ 66091 h 75628"/>
                  <a:gd name="connsiteX16" fmla="*/ 32087 w 32099"/>
                  <a:gd name="connsiteY16" fmla="*/ 65424 h 75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2099" h="75628">
                    <a:moveTo>
                      <a:pt x="32086" y="65424"/>
                    </a:moveTo>
                    <a:lnTo>
                      <a:pt x="32086" y="74949"/>
                    </a:lnTo>
                    <a:cubicBezTo>
                      <a:pt x="28931" y="75399"/>
                      <a:pt x="25748" y="75621"/>
                      <a:pt x="22561" y="75616"/>
                    </a:cubicBezTo>
                    <a:cubicBezTo>
                      <a:pt x="14846" y="75616"/>
                      <a:pt x="8369" y="71710"/>
                      <a:pt x="8369" y="59995"/>
                    </a:cubicBezTo>
                    <a:lnTo>
                      <a:pt x="8369" y="22752"/>
                    </a:lnTo>
                    <a:lnTo>
                      <a:pt x="-13" y="22752"/>
                    </a:lnTo>
                    <a:lnTo>
                      <a:pt x="-13" y="14465"/>
                    </a:lnTo>
                    <a:lnTo>
                      <a:pt x="7702" y="14465"/>
                    </a:lnTo>
                    <a:lnTo>
                      <a:pt x="7702" y="-13"/>
                    </a:lnTo>
                    <a:lnTo>
                      <a:pt x="18847" y="-13"/>
                    </a:lnTo>
                    <a:lnTo>
                      <a:pt x="18847" y="14465"/>
                    </a:lnTo>
                    <a:lnTo>
                      <a:pt x="30848" y="14465"/>
                    </a:lnTo>
                    <a:lnTo>
                      <a:pt x="30848" y="22752"/>
                    </a:lnTo>
                    <a:lnTo>
                      <a:pt x="19132" y="22752"/>
                    </a:lnTo>
                    <a:lnTo>
                      <a:pt x="19132" y="59899"/>
                    </a:lnTo>
                    <a:cubicBezTo>
                      <a:pt x="19132" y="65138"/>
                      <a:pt x="22276" y="66091"/>
                      <a:pt x="25514" y="66091"/>
                    </a:cubicBezTo>
                    <a:cubicBezTo>
                      <a:pt x="27718" y="66028"/>
                      <a:pt x="29915" y="65805"/>
                      <a:pt x="32087" y="654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48" name="Freihandform: Form 47">
                <a:extLst>
                  <a:ext uri="{FF2B5EF4-FFF2-40B4-BE49-F238E27FC236}">
                    <a16:creationId xmlns:a16="http://schemas.microsoft.com/office/drawing/2014/main" id="{74461C7F-9216-46B7-941F-8E13E0419DCD}"/>
                  </a:ext>
                </a:extLst>
              </p:cNvPr>
              <p:cNvSpPr/>
              <p:nvPr/>
            </p:nvSpPr>
            <p:spPr>
              <a:xfrm>
                <a:off x="3992350" y="-1059167"/>
                <a:ext cx="13146" cy="84582"/>
              </a:xfrm>
              <a:custGeom>
                <a:avLst/>
                <a:gdLst>
                  <a:gd name="connsiteX0" fmla="*/ -10 w 13146"/>
                  <a:gd name="connsiteY0" fmla="*/ 6655 h 84582"/>
                  <a:gd name="connsiteX1" fmla="*/ 6467 w 13146"/>
                  <a:gd name="connsiteY1" fmla="*/ -12 h 84582"/>
                  <a:gd name="connsiteX2" fmla="*/ 13133 w 13146"/>
                  <a:gd name="connsiteY2" fmla="*/ 6464 h 84582"/>
                  <a:gd name="connsiteX3" fmla="*/ 6657 w 13146"/>
                  <a:gd name="connsiteY3" fmla="*/ 13131 h 84582"/>
                  <a:gd name="connsiteX4" fmla="*/ 6563 w 13146"/>
                  <a:gd name="connsiteY4" fmla="*/ 13132 h 84582"/>
                  <a:gd name="connsiteX5" fmla="*/ -6 w 13146"/>
                  <a:gd name="connsiteY5" fmla="*/ 7141 h 84582"/>
                  <a:gd name="connsiteX6" fmla="*/ -10 w 13146"/>
                  <a:gd name="connsiteY6" fmla="*/ 6655 h 84582"/>
                  <a:gd name="connsiteX7" fmla="*/ 11897 w 13146"/>
                  <a:gd name="connsiteY7" fmla="*/ 24181 h 84582"/>
                  <a:gd name="connsiteX8" fmla="*/ 11897 w 13146"/>
                  <a:gd name="connsiteY8" fmla="*/ 84569 h 84582"/>
                  <a:gd name="connsiteX9" fmla="*/ 752 w 13146"/>
                  <a:gd name="connsiteY9" fmla="*/ 84569 h 84582"/>
                  <a:gd name="connsiteX10" fmla="*/ 752 w 13146"/>
                  <a:gd name="connsiteY10" fmla="*/ 24181 h 84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46" h="84582">
                    <a:moveTo>
                      <a:pt x="-10" y="6655"/>
                    </a:moveTo>
                    <a:cubicBezTo>
                      <a:pt x="-62" y="3025"/>
                      <a:pt x="2837" y="41"/>
                      <a:pt x="6467" y="-12"/>
                    </a:cubicBezTo>
                    <a:cubicBezTo>
                      <a:pt x="10096" y="-65"/>
                      <a:pt x="13081" y="2835"/>
                      <a:pt x="13133" y="6464"/>
                    </a:cubicBezTo>
                    <a:cubicBezTo>
                      <a:pt x="13186" y="10094"/>
                      <a:pt x="10286" y="13078"/>
                      <a:pt x="6657" y="13131"/>
                    </a:cubicBezTo>
                    <a:cubicBezTo>
                      <a:pt x="6626" y="13132"/>
                      <a:pt x="6594" y="13132"/>
                      <a:pt x="6563" y="13132"/>
                    </a:cubicBezTo>
                    <a:cubicBezTo>
                      <a:pt x="3094" y="13291"/>
                      <a:pt x="153" y="10609"/>
                      <a:pt x="-6" y="7141"/>
                    </a:cubicBezTo>
                    <a:cubicBezTo>
                      <a:pt x="-14" y="6979"/>
                      <a:pt x="-15" y="6817"/>
                      <a:pt x="-10" y="6655"/>
                    </a:cubicBezTo>
                    <a:close/>
                    <a:moveTo>
                      <a:pt x="11897" y="24181"/>
                    </a:moveTo>
                    <a:lnTo>
                      <a:pt x="11897" y="84569"/>
                    </a:lnTo>
                    <a:lnTo>
                      <a:pt x="752" y="84569"/>
                    </a:lnTo>
                    <a:lnTo>
                      <a:pt x="752" y="241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49" name="Freihandform: Form 48">
                <a:extLst>
                  <a:ext uri="{FF2B5EF4-FFF2-40B4-BE49-F238E27FC236}">
                    <a16:creationId xmlns:a16="http://schemas.microsoft.com/office/drawing/2014/main" id="{D2F364A6-4429-4B1E-97F8-BC4755F2AD41}"/>
                  </a:ext>
                </a:extLst>
              </p:cNvPr>
              <p:cNvSpPr/>
              <p:nvPr/>
            </p:nvSpPr>
            <p:spPr>
              <a:xfrm>
                <a:off x="4018925" y="-1036416"/>
                <a:ext cx="55631" cy="63368"/>
              </a:xfrm>
              <a:custGeom>
                <a:avLst/>
                <a:gdLst>
                  <a:gd name="connsiteX0" fmla="*/ 180 w 55631"/>
                  <a:gd name="connsiteY0" fmla="*/ 31053 h 63368"/>
                  <a:gd name="connsiteX1" fmla="*/ 24553 w 55631"/>
                  <a:gd name="connsiteY1" fmla="*/ 180 h 63368"/>
                  <a:gd name="connsiteX2" fmla="*/ 55425 w 55631"/>
                  <a:gd name="connsiteY2" fmla="*/ 24553 h 63368"/>
                  <a:gd name="connsiteX3" fmla="*/ 55425 w 55631"/>
                  <a:gd name="connsiteY3" fmla="*/ 31053 h 63368"/>
                  <a:gd name="connsiteX4" fmla="*/ 55425 w 55631"/>
                  <a:gd name="connsiteY4" fmla="*/ 32291 h 63368"/>
                  <a:gd name="connsiteX5" fmla="*/ 31053 w 55631"/>
                  <a:gd name="connsiteY5" fmla="*/ 63163 h 63368"/>
                  <a:gd name="connsiteX6" fmla="*/ 180 w 55631"/>
                  <a:gd name="connsiteY6" fmla="*/ 38790 h 63368"/>
                  <a:gd name="connsiteX7" fmla="*/ 180 w 55631"/>
                  <a:gd name="connsiteY7" fmla="*/ 32291 h 63368"/>
                  <a:gd name="connsiteX8" fmla="*/ 11420 w 55631"/>
                  <a:gd name="connsiteY8" fmla="*/ 32291 h 63368"/>
                  <a:gd name="connsiteX9" fmla="*/ 27898 w 55631"/>
                  <a:gd name="connsiteY9" fmla="*/ 54008 h 63368"/>
                  <a:gd name="connsiteX10" fmla="*/ 44281 w 55631"/>
                  <a:gd name="connsiteY10" fmla="*/ 32291 h 63368"/>
                  <a:gd name="connsiteX11" fmla="*/ 44281 w 55631"/>
                  <a:gd name="connsiteY11" fmla="*/ 31053 h 63368"/>
                  <a:gd name="connsiteX12" fmla="*/ 27708 w 55631"/>
                  <a:gd name="connsiteY12" fmla="*/ 9240 h 63368"/>
                  <a:gd name="connsiteX13" fmla="*/ 11420 w 55631"/>
                  <a:gd name="connsiteY13" fmla="*/ 31053 h 63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5631" h="63368">
                    <a:moveTo>
                      <a:pt x="180" y="31053"/>
                    </a:moveTo>
                    <a:cubicBezTo>
                      <a:pt x="-1614" y="15797"/>
                      <a:pt x="9298" y="1975"/>
                      <a:pt x="24553" y="180"/>
                    </a:cubicBezTo>
                    <a:cubicBezTo>
                      <a:pt x="39809" y="-1614"/>
                      <a:pt x="53631" y="9298"/>
                      <a:pt x="55425" y="24553"/>
                    </a:cubicBezTo>
                    <a:cubicBezTo>
                      <a:pt x="55679" y="26712"/>
                      <a:pt x="55679" y="28894"/>
                      <a:pt x="55425" y="31053"/>
                    </a:cubicBezTo>
                    <a:lnTo>
                      <a:pt x="55425" y="32291"/>
                    </a:lnTo>
                    <a:cubicBezTo>
                      <a:pt x="57220" y="47546"/>
                      <a:pt x="46308" y="61368"/>
                      <a:pt x="31053" y="63163"/>
                    </a:cubicBezTo>
                    <a:cubicBezTo>
                      <a:pt x="15797" y="64958"/>
                      <a:pt x="1975" y="54046"/>
                      <a:pt x="180" y="38790"/>
                    </a:cubicBezTo>
                    <a:cubicBezTo>
                      <a:pt x="-73" y="36631"/>
                      <a:pt x="-73" y="34450"/>
                      <a:pt x="180" y="32291"/>
                    </a:cubicBezTo>
                    <a:close/>
                    <a:moveTo>
                      <a:pt x="11420" y="32291"/>
                    </a:moveTo>
                    <a:cubicBezTo>
                      <a:pt x="11420" y="44007"/>
                      <a:pt x="16754" y="54008"/>
                      <a:pt x="27898" y="54008"/>
                    </a:cubicBezTo>
                    <a:cubicBezTo>
                      <a:pt x="39042" y="54008"/>
                      <a:pt x="44281" y="44483"/>
                      <a:pt x="44281" y="32291"/>
                    </a:cubicBezTo>
                    <a:lnTo>
                      <a:pt x="44281" y="31053"/>
                    </a:lnTo>
                    <a:cubicBezTo>
                      <a:pt x="44281" y="19432"/>
                      <a:pt x="38852" y="9240"/>
                      <a:pt x="27708" y="9240"/>
                    </a:cubicBezTo>
                    <a:cubicBezTo>
                      <a:pt x="16563" y="9240"/>
                      <a:pt x="11420" y="19432"/>
                      <a:pt x="11420" y="3105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50" name="Freihandform: Form 49">
                <a:extLst>
                  <a:ext uri="{FF2B5EF4-FFF2-40B4-BE49-F238E27FC236}">
                    <a16:creationId xmlns:a16="http://schemas.microsoft.com/office/drawing/2014/main" id="{BA6F1C4F-1C86-4B08-8B4C-18AB1EADDCBC}"/>
                  </a:ext>
                </a:extLst>
              </p:cNvPr>
              <p:cNvSpPr/>
              <p:nvPr/>
            </p:nvSpPr>
            <p:spPr>
              <a:xfrm>
                <a:off x="4088270" y="-1036118"/>
                <a:ext cx="47910" cy="61533"/>
              </a:xfrm>
              <a:custGeom>
                <a:avLst/>
                <a:gdLst>
                  <a:gd name="connsiteX0" fmla="*/ 47898 w 47910"/>
                  <a:gd name="connsiteY0" fmla="*/ 21896 h 61533"/>
                  <a:gd name="connsiteX1" fmla="*/ 47898 w 47910"/>
                  <a:gd name="connsiteY1" fmla="*/ 61520 h 61533"/>
                  <a:gd name="connsiteX2" fmla="*/ 36754 w 47910"/>
                  <a:gd name="connsiteY2" fmla="*/ 61520 h 61533"/>
                  <a:gd name="connsiteX3" fmla="*/ 36754 w 47910"/>
                  <a:gd name="connsiteY3" fmla="*/ 21801 h 61533"/>
                  <a:gd name="connsiteX4" fmla="*/ 25133 w 47910"/>
                  <a:gd name="connsiteY4" fmla="*/ 9228 h 61533"/>
                  <a:gd name="connsiteX5" fmla="*/ 11132 w 47910"/>
                  <a:gd name="connsiteY5" fmla="*/ 18086 h 61533"/>
                  <a:gd name="connsiteX6" fmla="*/ 11131 w 47910"/>
                  <a:gd name="connsiteY6" fmla="*/ 61520 h 61533"/>
                  <a:gd name="connsiteX7" fmla="*/ -13 w 47910"/>
                  <a:gd name="connsiteY7" fmla="*/ 61520 h 61533"/>
                  <a:gd name="connsiteX8" fmla="*/ -13 w 47910"/>
                  <a:gd name="connsiteY8" fmla="*/ 1132 h 61533"/>
                  <a:gd name="connsiteX9" fmla="*/ 11227 w 47910"/>
                  <a:gd name="connsiteY9" fmla="*/ 1132 h 61533"/>
                  <a:gd name="connsiteX10" fmla="*/ 11227 w 47910"/>
                  <a:gd name="connsiteY10" fmla="*/ 7799 h 61533"/>
                  <a:gd name="connsiteX11" fmla="*/ 28658 w 47910"/>
                  <a:gd name="connsiteY11" fmla="*/ -11 h 61533"/>
                  <a:gd name="connsiteX12" fmla="*/ 47898 w 47910"/>
                  <a:gd name="connsiteY12" fmla="*/ 21896 h 61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910" h="61533">
                    <a:moveTo>
                      <a:pt x="47898" y="21896"/>
                    </a:moveTo>
                    <a:lnTo>
                      <a:pt x="47898" y="61520"/>
                    </a:lnTo>
                    <a:lnTo>
                      <a:pt x="36754" y="61520"/>
                    </a:lnTo>
                    <a:lnTo>
                      <a:pt x="36754" y="21801"/>
                    </a:lnTo>
                    <a:cubicBezTo>
                      <a:pt x="36754" y="12848"/>
                      <a:pt x="32849" y="9228"/>
                      <a:pt x="25133" y="9228"/>
                    </a:cubicBezTo>
                    <a:cubicBezTo>
                      <a:pt x="19188" y="9368"/>
                      <a:pt x="13804" y="12774"/>
                      <a:pt x="11132" y="18086"/>
                    </a:cubicBezTo>
                    <a:lnTo>
                      <a:pt x="11131" y="61520"/>
                    </a:lnTo>
                    <a:lnTo>
                      <a:pt x="-13" y="61520"/>
                    </a:lnTo>
                    <a:lnTo>
                      <a:pt x="-13" y="1132"/>
                    </a:lnTo>
                    <a:lnTo>
                      <a:pt x="11227" y="1132"/>
                    </a:lnTo>
                    <a:lnTo>
                      <a:pt x="11227" y="7799"/>
                    </a:lnTo>
                    <a:cubicBezTo>
                      <a:pt x="15611" y="2766"/>
                      <a:pt x="21983" y="-89"/>
                      <a:pt x="28658" y="-11"/>
                    </a:cubicBezTo>
                    <a:cubicBezTo>
                      <a:pt x="40373" y="-11"/>
                      <a:pt x="47898" y="6371"/>
                      <a:pt x="47898" y="2189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51" name="Freihandform: Form 50">
                <a:extLst>
                  <a:ext uri="{FF2B5EF4-FFF2-40B4-BE49-F238E27FC236}">
                    <a16:creationId xmlns:a16="http://schemas.microsoft.com/office/drawing/2014/main" id="{2A6A7B71-EBDA-4701-BF91-B8A19BC2811B}"/>
                  </a:ext>
                </a:extLst>
              </p:cNvPr>
              <p:cNvSpPr/>
              <p:nvPr/>
            </p:nvSpPr>
            <p:spPr>
              <a:xfrm>
                <a:off x="4178472" y="-1057299"/>
                <a:ext cx="59436" cy="83666"/>
              </a:xfrm>
              <a:custGeom>
                <a:avLst/>
                <a:gdLst>
                  <a:gd name="connsiteX0" fmla="*/ 29324 w 59436"/>
                  <a:gd name="connsiteY0" fmla="*/ 46601 h 83666"/>
                  <a:gd name="connsiteX1" fmla="*/ 3035 w 59436"/>
                  <a:gd name="connsiteY1" fmla="*/ 22503 h 83666"/>
                  <a:gd name="connsiteX2" fmla="*/ 30753 w 59436"/>
                  <a:gd name="connsiteY2" fmla="*/ 119 h 83666"/>
                  <a:gd name="connsiteX3" fmla="*/ 59226 w 59436"/>
                  <a:gd name="connsiteY3" fmla="*/ 23393 h 83666"/>
                  <a:gd name="connsiteX4" fmla="*/ 59328 w 59436"/>
                  <a:gd name="connsiteY4" fmla="*/ 24789 h 83666"/>
                  <a:gd name="connsiteX5" fmla="*/ 47708 w 59436"/>
                  <a:gd name="connsiteY5" fmla="*/ 24789 h 83666"/>
                  <a:gd name="connsiteX6" fmla="*/ 30467 w 59436"/>
                  <a:gd name="connsiteY6" fmla="*/ 9454 h 83666"/>
                  <a:gd name="connsiteX7" fmla="*/ 14465 w 59436"/>
                  <a:gd name="connsiteY7" fmla="*/ 22313 h 83666"/>
                  <a:gd name="connsiteX8" fmla="*/ 32849 w 59436"/>
                  <a:gd name="connsiteY8" fmla="*/ 36600 h 83666"/>
                  <a:gd name="connsiteX9" fmla="*/ 59423 w 59436"/>
                  <a:gd name="connsiteY9" fmla="*/ 61746 h 83666"/>
                  <a:gd name="connsiteX10" fmla="*/ 30848 w 59436"/>
                  <a:gd name="connsiteY10" fmla="*/ 83654 h 83666"/>
                  <a:gd name="connsiteX11" fmla="*/ -13 w 59436"/>
                  <a:gd name="connsiteY11" fmla="*/ 58889 h 83666"/>
                  <a:gd name="connsiteX12" fmla="*/ 11608 w 59436"/>
                  <a:gd name="connsiteY12" fmla="*/ 58889 h 83666"/>
                  <a:gd name="connsiteX13" fmla="*/ 30658 w 59436"/>
                  <a:gd name="connsiteY13" fmla="*/ 74414 h 83666"/>
                  <a:gd name="connsiteX14" fmla="*/ 47422 w 59436"/>
                  <a:gd name="connsiteY14" fmla="*/ 61841 h 83666"/>
                  <a:gd name="connsiteX15" fmla="*/ 29324 w 59436"/>
                  <a:gd name="connsiteY15" fmla="*/ 46601 h 83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9436" h="83666">
                    <a:moveTo>
                      <a:pt x="29324" y="46601"/>
                    </a:moveTo>
                    <a:cubicBezTo>
                      <a:pt x="13322" y="41934"/>
                      <a:pt x="3035" y="34981"/>
                      <a:pt x="3035" y="22503"/>
                    </a:cubicBezTo>
                    <a:cubicBezTo>
                      <a:pt x="3035" y="10025"/>
                      <a:pt x="13989" y="119"/>
                      <a:pt x="30753" y="119"/>
                    </a:cubicBezTo>
                    <a:cubicBezTo>
                      <a:pt x="45042" y="-1316"/>
                      <a:pt x="57790" y="9104"/>
                      <a:pt x="59226" y="23393"/>
                    </a:cubicBezTo>
                    <a:cubicBezTo>
                      <a:pt x="59272" y="23857"/>
                      <a:pt x="59306" y="24323"/>
                      <a:pt x="59328" y="24789"/>
                    </a:cubicBezTo>
                    <a:lnTo>
                      <a:pt x="47708" y="24789"/>
                    </a:lnTo>
                    <a:cubicBezTo>
                      <a:pt x="47708" y="15836"/>
                      <a:pt x="42374" y="9454"/>
                      <a:pt x="30467" y="9454"/>
                    </a:cubicBezTo>
                    <a:cubicBezTo>
                      <a:pt x="18561" y="9454"/>
                      <a:pt x="14465" y="14883"/>
                      <a:pt x="14465" y="22313"/>
                    </a:cubicBezTo>
                    <a:cubicBezTo>
                      <a:pt x="14465" y="29742"/>
                      <a:pt x="20085" y="33076"/>
                      <a:pt x="32849" y="36600"/>
                    </a:cubicBezTo>
                    <a:cubicBezTo>
                      <a:pt x="51899" y="41934"/>
                      <a:pt x="59423" y="49268"/>
                      <a:pt x="59423" y="61746"/>
                    </a:cubicBezTo>
                    <a:cubicBezTo>
                      <a:pt x="59423" y="74224"/>
                      <a:pt x="48374" y="83654"/>
                      <a:pt x="30848" y="83654"/>
                    </a:cubicBezTo>
                    <a:cubicBezTo>
                      <a:pt x="15704" y="83654"/>
                      <a:pt x="-13" y="74891"/>
                      <a:pt x="-13" y="58889"/>
                    </a:cubicBezTo>
                    <a:lnTo>
                      <a:pt x="11608" y="58889"/>
                    </a:lnTo>
                    <a:cubicBezTo>
                      <a:pt x="11608" y="69557"/>
                      <a:pt x="20466" y="74414"/>
                      <a:pt x="30658" y="74414"/>
                    </a:cubicBezTo>
                    <a:cubicBezTo>
                      <a:pt x="40850" y="74414"/>
                      <a:pt x="47422" y="69557"/>
                      <a:pt x="47422" y="61841"/>
                    </a:cubicBezTo>
                    <a:cubicBezTo>
                      <a:pt x="47422" y="54126"/>
                      <a:pt x="44850" y="51173"/>
                      <a:pt x="29324" y="4660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52" name="Freihandform: Form 51">
                <a:extLst>
                  <a:ext uri="{FF2B5EF4-FFF2-40B4-BE49-F238E27FC236}">
                    <a16:creationId xmlns:a16="http://schemas.microsoft.com/office/drawing/2014/main" id="{0E97FFBD-E5B6-48BE-960F-8DB767403132}"/>
                  </a:ext>
                </a:extLst>
              </p:cNvPr>
              <p:cNvSpPr/>
              <p:nvPr/>
            </p:nvSpPr>
            <p:spPr>
              <a:xfrm>
                <a:off x="4248493" y="-1036116"/>
                <a:ext cx="51620" cy="62990"/>
              </a:xfrm>
              <a:custGeom>
                <a:avLst/>
                <a:gdLst>
                  <a:gd name="connsiteX0" fmla="*/ 51028 w 51620"/>
                  <a:gd name="connsiteY0" fmla="*/ 34944 h 62990"/>
                  <a:gd name="connsiteX1" fmla="*/ 11214 w 51620"/>
                  <a:gd name="connsiteY1" fmla="*/ 34944 h 62990"/>
                  <a:gd name="connsiteX2" fmla="*/ 26685 w 51620"/>
                  <a:gd name="connsiteY2" fmla="*/ 53788 h 62990"/>
                  <a:gd name="connsiteX3" fmla="*/ 43313 w 51620"/>
                  <a:gd name="connsiteY3" fmla="*/ 45231 h 62990"/>
                  <a:gd name="connsiteX4" fmla="*/ 50933 w 51620"/>
                  <a:gd name="connsiteY4" fmla="*/ 51136 h 62990"/>
                  <a:gd name="connsiteX5" fmla="*/ 27883 w 51620"/>
                  <a:gd name="connsiteY5" fmla="*/ 62947 h 62990"/>
                  <a:gd name="connsiteX6" fmla="*/ 0 w 51620"/>
                  <a:gd name="connsiteY6" fmla="*/ 36754 h 62990"/>
                  <a:gd name="connsiteX7" fmla="*/ 70 w 51620"/>
                  <a:gd name="connsiteY7" fmla="*/ 33801 h 62990"/>
                  <a:gd name="connsiteX8" fmla="*/ 69 w 51620"/>
                  <a:gd name="connsiteY8" fmla="*/ 31134 h 62990"/>
                  <a:gd name="connsiteX9" fmla="*/ 27597 w 51620"/>
                  <a:gd name="connsiteY9" fmla="*/ -13 h 62990"/>
                  <a:gd name="connsiteX10" fmla="*/ 51600 w 51620"/>
                  <a:gd name="connsiteY10" fmla="*/ 28562 h 62990"/>
                  <a:gd name="connsiteX11" fmla="*/ 51028 w 51620"/>
                  <a:gd name="connsiteY11" fmla="*/ 34944 h 62990"/>
                  <a:gd name="connsiteX12" fmla="*/ 40741 w 51620"/>
                  <a:gd name="connsiteY12" fmla="*/ 25419 h 62990"/>
                  <a:gd name="connsiteX13" fmla="*/ 40741 w 51620"/>
                  <a:gd name="connsiteY13" fmla="*/ 25419 h 62990"/>
                  <a:gd name="connsiteX14" fmla="*/ 26835 w 51620"/>
                  <a:gd name="connsiteY14" fmla="*/ 9417 h 62990"/>
                  <a:gd name="connsiteX15" fmla="*/ 11785 w 51620"/>
                  <a:gd name="connsiteY15" fmla="*/ 26181 h 62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1620" h="62990">
                    <a:moveTo>
                      <a:pt x="51028" y="34944"/>
                    </a:moveTo>
                    <a:lnTo>
                      <a:pt x="11214" y="34944"/>
                    </a:lnTo>
                    <a:cubicBezTo>
                      <a:pt x="10283" y="44420"/>
                      <a:pt x="17209" y="52857"/>
                      <a:pt x="26685" y="53788"/>
                    </a:cubicBezTo>
                    <a:cubicBezTo>
                      <a:pt x="33428" y="54450"/>
                      <a:pt x="39933" y="51103"/>
                      <a:pt x="43313" y="45231"/>
                    </a:cubicBezTo>
                    <a:lnTo>
                      <a:pt x="50933" y="51136"/>
                    </a:lnTo>
                    <a:cubicBezTo>
                      <a:pt x="45896" y="58892"/>
                      <a:pt x="37120" y="63389"/>
                      <a:pt x="27883" y="62947"/>
                    </a:cubicBezTo>
                    <a:cubicBezTo>
                      <a:pt x="12950" y="63414"/>
                      <a:pt x="467" y="51687"/>
                      <a:pt x="0" y="36754"/>
                    </a:cubicBezTo>
                    <a:cubicBezTo>
                      <a:pt x="-30" y="35769"/>
                      <a:pt x="-7" y="34783"/>
                      <a:pt x="70" y="33801"/>
                    </a:cubicBezTo>
                    <a:lnTo>
                      <a:pt x="69" y="31134"/>
                    </a:lnTo>
                    <a:cubicBezTo>
                      <a:pt x="69" y="11322"/>
                      <a:pt x="12452" y="-13"/>
                      <a:pt x="27597" y="-13"/>
                    </a:cubicBezTo>
                    <a:cubicBezTo>
                      <a:pt x="42742" y="-13"/>
                      <a:pt x="51600" y="10941"/>
                      <a:pt x="51600" y="28562"/>
                    </a:cubicBezTo>
                    <a:cubicBezTo>
                      <a:pt x="51649" y="30704"/>
                      <a:pt x="51457" y="32845"/>
                      <a:pt x="51028" y="34944"/>
                    </a:cubicBezTo>
                    <a:close/>
                    <a:moveTo>
                      <a:pt x="40741" y="25419"/>
                    </a:moveTo>
                    <a:lnTo>
                      <a:pt x="40741" y="25419"/>
                    </a:lnTo>
                    <a:cubicBezTo>
                      <a:pt x="40170" y="17799"/>
                      <a:pt x="37217" y="9417"/>
                      <a:pt x="26835" y="9417"/>
                    </a:cubicBezTo>
                    <a:cubicBezTo>
                      <a:pt x="19024" y="9417"/>
                      <a:pt x="13214" y="15227"/>
                      <a:pt x="11785" y="261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53" name="Freihandform: Form 52">
                <a:extLst>
                  <a:ext uri="{FF2B5EF4-FFF2-40B4-BE49-F238E27FC236}">
                    <a16:creationId xmlns:a16="http://schemas.microsoft.com/office/drawing/2014/main" id="{41088AE5-F2B4-41F8-BD21-4F9E8449BD3E}"/>
                  </a:ext>
                </a:extLst>
              </p:cNvPr>
              <p:cNvSpPr/>
              <p:nvPr/>
            </p:nvSpPr>
            <p:spPr>
              <a:xfrm>
                <a:off x="4313346" y="-1036121"/>
                <a:ext cx="29432" cy="62012"/>
              </a:xfrm>
              <a:custGeom>
                <a:avLst/>
                <a:gdLst>
                  <a:gd name="connsiteX0" fmla="*/ 29419 w 29432"/>
                  <a:gd name="connsiteY0" fmla="*/ 849 h 62012"/>
                  <a:gd name="connsiteX1" fmla="*/ 29419 w 29432"/>
                  <a:gd name="connsiteY1" fmla="*/ 11041 h 62012"/>
                  <a:gd name="connsiteX2" fmla="*/ 24276 w 29432"/>
                  <a:gd name="connsiteY2" fmla="*/ 11041 h 62012"/>
                  <a:gd name="connsiteX3" fmla="*/ 11131 w 29432"/>
                  <a:gd name="connsiteY3" fmla="*/ 18946 h 62012"/>
                  <a:gd name="connsiteX4" fmla="*/ 11131 w 29432"/>
                  <a:gd name="connsiteY4" fmla="*/ 61999 h 62012"/>
                  <a:gd name="connsiteX5" fmla="*/ -13 w 29432"/>
                  <a:gd name="connsiteY5" fmla="*/ 61999 h 62012"/>
                  <a:gd name="connsiteX6" fmla="*/ -13 w 29432"/>
                  <a:gd name="connsiteY6" fmla="*/ 1135 h 62012"/>
                  <a:gd name="connsiteX7" fmla="*/ 11131 w 29432"/>
                  <a:gd name="connsiteY7" fmla="*/ 1135 h 62012"/>
                  <a:gd name="connsiteX8" fmla="*/ 11131 w 29432"/>
                  <a:gd name="connsiteY8" fmla="*/ 7421 h 62012"/>
                  <a:gd name="connsiteX9" fmla="*/ 24752 w 29432"/>
                  <a:gd name="connsiteY9" fmla="*/ -8 h 62012"/>
                  <a:gd name="connsiteX10" fmla="*/ 29419 w 29432"/>
                  <a:gd name="connsiteY10" fmla="*/ 849 h 62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432" h="62012">
                    <a:moveTo>
                      <a:pt x="29419" y="849"/>
                    </a:moveTo>
                    <a:lnTo>
                      <a:pt x="29419" y="11041"/>
                    </a:lnTo>
                    <a:cubicBezTo>
                      <a:pt x="27711" y="10844"/>
                      <a:pt x="25985" y="10844"/>
                      <a:pt x="24276" y="11041"/>
                    </a:cubicBezTo>
                    <a:cubicBezTo>
                      <a:pt x="18666" y="10640"/>
                      <a:pt x="13407" y="13803"/>
                      <a:pt x="11131" y="18946"/>
                    </a:cubicBezTo>
                    <a:lnTo>
                      <a:pt x="11131" y="61999"/>
                    </a:lnTo>
                    <a:lnTo>
                      <a:pt x="-13" y="61999"/>
                    </a:lnTo>
                    <a:lnTo>
                      <a:pt x="-13" y="1135"/>
                    </a:lnTo>
                    <a:lnTo>
                      <a:pt x="11131" y="1135"/>
                    </a:lnTo>
                    <a:lnTo>
                      <a:pt x="11131" y="7421"/>
                    </a:lnTo>
                    <a:cubicBezTo>
                      <a:pt x="14020" y="2691"/>
                      <a:pt x="19211" y="-141"/>
                      <a:pt x="24752" y="-8"/>
                    </a:cubicBezTo>
                    <a:cubicBezTo>
                      <a:pt x="26343" y="30"/>
                      <a:pt x="27918" y="320"/>
                      <a:pt x="29419" y="8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54" name="Freihandform: Form 53">
                <a:extLst>
                  <a:ext uri="{FF2B5EF4-FFF2-40B4-BE49-F238E27FC236}">
                    <a16:creationId xmlns:a16="http://schemas.microsoft.com/office/drawing/2014/main" id="{7B9D73B4-E9BB-47D3-9D01-6CBFE1BEA432}"/>
                  </a:ext>
                </a:extLst>
              </p:cNvPr>
              <p:cNvSpPr/>
              <p:nvPr/>
            </p:nvSpPr>
            <p:spPr>
              <a:xfrm>
                <a:off x="4348398" y="-1034973"/>
                <a:ext cx="51625" cy="60388"/>
              </a:xfrm>
              <a:custGeom>
                <a:avLst/>
                <a:gdLst>
                  <a:gd name="connsiteX0" fmla="*/ 40183 w 51625"/>
                  <a:gd name="connsiteY0" fmla="*/ -13 h 60388"/>
                  <a:gd name="connsiteX1" fmla="*/ 51613 w 51625"/>
                  <a:gd name="connsiteY1" fmla="*/ -13 h 60388"/>
                  <a:gd name="connsiteX2" fmla="*/ 30086 w 51625"/>
                  <a:gd name="connsiteY2" fmla="*/ 60376 h 60388"/>
                  <a:gd name="connsiteX3" fmla="*/ 21704 w 51625"/>
                  <a:gd name="connsiteY3" fmla="*/ 60376 h 60388"/>
                  <a:gd name="connsiteX4" fmla="*/ -13 w 51625"/>
                  <a:gd name="connsiteY4" fmla="*/ -13 h 60388"/>
                  <a:gd name="connsiteX5" fmla="*/ 11322 w 51625"/>
                  <a:gd name="connsiteY5" fmla="*/ -13 h 60388"/>
                  <a:gd name="connsiteX6" fmla="*/ 26086 w 51625"/>
                  <a:gd name="connsiteY6" fmla="*/ 45231 h 60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25" h="60388">
                    <a:moveTo>
                      <a:pt x="40183" y="-13"/>
                    </a:moveTo>
                    <a:lnTo>
                      <a:pt x="51613" y="-13"/>
                    </a:lnTo>
                    <a:lnTo>
                      <a:pt x="30086" y="60376"/>
                    </a:lnTo>
                    <a:lnTo>
                      <a:pt x="21704" y="60376"/>
                    </a:lnTo>
                    <a:lnTo>
                      <a:pt x="-13" y="-13"/>
                    </a:lnTo>
                    <a:lnTo>
                      <a:pt x="11322" y="-13"/>
                    </a:lnTo>
                    <a:lnTo>
                      <a:pt x="26086" y="4523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55" name="Freihandform: Form 54">
                <a:extLst>
                  <a:ext uri="{FF2B5EF4-FFF2-40B4-BE49-F238E27FC236}">
                    <a16:creationId xmlns:a16="http://schemas.microsoft.com/office/drawing/2014/main" id="{2C5CD99E-4D8A-4078-8869-8776F0C08178}"/>
                  </a:ext>
                </a:extLst>
              </p:cNvPr>
              <p:cNvSpPr/>
              <p:nvPr/>
            </p:nvSpPr>
            <p:spPr>
              <a:xfrm>
                <a:off x="4410875" y="-1059078"/>
                <a:ext cx="13151" cy="84493"/>
              </a:xfrm>
              <a:custGeom>
                <a:avLst/>
                <a:gdLst>
                  <a:gd name="connsiteX0" fmla="*/ -6 w 13151"/>
                  <a:gd name="connsiteY0" fmla="*/ 6566 h 84493"/>
                  <a:gd name="connsiteX1" fmla="*/ 5981 w 13151"/>
                  <a:gd name="connsiteY1" fmla="*/ -6 h 84493"/>
                  <a:gd name="connsiteX2" fmla="*/ 6566 w 13151"/>
                  <a:gd name="connsiteY2" fmla="*/ -6 h 84493"/>
                  <a:gd name="connsiteX3" fmla="*/ 13139 w 13151"/>
                  <a:gd name="connsiteY3" fmla="*/ 6566 h 84493"/>
                  <a:gd name="connsiteX4" fmla="*/ 6566 w 13151"/>
                  <a:gd name="connsiteY4" fmla="*/ 13139 h 84493"/>
                  <a:gd name="connsiteX5" fmla="*/ -6 w 13151"/>
                  <a:gd name="connsiteY5" fmla="*/ 6566 h 84493"/>
                  <a:gd name="connsiteX6" fmla="*/ 12472 w 13151"/>
                  <a:gd name="connsiteY6" fmla="*/ 24092 h 84493"/>
                  <a:gd name="connsiteX7" fmla="*/ 12472 w 13151"/>
                  <a:gd name="connsiteY7" fmla="*/ 84481 h 84493"/>
                  <a:gd name="connsiteX8" fmla="*/ 1328 w 13151"/>
                  <a:gd name="connsiteY8" fmla="*/ 84481 h 84493"/>
                  <a:gd name="connsiteX9" fmla="*/ 1328 w 13151"/>
                  <a:gd name="connsiteY9" fmla="*/ 24092 h 84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51" h="84493">
                    <a:moveTo>
                      <a:pt x="-6" y="6566"/>
                    </a:moveTo>
                    <a:cubicBezTo>
                      <a:pt x="-167" y="3098"/>
                      <a:pt x="2513" y="156"/>
                      <a:pt x="5981" y="-6"/>
                    </a:cubicBezTo>
                    <a:cubicBezTo>
                      <a:pt x="6176" y="-15"/>
                      <a:pt x="6372" y="-15"/>
                      <a:pt x="6566" y="-6"/>
                    </a:cubicBezTo>
                    <a:cubicBezTo>
                      <a:pt x="10196" y="-6"/>
                      <a:pt x="13139" y="2937"/>
                      <a:pt x="13139" y="6566"/>
                    </a:cubicBezTo>
                    <a:cubicBezTo>
                      <a:pt x="13139" y="10196"/>
                      <a:pt x="10196" y="13139"/>
                      <a:pt x="6566" y="13139"/>
                    </a:cubicBezTo>
                    <a:cubicBezTo>
                      <a:pt x="2937" y="13139"/>
                      <a:pt x="-6" y="10196"/>
                      <a:pt x="-6" y="6566"/>
                    </a:cubicBezTo>
                    <a:close/>
                    <a:moveTo>
                      <a:pt x="12472" y="24092"/>
                    </a:moveTo>
                    <a:lnTo>
                      <a:pt x="12472" y="84481"/>
                    </a:lnTo>
                    <a:lnTo>
                      <a:pt x="1328" y="84481"/>
                    </a:lnTo>
                    <a:lnTo>
                      <a:pt x="1328" y="2409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56" name="Freihandform: Form 55">
                <a:extLst>
                  <a:ext uri="{FF2B5EF4-FFF2-40B4-BE49-F238E27FC236}">
                    <a16:creationId xmlns:a16="http://schemas.microsoft.com/office/drawing/2014/main" id="{DC17F3CE-25BE-412B-B0B5-AB251886D656}"/>
                  </a:ext>
                </a:extLst>
              </p:cNvPr>
              <p:cNvSpPr/>
              <p:nvPr/>
            </p:nvSpPr>
            <p:spPr>
              <a:xfrm>
                <a:off x="4437484" y="-1036027"/>
                <a:ext cx="48740" cy="62590"/>
              </a:xfrm>
              <a:custGeom>
                <a:avLst/>
                <a:gdLst>
                  <a:gd name="connsiteX0" fmla="*/ 11295 w 48740"/>
                  <a:gd name="connsiteY0" fmla="*/ 30378 h 62590"/>
                  <a:gd name="connsiteX1" fmla="*/ 11295 w 48740"/>
                  <a:gd name="connsiteY1" fmla="*/ 32759 h 62590"/>
                  <a:gd name="connsiteX2" fmla="*/ 26725 w 48740"/>
                  <a:gd name="connsiteY2" fmla="*/ 53714 h 62590"/>
                  <a:gd name="connsiteX3" fmla="*/ 41299 w 48740"/>
                  <a:gd name="connsiteY3" fmla="*/ 45046 h 62590"/>
                  <a:gd name="connsiteX4" fmla="*/ 48728 w 48740"/>
                  <a:gd name="connsiteY4" fmla="*/ 50761 h 62590"/>
                  <a:gd name="connsiteX5" fmla="*/ 26344 w 48740"/>
                  <a:gd name="connsiteY5" fmla="*/ 62572 h 62590"/>
                  <a:gd name="connsiteX6" fmla="*/ -8 w 48740"/>
                  <a:gd name="connsiteY6" fmla="*/ 35213 h 62590"/>
                  <a:gd name="connsiteX7" fmla="*/ 151 w 48740"/>
                  <a:gd name="connsiteY7" fmla="*/ 32759 h 62590"/>
                  <a:gd name="connsiteX8" fmla="*/ 151 w 48740"/>
                  <a:gd name="connsiteY8" fmla="*/ 30378 h 62590"/>
                  <a:gd name="connsiteX9" fmla="*/ 26725 w 48740"/>
                  <a:gd name="connsiteY9" fmla="*/ -7 h 62590"/>
                  <a:gd name="connsiteX10" fmla="*/ 47014 w 48740"/>
                  <a:gd name="connsiteY10" fmla="*/ 8851 h 62590"/>
                  <a:gd name="connsiteX11" fmla="*/ 40822 w 48740"/>
                  <a:gd name="connsiteY11" fmla="*/ 15900 h 62590"/>
                  <a:gd name="connsiteX12" fmla="*/ 26630 w 48740"/>
                  <a:gd name="connsiteY12" fmla="*/ 8947 h 62590"/>
                  <a:gd name="connsiteX13" fmla="*/ 11295 w 48740"/>
                  <a:gd name="connsiteY13" fmla="*/ 30378 h 62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8740" h="62590">
                    <a:moveTo>
                      <a:pt x="11295" y="30378"/>
                    </a:moveTo>
                    <a:lnTo>
                      <a:pt x="11295" y="32759"/>
                    </a:lnTo>
                    <a:cubicBezTo>
                      <a:pt x="11295" y="45904"/>
                      <a:pt x="17296" y="53714"/>
                      <a:pt x="26725" y="53714"/>
                    </a:cubicBezTo>
                    <a:cubicBezTo>
                      <a:pt x="32735" y="53471"/>
                      <a:pt x="38216" y="50211"/>
                      <a:pt x="41299" y="45046"/>
                    </a:cubicBezTo>
                    <a:lnTo>
                      <a:pt x="48728" y="50761"/>
                    </a:lnTo>
                    <a:cubicBezTo>
                      <a:pt x="43803" y="58295"/>
                      <a:pt x="35343" y="62759"/>
                      <a:pt x="26344" y="62572"/>
                    </a:cubicBezTo>
                    <a:cubicBezTo>
                      <a:pt x="11512" y="62294"/>
                      <a:pt x="-286" y="50045"/>
                      <a:pt x="-8" y="35213"/>
                    </a:cubicBezTo>
                    <a:cubicBezTo>
                      <a:pt x="7" y="34393"/>
                      <a:pt x="60" y="33574"/>
                      <a:pt x="151" y="32759"/>
                    </a:cubicBezTo>
                    <a:lnTo>
                      <a:pt x="151" y="30378"/>
                    </a:lnTo>
                    <a:cubicBezTo>
                      <a:pt x="151" y="11899"/>
                      <a:pt x="10533" y="-7"/>
                      <a:pt x="26725" y="-7"/>
                    </a:cubicBezTo>
                    <a:cubicBezTo>
                      <a:pt x="34460" y="-171"/>
                      <a:pt x="41877" y="3067"/>
                      <a:pt x="47014" y="8851"/>
                    </a:cubicBezTo>
                    <a:lnTo>
                      <a:pt x="40822" y="15900"/>
                    </a:lnTo>
                    <a:cubicBezTo>
                      <a:pt x="37322" y="11637"/>
                      <a:pt x="32145" y="9100"/>
                      <a:pt x="26630" y="8947"/>
                    </a:cubicBezTo>
                    <a:cubicBezTo>
                      <a:pt x="17200" y="8947"/>
                      <a:pt x="11295" y="16852"/>
                      <a:pt x="11295" y="303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57" name="Freihandform: Form 56">
                <a:extLst>
                  <a:ext uri="{FF2B5EF4-FFF2-40B4-BE49-F238E27FC236}">
                    <a16:creationId xmlns:a16="http://schemas.microsoft.com/office/drawing/2014/main" id="{C0468D88-8642-4DA6-A566-11ECCF31BDF7}"/>
                  </a:ext>
                </a:extLst>
              </p:cNvPr>
              <p:cNvSpPr/>
              <p:nvPr/>
            </p:nvSpPr>
            <p:spPr>
              <a:xfrm>
                <a:off x="4494202" y="-1036116"/>
                <a:ext cx="51783" cy="62702"/>
              </a:xfrm>
              <a:custGeom>
                <a:avLst/>
                <a:gdLst>
                  <a:gd name="connsiteX0" fmla="*/ 51351 w 51783"/>
                  <a:gd name="connsiteY0" fmla="*/ 34944 h 62702"/>
                  <a:gd name="connsiteX1" fmla="*/ 11441 w 51783"/>
                  <a:gd name="connsiteY1" fmla="*/ 34944 h 62702"/>
                  <a:gd name="connsiteX2" fmla="*/ 27478 w 51783"/>
                  <a:gd name="connsiteY2" fmla="*/ 53309 h 62702"/>
                  <a:gd name="connsiteX3" fmla="*/ 43445 w 51783"/>
                  <a:gd name="connsiteY3" fmla="*/ 44945 h 62702"/>
                  <a:gd name="connsiteX4" fmla="*/ 50970 w 51783"/>
                  <a:gd name="connsiteY4" fmla="*/ 50851 h 62702"/>
                  <a:gd name="connsiteX5" fmla="*/ 28014 w 51783"/>
                  <a:gd name="connsiteY5" fmla="*/ 62662 h 62702"/>
                  <a:gd name="connsiteX6" fmla="*/ 40 w 51783"/>
                  <a:gd name="connsiteY6" fmla="*/ 36567 h 62702"/>
                  <a:gd name="connsiteX7" fmla="*/ 106 w 51783"/>
                  <a:gd name="connsiteY7" fmla="*/ 33515 h 62702"/>
                  <a:gd name="connsiteX8" fmla="*/ 106 w 51783"/>
                  <a:gd name="connsiteY8" fmla="*/ 31134 h 62702"/>
                  <a:gd name="connsiteX9" fmla="*/ 25980 w 51783"/>
                  <a:gd name="connsiteY9" fmla="*/ 92 h 62702"/>
                  <a:gd name="connsiteX10" fmla="*/ 27729 w 51783"/>
                  <a:gd name="connsiteY10" fmla="*/ -13 h 62702"/>
                  <a:gd name="connsiteX11" fmla="*/ 51732 w 51783"/>
                  <a:gd name="connsiteY11" fmla="*/ 28562 h 62702"/>
                  <a:gd name="connsiteX12" fmla="*/ 51351 w 51783"/>
                  <a:gd name="connsiteY12" fmla="*/ 34944 h 62702"/>
                  <a:gd name="connsiteX13" fmla="*/ 40683 w 51783"/>
                  <a:gd name="connsiteY13" fmla="*/ 25419 h 62702"/>
                  <a:gd name="connsiteX14" fmla="*/ 40683 w 51783"/>
                  <a:gd name="connsiteY14" fmla="*/ 25419 h 62702"/>
                  <a:gd name="connsiteX15" fmla="*/ 26776 w 51783"/>
                  <a:gd name="connsiteY15" fmla="*/ 9417 h 62702"/>
                  <a:gd name="connsiteX16" fmla="*/ 11822 w 51783"/>
                  <a:gd name="connsiteY16" fmla="*/ 26181 h 62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1783" h="62702">
                    <a:moveTo>
                      <a:pt x="51351" y="34944"/>
                    </a:moveTo>
                    <a:lnTo>
                      <a:pt x="11441" y="34944"/>
                    </a:lnTo>
                    <a:cubicBezTo>
                      <a:pt x="10798" y="44444"/>
                      <a:pt x="17978" y="52666"/>
                      <a:pt x="27478" y="53309"/>
                    </a:cubicBezTo>
                    <a:cubicBezTo>
                      <a:pt x="33950" y="53747"/>
                      <a:pt x="40120" y="50515"/>
                      <a:pt x="43445" y="44945"/>
                    </a:cubicBezTo>
                    <a:lnTo>
                      <a:pt x="50970" y="50851"/>
                    </a:lnTo>
                    <a:cubicBezTo>
                      <a:pt x="45964" y="58591"/>
                      <a:pt x="37222" y="63089"/>
                      <a:pt x="28014" y="62662"/>
                    </a:cubicBezTo>
                    <a:cubicBezTo>
                      <a:pt x="13084" y="63181"/>
                      <a:pt x="559" y="51498"/>
                      <a:pt x="40" y="36567"/>
                    </a:cubicBezTo>
                    <a:cubicBezTo>
                      <a:pt x="5" y="35549"/>
                      <a:pt x="27" y="34530"/>
                      <a:pt x="106" y="33515"/>
                    </a:cubicBezTo>
                    <a:lnTo>
                      <a:pt x="106" y="31134"/>
                    </a:lnTo>
                    <a:cubicBezTo>
                      <a:pt x="-1321" y="15417"/>
                      <a:pt x="10263" y="1519"/>
                      <a:pt x="25980" y="92"/>
                    </a:cubicBezTo>
                    <a:cubicBezTo>
                      <a:pt x="26562" y="39"/>
                      <a:pt x="27145" y="4"/>
                      <a:pt x="27729" y="-13"/>
                    </a:cubicBezTo>
                    <a:cubicBezTo>
                      <a:pt x="42492" y="-13"/>
                      <a:pt x="51732" y="10941"/>
                      <a:pt x="51732" y="28562"/>
                    </a:cubicBezTo>
                    <a:cubicBezTo>
                      <a:pt x="51844" y="30697"/>
                      <a:pt x="51716" y="32838"/>
                      <a:pt x="51351" y="34944"/>
                    </a:cubicBezTo>
                    <a:close/>
                    <a:moveTo>
                      <a:pt x="40683" y="25419"/>
                    </a:moveTo>
                    <a:lnTo>
                      <a:pt x="40683" y="25419"/>
                    </a:lnTo>
                    <a:cubicBezTo>
                      <a:pt x="40111" y="17799"/>
                      <a:pt x="37158" y="9417"/>
                      <a:pt x="26776" y="9417"/>
                    </a:cubicBezTo>
                    <a:cubicBezTo>
                      <a:pt x="18966" y="9417"/>
                      <a:pt x="13155" y="15227"/>
                      <a:pt x="11822" y="261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58" name="Freihandform: Form 57">
                <a:extLst>
                  <a:ext uri="{FF2B5EF4-FFF2-40B4-BE49-F238E27FC236}">
                    <a16:creationId xmlns:a16="http://schemas.microsoft.com/office/drawing/2014/main" id="{D76CC7DB-25A7-4BF1-9A62-957782B212A4}"/>
                  </a:ext>
                </a:extLst>
              </p:cNvPr>
              <p:cNvSpPr/>
              <p:nvPr/>
            </p:nvSpPr>
            <p:spPr>
              <a:xfrm>
                <a:off x="4556710" y="-1036023"/>
                <a:ext cx="47720" cy="62698"/>
              </a:xfrm>
              <a:custGeom>
                <a:avLst/>
                <a:gdLst>
                  <a:gd name="connsiteX0" fmla="*/ 36563 w 47720"/>
                  <a:gd name="connsiteY0" fmla="*/ 44947 h 62698"/>
                  <a:gd name="connsiteX1" fmla="*/ 23228 w 47720"/>
                  <a:gd name="connsiteY1" fmla="*/ 35422 h 62698"/>
                  <a:gd name="connsiteX2" fmla="*/ 2654 w 47720"/>
                  <a:gd name="connsiteY2" fmla="*/ 17801 h 62698"/>
                  <a:gd name="connsiteX3" fmla="*/ 24467 w 47720"/>
                  <a:gd name="connsiteY3" fmla="*/ -11 h 62698"/>
                  <a:gd name="connsiteX4" fmla="*/ 45707 w 47720"/>
                  <a:gd name="connsiteY4" fmla="*/ 8466 h 62698"/>
                  <a:gd name="connsiteX5" fmla="*/ 39706 w 47720"/>
                  <a:gd name="connsiteY5" fmla="*/ 15420 h 62698"/>
                  <a:gd name="connsiteX6" fmla="*/ 24466 w 47720"/>
                  <a:gd name="connsiteY6" fmla="*/ 8943 h 62698"/>
                  <a:gd name="connsiteX7" fmla="*/ 13798 w 47720"/>
                  <a:gd name="connsiteY7" fmla="*/ 17420 h 62698"/>
                  <a:gd name="connsiteX8" fmla="*/ 25800 w 47720"/>
                  <a:gd name="connsiteY8" fmla="*/ 26469 h 62698"/>
                  <a:gd name="connsiteX9" fmla="*/ 47707 w 47720"/>
                  <a:gd name="connsiteY9" fmla="*/ 44566 h 62698"/>
                  <a:gd name="connsiteX10" fmla="*/ 24467 w 47720"/>
                  <a:gd name="connsiteY10" fmla="*/ 62664 h 62698"/>
                  <a:gd name="connsiteX11" fmla="*/ -13 w 47720"/>
                  <a:gd name="connsiteY11" fmla="*/ 50567 h 62698"/>
                  <a:gd name="connsiteX12" fmla="*/ 7702 w 47720"/>
                  <a:gd name="connsiteY12" fmla="*/ 44661 h 62698"/>
                  <a:gd name="connsiteX13" fmla="*/ 24847 w 47720"/>
                  <a:gd name="connsiteY13" fmla="*/ 53615 h 62698"/>
                  <a:gd name="connsiteX14" fmla="*/ 36563 w 47720"/>
                  <a:gd name="connsiteY14" fmla="*/ 44947 h 62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7720" h="62698">
                    <a:moveTo>
                      <a:pt x="36563" y="44947"/>
                    </a:moveTo>
                    <a:cubicBezTo>
                      <a:pt x="36563" y="40089"/>
                      <a:pt x="32944" y="37422"/>
                      <a:pt x="23228" y="35422"/>
                    </a:cubicBezTo>
                    <a:cubicBezTo>
                      <a:pt x="9227" y="32565"/>
                      <a:pt x="2654" y="26850"/>
                      <a:pt x="2654" y="17801"/>
                    </a:cubicBezTo>
                    <a:cubicBezTo>
                      <a:pt x="2654" y="8752"/>
                      <a:pt x="11417" y="-11"/>
                      <a:pt x="24467" y="-11"/>
                    </a:cubicBezTo>
                    <a:cubicBezTo>
                      <a:pt x="32388" y="-100"/>
                      <a:pt x="40024" y="2947"/>
                      <a:pt x="45707" y="8466"/>
                    </a:cubicBezTo>
                    <a:lnTo>
                      <a:pt x="39706" y="15420"/>
                    </a:lnTo>
                    <a:cubicBezTo>
                      <a:pt x="35614" y="11432"/>
                      <a:pt x="30177" y="9121"/>
                      <a:pt x="24466" y="8943"/>
                    </a:cubicBezTo>
                    <a:cubicBezTo>
                      <a:pt x="17894" y="8943"/>
                      <a:pt x="13798" y="12276"/>
                      <a:pt x="13798" y="17420"/>
                    </a:cubicBezTo>
                    <a:cubicBezTo>
                      <a:pt x="13798" y="22563"/>
                      <a:pt x="16561" y="24278"/>
                      <a:pt x="25800" y="26469"/>
                    </a:cubicBezTo>
                    <a:cubicBezTo>
                      <a:pt x="41421" y="29993"/>
                      <a:pt x="47707" y="35232"/>
                      <a:pt x="47707" y="44566"/>
                    </a:cubicBezTo>
                    <a:cubicBezTo>
                      <a:pt x="47707" y="55996"/>
                      <a:pt x="38182" y="62664"/>
                      <a:pt x="24467" y="62664"/>
                    </a:cubicBezTo>
                    <a:cubicBezTo>
                      <a:pt x="14784" y="63043"/>
                      <a:pt x="5568" y="58489"/>
                      <a:pt x="-13" y="50567"/>
                    </a:cubicBezTo>
                    <a:lnTo>
                      <a:pt x="7702" y="44661"/>
                    </a:lnTo>
                    <a:cubicBezTo>
                      <a:pt x="11536" y="50353"/>
                      <a:pt x="17986" y="53722"/>
                      <a:pt x="24847" y="53615"/>
                    </a:cubicBezTo>
                    <a:cubicBezTo>
                      <a:pt x="31896" y="53901"/>
                      <a:pt x="36563" y="50472"/>
                      <a:pt x="36563" y="4494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1925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&amp;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Weiße Fläche">
            <a:extLst>
              <a:ext uri="{FF2B5EF4-FFF2-40B4-BE49-F238E27FC236}">
                <a16:creationId xmlns:a16="http://schemas.microsoft.com/office/drawing/2014/main" id="{99BF5497-95FD-46A0-9807-538826C15873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88606" y="88200"/>
            <a:ext cx="12013200" cy="668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de-DE" noProof="0" dirty="0">
              <a:solidFill>
                <a:schemeClr val="accent1"/>
              </a:solidFill>
            </a:endParaRPr>
          </a:p>
        </p:txBody>
      </p:sp>
      <p:sp>
        <p:nvSpPr>
          <p:cNvPr id="2" name="Titel"/>
          <p:cNvSpPr>
            <a:spLocks noGrp="1"/>
          </p:cNvSpPr>
          <p:nvPr>
            <p:ph type="title"/>
          </p:nvPr>
        </p:nvSpPr>
        <p:spPr bwMode="gray">
          <a:xfrm>
            <a:off x="540000" y="432000"/>
            <a:ext cx="11109600" cy="36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Inhalt"/>
          <p:cNvSpPr>
            <a:spLocks noGrp="1"/>
          </p:cNvSpPr>
          <p:nvPr>
            <p:ph idx="1"/>
          </p:nvPr>
        </p:nvSpPr>
        <p:spPr bwMode="gray">
          <a:xfrm>
            <a:off x="540000" y="1498600"/>
            <a:ext cx="11109600" cy="44774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10" name="Foliennummer">
            <a:extLst>
              <a:ext uri="{FF2B5EF4-FFF2-40B4-BE49-F238E27FC236}">
                <a16:creationId xmlns:a16="http://schemas.microsoft.com/office/drawing/2014/main" id="{0CF332FC-BECE-4AB4-9284-128CBB425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540000" y="6228000"/>
            <a:ext cx="330857" cy="3600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fld id="{02CEFE82-39F2-4F47-8A0C-D5AB3496FA5C}" type="slidenum">
              <a:rPr lang="de-DE" smtClean="0"/>
              <a:pPr/>
              <a:t>‹#›</a:t>
            </a:fld>
            <a:endParaRPr lang="de-DE" dirty="0"/>
          </a:p>
        </p:txBody>
      </p: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DD3E45D9-0B13-460B-8391-D6E5E9DF66D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532128" y="6228000"/>
            <a:ext cx="2320671" cy="360000"/>
            <a:chOff x="922011" y="-1136795"/>
            <a:chExt cx="2768825" cy="429521"/>
          </a:xfrm>
          <a:solidFill>
            <a:schemeClr val="accent1"/>
          </a:solidFill>
        </p:grpSpPr>
        <p:grpSp>
          <p:nvGrpSpPr>
            <p:cNvPr id="38" name="Grafik 2">
              <a:extLst>
                <a:ext uri="{FF2B5EF4-FFF2-40B4-BE49-F238E27FC236}">
                  <a16:creationId xmlns:a16="http://schemas.microsoft.com/office/drawing/2014/main" id="{D928FC26-F2E9-4B68-9200-8C2C2C62FF72}"/>
                </a:ext>
              </a:extLst>
            </p:cNvPr>
            <p:cNvGrpSpPr/>
            <p:nvPr/>
          </p:nvGrpSpPr>
          <p:grpSpPr>
            <a:xfrm>
              <a:off x="3001848" y="-1136795"/>
              <a:ext cx="688988" cy="429521"/>
              <a:chOff x="3001849" y="-1136795"/>
              <a:chExt cx="389763" cy="242982"/>
            </a:xfrm>
            <a:grpFill/>
          </p:grpSpPr>
          <p:sp>
            <p:nvSpPr>
              <p:cNvPr id="59" name="Freihandform: Form 58">
                <a:extLst>
                  <a:ext uri="{FF2B5EF4-FFF2-40B4-BE49-F238E27FC236}">
                    <a16:creationId xmlns:a16="http://schemas.microsoft.com/office/drawing/2014/main" id="{57695E86-9B8B-4E2E-8960-3906986B1E90}"/>
                  </a:ext>
                </a:extLst>
              </p:cNvPr>
              <p:cNvSpPr/>
              <p:nvPr/>
            </p:nvSpPr>
            <p:spPr>
              <a:xfrm>
                <a:off x="3075484" y="-1136795"/>
                <a:ext cx="316127" cy="161925"/>
              </a:xfrm>
              <a:custGeom>
                <a:avLst/>
                <a:gdLst>
                  <a:gd name="connsiteX0" fmla="*/ 121233 w 316127"/>
                  <a:gd name="connsiteY0" fmla="*/ -13 h 161925"/>
                  <a:gd name="connsiteX1" fmla="*/ -13 w 316127"/>
                  <a:gd name="connsiteY1" fmla="*/ 121629 h 161925"/>
                  <a:gd name="connsiteX2" fmla="*/ 6933 w 316127"/>
                  <a:gd name="connsiteY2" fmla="*/ 161912 h 161925"/>
                  <a:gd name="connsiteX3" fmla="*/ 154094 w 316127"/>
                  <a:gd name="connsiteY3" fmla="*/ 161912 h 161925"/>
                  <a:gd name="connsiteX4" fmla="*/ 189527 w 316127"/>
                  <a:gd name="connsiteY4" fmla="*/ 126098 h 161925"/>
                  <a:gd name="connsiteX5" fmla="*/ 42937 w 316127"/>
                  <a:gd name="connsiteY5" fmla="*/ 126098 h 161925"/>
                  <a:gd name="connsiteX6" fmla="*/ 14934 w 316127"/>
                  <a:gd name="connsiteY6" fmla="*/ 154673 h 161925"/>
                  <a:gd name="connsiteX7" fmla="*/ 9886 w 316127"/>
                  <a:gd name="connsiteY7" fmla="*/ 121812 h 161925"/>
                  <a:gd name="connsiteX8" fmla="*/ 119137 w 316127"/>
                  <a:gd name="connsiteY8" fmla="*/ 10084 h 161925"/>
                  <a:gd name="connsiteX9" fmla="*/ 306018 w 316127"/>
                  <a:gd name="connsiteY9" fmla="*/ 10084 h 161925"/>
                  <a:gd name="connsiteX10" fmla="*/ 316114 w 316127"/>
                  <a:gd name="connsiteY10" fmla="*/ -13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6127" h="161925">
                    <a:moveTo>
                      <a:pt x="121233" y="-13"/>
                    </a:moveTo>
                    <a:cubicBezTo>
                      <a:pt x="54161" y="97"/>
                      <a:pt x="-122" y="54558"/>
                      <a:pt x="-13" y="121629"/>
                    </a:cubicBezTo>
                    <a:cubicBezTo>
                      <a:pt x="10" y="135353"/>
                      <a:pt x="2358" y="148973"/>
                      <a:pt x="6933" y="161912"/>
                    </a:cubicBezTo>
                    <a:lnTo>
                      <a:pt x="154094" y="161912"/>
                    </a:lnTo>
                    <a:lnTo>
                      <a:pt x="189527" y="126098"/>
                    </a:lnTo>
                    <a:lnTo>
                      <a:pt x="42937" y="126098"/>
                    </a:lnTo>
                    <a:lnTo>
                      <a:pt x="14934" y="154673"/>
                    </a:lnTo>
                    <a:cubicBezTo>
                      <a:pt x="11600" y="144037"/>
                      <a:pt x="9898" y="132958"/>
                      <a:pt x="9886" y="121812"/>
                    </a:cubicBezTo>
                    <a:cubicBezTo>
                      <a:pt x="9820" y="61040"/>
                      <a:pt x="58379" y="11380"/>
                      <a:pt x="119137" y="10084"/>
                    </a:cubicBezTo>
                    <a:lnTo>
                      <a:pt x="306018" y="10084"/>
                    </a:lnTo>
                    <a:lnTo>
                      <a:pt x="316114" y="-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158D77A2-EC0E-4C18-AA9D-A2B7B11D5BDC}"/>
                  </a:ext>
                </a:extLst>
              </p:cNvPr>
              <p:cNvSpPr/>
              <p:nvPr/>
            </p:nvSpPr>
            <p:spPr>
              <a:xfrm>
                <a:off x="3001849" y="-1055738"/>
                <a:ext cx="316375" cy="161925"/>
              </a:xfrm>
              <a:custGeom>
                <a:avLst/>
                <a:gdLst>
                  <a:gd name="connsiteX0" fmla="*/ 199917 w 316375"/>
                  <a:gd name="connsiteY0" fmla="*/ 161912 h 161925"/>
                  <a:gd name="connsiteX1" fmla="*/ 316250 w 316375"/>
                  <a:gd name="connsiteY1" fmla="*/ 35198 h 161925"/>
                  <a:gd name="connsiteX2" fmla="*/ 309455 w 316375"/>
                  <a:gd name="connsiteY2" fmla="*/ -13 h 161925"/>
                  <a:gd name="connsiteX3" fmla="*/ 161912 w 316375"/>
                  <a:gd name="connsiteY3" fmla="*/ -13 h 161925"/>
                  <a:gd name="connsiteX4" fmla="*/ 131527 w 316375"/>
                  <a:gd name="connsiteY4" fmla="*/ 30372 h 161925"/>
                  <a:gd name="connsiteX5" fmla="*/ 278498 w 316375"/>
                  <a:gd name="connsiteY5" fmla="*/ 30372 h 161925"/>
                  <a:gd name="connsiteX6" fmla="*/ 301358 w 316375"/>
                  <a:gd name="connsiteY6" fmla="*/ 7607 h 161925"/>
                  <a:gd name="connsiteX7" fmla="*/ 227741 w 316375"/>
                  <a:gd name="connsiteY7" fmla="*/ 146808 h 161925"/>
                  <a:gd name="connsiteX8" fmla="*/ 197345 w 316375"/>
                  <a:gd name="connsiteY8" fmla="*/ 151721 h 161925"/>
                  <a:gd name="connsiteX9" fmla="*/ 156864 w 316375"/>
                  <a:gd name="connsiteY9" fmla="*/ 151721 h 161925"/>
                  <a:gd name="connsiteX10" fmla="*/ 210014 w 316375"/>
                  <a:gd name="connsiteY10" fmla="*/ 98571 h 161925"/>
                  <a:gd name="connsiteX11" fmla="*/ 63233 w 316375"/>
                  <a:gd name="connsiteY11" fmla="*/ 98571 h 161925"/>
                  <a:gd name="connsiteX12" fmla="*/ -13 w 316375"/>
                  <a:gd name="connsiteY12" fmla="*/ 161912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6375" h="161925">
                    <a:moveTo>
                      <a:pt x="199917" y="161912"/>
                    </a:moveTo>
                    <a:cubicBezTo>
                      <a:pt x="267033" y="159045"/>
                      <a:pt x="319116" y="102313"/>
                      <a:pt x="316250" y="35198"/>
                    </a:cubicBezTo>
                    <a:cubicBezTo>
                      <a:pt x="315737" y="23190"/>
                      <a:pt x="313447" y="11324"/>
                      <a:pt x="309455" y="-13"/>
                    </a:cubicBezTo>
                    <a:lnTo>
                      <a:pt x="161912" y="-13"/>
                    </a:lnTo>
                    <a:lnTo>
                      <a:pt x="131527" y="30372"/>
                    </a:lnTo>
                    <a:lnTo>
                      <a:pt x="278498" y="30372"/>
                    </a:lnTo>
                    <a:lnTo>
                      <a:pt x="301358" y="7607"/>
                    </a:lnTo>
                    <a:cubicBezTo>
                      <a:pt x="319469" y="66375"/>
                      <a:pt x="286509" y="128698"/>
                      <a:pt x="227741" y="146808"/>
                    </a:cubicBezTo>
                    <a:cubicBezTo>
                      <a:pt x="217885" y="149845"/>
                      <a:pt x="207656" y="151499"/>
                      <a:pt x="197345" y="151721"/>
                    </a:cubicBezTo>
                    <a:lnTo>
                      <a:pt x="156864" y="151721"/>
                    </a:lnTo>
                    <a:lnTo>
                      <a:pt x="210014" y="98571"/>
                    </a:lnTo>
                    <a:lnTo>
                      <a:pt x="63233" y="98571"/>
                    </a:lnTo>
                    <a:lnTo>
                      <a:pt x="-13" y="1619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1" name="Freihandform: Form 60">
                <a:extLst>
                  <a:ext uri="{FF2B5EF4-FFF2-40B4-BE49-F238E27FC236}">
                    <a16:creationId xmlns:a16="http://schemas.microsoft.com/office/drawing/2014/main" id="{EFBF6D91-DDF2-44EF-BC6B-054848B0E57A}"/>
                  </a:ext>
                </a:extLst>
              </p:cNvPr>
              <p:cNvSpPr/>
              <p:nvPr/>
            </p:nvSpPr>
            <p:spPr>
              <a:xfrm>
                <a:off x="3176537" y="-1091171"/>
                <a:ext cx="169544" cy="22669"/>
              </a:xfrm>
              <a:custGeom>
                <a:avLst/>
                <a:gdLst>
                  <a:gd name="connsiteX0" fmla="*/ 0 w 169544"/>
                  <a:gd name="connsiteY0" fmla="*/ 22670 h 22669"/>
                  <a:gd name="connsiteX1" fmla="*/ 146780 w 169544"/>
                  <a:gd name="connsiteY1" fmla="*/ 22670 h 22669"/>
                  <a:gd name="connsiteX2" fmla="*/ 169545 w 169544"/>
                  <a:gd name="connsiteY2" fmla="*/ 0 h 22669"/>
                  <a:gd name="connsiteX3" fmla="*/ 22765 w 169544"/>
                  <a:gd name="connsiteY3" fmla="*/ 0 h 22669"/>
                  <a:gd name="connsiteX4" fmla="*/ 0 w 169544"/>
                  <a:gd name="connsiteY4" fmla="*/ 22670 h 22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544" h="22669">
                    <a:moveTo>
                      <a:pt x="0" y="22670"/>
                    </a:moveTo>
                    <a:lnTo>
                      <a:pt x="146780" y="22670"/>
                    </a:lnTo>
                    <a:lnTo>
                      <a:pt x="169545" y="0"/>
                    </a:lnTo>
                    <a:lnTo>
                      <a:pt x="22765" y="0"/>
                    </a:lnTo>
                    <a:lnTo>
                      <a:pt x="0" y="226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2" name="Freihandform: Form 61">
                <a:extLst>
                  <a:ext uri="{FF2B5EF4-FFF2-40B4-BE49-F238E27FC236}">
                    <a16:creationId xmlns:a16="http://schemas.microsoft.com/office/drawing/2014/main" id="{FECA73EC-5AA7-46C2-BFF7-B879564DFF29}"/>
                  </a:ext>
                </a:extLst>
              </p:cNvPr>
              <p:cNvSpPr/>
              <p:nvPr/>
            </p:nvSpPr>
            <p:spPr>
              <a:xfrm>
                <a:off x="3209398" y="-1116507"/>
                <a:ext cx="162020" cy="15144"/>
              </a:xfrm>
              <a:custGeom>
                <a:avLst/>
                <a:gdLst>
                  <a:gd name="connsiteX0" fmla="*/ 0 w 162020"/>
                  <a:gd name="connsiteY0" fmla="*/ 15145 h 15144"/>
                  <a:gd name="connsiteX1" fmla="*/ 146780 w 162020"/>
                  <a:gd name="connsiteY1" fmla="*/ 15145 h 15144"/>
                  <a:gd name="connsiteX2" fmla="*/ 162020 w 162020"/>
                  <a:gd name="connsiteY2" fmla="*/ 0 h 15144"/>
                  <a:gd name="connsiteX3" fmla="*/ 15240 w 162020"/>
                  <a:gd name="connsiteY3" fmla="*/ 0 h 15144"/>
                  <a:gd name="connsiteX4" fmla="*/ 0 w 162020"/>
                  <a:gd name="connsiteY4" fmla="*/ 15145 h 15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020" h="15144">
                    <a:moveTo>
                      <a:pt x="0" y="15145"/>
                    </a:moveTo>
                    <a:lnTo>
                      <a:pt x="146780" y="15145"/>
                    </a:lnTo>
                    <a:lnTo>
                      <a:pt x="162020" y="0"/>
                    </a:lnTo>
                    <a:lnTo>
                      <a:pt x="15240" y="0"/>
                    </a:lnTo>
                    <a:lnTo>
                      <a:pt x="0" y="1514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9" name="Grafik 2">
              <a:extLst>
                <a:ext uri="{FF2B5EF4-FFF2-40B4-BE49-F238E27FC236}">
                  <a16:creationId xmlns:a16="http://schemas.microsoft.com/office/drawing/2014/main" id="{E8276E3A-D8DB-4638-88F3-A041BA42BF76}"/>
                </a:ext>
              </a:extLst>
            </p:cNvPr>
            <p:cNvGrpSpPr/>
            <p:nvPr/>
          </p:nvGrpSpPr>
          <p:grpSpPr>
            <a:xfrm>
              <a:off x="922011" y="-999571"/>
              <a:ext cx="2000622" cy="152233"/>
              <a:chOff x="3472669" y="-1059167"/>
              <a:chExt cx="1131760" cy="86119"/>
            </a:xfrm>
            <a:grpFill/>
          </p:grpSpPr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9EA36562-7256-4CB8-B42F-302589200C63}"/>
                  </a:ext>
                </a:extLst>
              </p:cNvPr>
              <p:cNvSpPr/>
              <p:nvPr/>
            </p:nvSpPr>
            <p:spPr>
              <a:xfrm>
                <a:off x="3472669" y="-1055927"/>
                <a:ext cx="73848" cy="81428"/>
              </a:xfrm>
              <a:custGeom>
                <a:avLst/>
                <a:gdLst>
                  <a:gd name="connsiteX0" fmla="*/ 73806 w 73848"/>
                  <a:gd name="connsiteY0" fmla="*/ 40372 h 81428"/>
                  <a:gd name="connsiteX1" fmla="*/ 73806 w 73848"/>
                  <a:gd name="connsiteY1" fmla="*/ 40848 h 81428"/>
                  <a:gd name="connsiteX2" fmla="*/ 36298 w 73848"/>
                  <a:gd name="connsiteY2" fmla="*/ 81387 h 81428"/>
                  <a:gd name="connsiteX3" fmla="*/ 32182 w 73848"/>
                  <a:gd name="connsiteY3" fmla="*/ 81329 h 81428"/>
                  <a:gd name="connsiteX4" fmla="*/ -13 w 73848"/>
                  <a:gd name="connsiteY4" fmla="*/ 81329 h 81428"/>
                  <a:gd name="connsiteX5" fmla="*/ -13 w 73848"/>
                  <a:gd name="connsiteY5" fmla="*/ 81 h 81428"/>
                  <a:gd name="connsiteX6" fmla="*/ 31991 w 73848"/>
                  <a:gd name="connsiteY6" fmla="*/ 81 h 81428"/>
                  <a:gd name="connsiteX7" fmla="*/ 73733 w 73848"/>
                  <a:gd name="connsiteY7" fmla="*/ 36450 h 81428"/>
                  <a:gd name="connsiteX8" fmla="*/ 73806 w 73848"/>
                  <a:gd name="connsiteY8" fmla="*/ 40372 h 81428"/>
                  <a:gd name="connsiteX9" fmla="*/ 45803 w 73848"/>
                  <a:gd name="connsiteY9" fmla="*/ 40467 h 81428"/>
                  <a:gd name="connsiteX10" fmla="*/ 31515 w 73848"/>
                  <a:gd name="connsiteY10" fmla="*/ 19798 h 81428"/>
                  <a:gd name="connsiteX11" fmla="*/ 26753 w 73848"/>
                  <a:gd name="connsiteY11" fmla="*/ 19798 h 81428"/>
                  <a:gd name="connsiteX12" fmla="*/ 26753 w 73848"/>
                  <a:gd name="connsiteY12" fmla="*/ 61613 h 81428"/>
                  <a:gd name="connsiteX13" fmla="*/ 31705 w 73848"/>
                  <a:gd name="connsiteY13" fmla="*/ 61613 h 81428"/>
                  <a:gd name="connsiteX14" fmla="*/ 45803 w 73848"/>
                  <a:gd name="connsiteY14" fmla="*/ 40943 h 81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3848" h="81428">
                    <a:moveTo>
                      <a:pt x="73806" y="40372"/>
                    </a:moveTo>
                    <a:lnTo>
                      <a:pt x="73806" y="40848"/>
                    </a:lnTo>
                    <a:cubicBezTo>
                      <a:pt x="74643" y="62400"/>
                      <a:pt x="57850" y="80550"/>
                      <a:pt x="36298" y="81387"/>
                    </a:cubicBezTo>
                    <a:cubicBezTo>
                      <a:pt x="34926" y="81440"/>
                      <a:pt x="33552" y="81421"/>
                      <a:pt x="32182" y="81329"/>
                    </a:cubicBezTo>
                    <a:lnTo>
                      <a:pt x="-13" y="81329"/>
                    </a:lnTo>
                    <a:lnTo>
                      <a:pt x="-13" y="81"/>
                    </a:lnTo>
                    <a:lnTo>
                      <a:pt x="31991" y="81"/>
                    </a:lnTo>
                    <a:cubicBezTo>
                      <a:pt x="53561" y="-1403"/>
                      <a:pt x="72250" y="14880"/>
                      <a:pt x="73733" y="36450"/>
                    </a:cubicBezTo>
                    <a:cubicBezTo>
                      <a:pt x="73823" y="37755"/>
                      <a:pt x="73847" y="39064"/>
                      <a:pt x="73806" y="40372"/>
                    </a:cubicBezTo>
                    <a:close/>
                    <a:moveTo>
                      <a:pt x="45803" y="40467"/>
                    </a:moveTo>
                    <a:cubicBezTo>
                      <a:pt x="45803" y="26370"/>
                      <a:pt x="40278" y="19798"/>
                      <a:pt x="31515" y="19798"/>
                    </a:cubicBezTo>
                    <a:lnTo>
                      <a:pt x="26753" y="19798"/>
                    </a:lnTo>
                    <a:lnTo>
                      <a:pt x="26753" y="61613"/>
                    </a:lnTo>
                    <a:lnTo>
                      <a:pt x="31705" y="61613"/>
                    </a:lnTo>
                    <a:cubicBezTo>
                      <a:pt x="40278" y="61613"/>
                      <a:pt x="45803" y="54850"/>
                      <a:pt x="45803" y="4094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FA5E6F33-9F8C-4617-BA62-A2F43483B9C1}"/>
                  </a:ext>
                </a:extLst>
              </p:cNvPr>
              <p:cNvSpPr/>
              <p:nvPr/>
            </p:nvSpPr>
            <p:spPr>
              <a:xfrm>
                <a:off x="3553537" y="-1055833"/>
                <a:ext cx="60197" cy="81248"/>
              </a:xfrm>
              <a:custGeom>
                <a:avLst/>
                <a:gdLst>
                  <a:gd name="connsiteX0" fmla="*/ 60185 w 60197"/>
                  <a:gd name="connsiteY0" fmla="*/ 19704 h 81248"/>
                  <a:gd name="connsiteX1" fmla="*/ 26943 w 60197"/>
                  <a:gd name="connsiteY1" fmla="*/ 19704 h 81248"/>
                  <a:gd name="connsiteX2" fmla="*/ 26943 w 60197"/>
                  <a:gd name="connsiteY2" fmla="*/ 35611 h 81248"/>
                  <a:gd name="connsiteX3" fmla="*/ 57899 w 60197"/>
                  <a:gd name="connsiteY3" fmla="*/ 35611 h 81248"/>
                  <a:gd name="connsiteX4" fmla="*/ 57899 w 60197"/>
                  <a:gd name="connsiteY4" fmla="*/ 55327 h 81248"/>
                  <a:gd name="connsiteX5" fmla="*/ 26943 w 60197"/>
                  <a:gd name="connsiteY5" fmla="*/ 55327 h 81248"/>
                  <a:gd name="connsiteX6" fmla="*/ 26943 w 60197"/>
                  <a:gd name="connsiteY6" fmla="*/ 81236 h 81248"/>
                  <a:gd name="connsiteX7" fmla="*/ -13 w 60197"/>
                  <a:gd name="connsiteY7" fmla="*/ 81236 h 81248"/>
                  <a:gd name="connsiteX8" fmla="*/ -13 w 60197"/>
                  <a:gd name="connsiteY8" fmla="*/ -13 h 81248"/>
                  <a:gd name="connsiteX9" fmla="*/ 60185 w 60197"/>
                  <a:gd name="connsiteY9" fmla="*/ -13 h 81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0197" h="81248">
                    <a:moveTo>
                      <a:pt x="60185" y="19704"/>
                    </a:moveTo>
                    <a:lnTo>
                      <a:pt x="26943" y="19704"/>
                    </a:lnTo>
                    <a:lnTo>
                      <a:pt x="26943" y="35611"/>
                    </a:lnTo>
                    <a:lnTo>
                      <a:pt x="57899" y="35611"/>
                    </a:lnTo>
                    <a:lnTo>
                      <a:pt x="57899" y="55327"/>
                    </a:lnTo>
                    <a:lnTo>
                      <a:pt x="26943" y="55327"/>
                    </a:lnTo>
                    <a:lnTo>
                      <a:pt x="26943" y="81236"/>
                    </a:lnTo>
                    <a:lnTo>
                      <a:pt x="-13" y="81236"/>
                    </a:lnTo>
                    <a:lnTo>
                      <a:pt x="-13" y="-13"/>
                    </a:lnTo>
                    <a:lnTo>
                      <a:pt x="60185" y="-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2" name="Freihandform: Form 41">
                <a:extLst>
                  <a:ext uri="{FF2B5EF4-FFF2-40B4-BE49-F238E27FC236}">
                    <a16:creationId xmlns:a16="http://schemas.microsoft.com/office/drawing/2014/main" id="{738E795F-2C3B-4433-9144-3948B9D448AD}"/>
                  </a:ext>
                </a:extLst>
              </p:cNvPr>
              <p:cNvSpPr/>
              <p:nvPr/>
            </p:nvSpPr>
            <p:spPr>
              <a:xfrm>
                <a:off x="3617068" y="-1056710"/>
                <a:ext cx="72866" cy="83109"/>
              </a:xfrm>
              <a:custGeom>
                <a:avLst/>
                <a:gdLst>
                  <a:gd name="connsiteX0" fmla="*/ -13 w 72866"/>
                  <a:gd name="connsiteY0" fmla="*/ 71159 h 83109"/>
                  <a:gd name="connsiteX1" fmla="*/ 11798 w 72866"/>
                  <a:gd name="connsiteY1" fmla="*/ 54300 h 83109"/>
                  <a:gd name="connsiteX2" fmla="*/ 35992 w 72866"/>
                  <a:gd name="connsiteY2" fmla="*/ 63349 h 83109"/>
                  <a:gd name="connsiteX3" fmla="*/ 44945 w 72866"/>
                  <a:gd name="connsiteY3" fmla="*/ 58491 h 83109"/>
                  <a:gd name="connsiteX4" fmla="*/ 27419 w 72866"/>
                  <a:gd name="connsiteY4" fmla="*/ 48966 h 83109"/>
                  <a:gd name="connsiteX5" fmla="*/ 4369 w 72866"/>
                  <a:gd name="connsiteY5" fmla="*/ 25820 h 83109"/>
                  <a:gd name="connsiteX6" fmla="*/ 39135 w 72866"/>
                  <a:gd name="connsiteY6" fmla="*/ 7 h 83109"/>
                  <a:gd name="connsiteX7" fmla="*/ 72854 w 72866"/>
                  <a:gd name="connsiteY7" fmla="*/ 12104 h 83109"/>
                  <a:gd name="connsiteX8" fmla="*/ 60090 w 72866"/>
                  <a:gd name="connsiteY8" fmla="*/ 26963 h 83109"/>
                  <a:gd name="connsiteX9" fmla="*/ 40469 w 72866"/>
                  <a:gd name="connsiteY9" fmla="*/ 19343 h 83109"/>
                  <a:gd name="connsiteX10" fmla="*/ 31515 w 72866"/>
                  <a:gd name="connsiteY10" fmla="*/ 24296 h 83109"/>
                  <a:gd name="connsiteX11" fmla="*/ 46279 w 72866"/>
                  <a:gd name="connsiteY11" fmla="*/ 32202 h 83109"/>
                  <a:gd name="connsiteX12" fmla="*/ 72091 w 72866"/>
                  <a:gd name="connsiteY12" fmla="*/ 58396 h 83109"/>
                  <a:gd name="connsiteX13" fmla="*/ 37325 w 72866"/>
                  <a:gd name="connsiteY13" fmla="*/ 83065 h 83109"/>
                  <a:gd name="connsiteX14" fmla="*/ -13 w 72866"/>
                  <a:gd name="connsiteY14" fmla="*/ 71159 h 83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2866" h="83109">
                    <a:moveTo>
                      <a:pt x="-13" y="71159"/>
                    </a:moveTo>
                    <a:lnTo>
                      <a:pt x="11798" y="54300"/>
                    </a:lnTo>
                    <a:cubicBezTo>
                      <a:pt x="18644" y="59902"/>
                      <a:pt x="27150" y="63083"/>
                      <a:pt x="35992" y="63349"/>
                    </a:cubicBezTo>
                    <a:cubicBezTo>
                      <a:pt x="42088" y="63349"/>
                      <a:pt x="44945" y="61634"/>
                      <a:pt x="44945" y="58491"/>
                    </a:cubicBezTo>
                    <a:cubicBezTo>
                      <a:pt x="44945" y="53824"/>
                      <a:pt x="38754" y="52014"/>
                      <a:pt x="27419" y="48966"/>
                    </a:cubicBezTo>
                    <a:cubicBezTo>
                      <a:pt x="13513" y="44775"/>
                      <a:pt x="4369" y="38488"/>
                      <a:pt x="4369" y="25820"/>
                    </a:cubicBezTo>
                    <a:cubicBezTo>
                      <a:pt x="4369" y="9818"/>
                      <a:pt x="19037" y="7"/>
                      <a:pt x="39135" y="7"/>
                    </a:cubicBezTo>
                    <a:cubicBezTo>
                      <a:pt x="51496" y="-346"/>
                      <a:pt x="63536" y="3974"/>
                      <a:pt x="72854" y="12104"/>
                    </a:cubicBezTo>
                    <a:lnTo>
                      <a:pt x="60090" y="26963"/>
                    </a:lnTo>
                    <a:cubicBezTo>
                      <a:pt x="54600" y="22277"/>
                      <a:pt x="47683" y="19591"/>
                      <a:pt x="40469" y="19343"/>
                    </a:cubicBezTo>
                    <a:cubicBezTo>
                      <a:pt x="34849" y="19343"/>
                      <a:pt x="31515" y="21248"/>
                      <a:pt x="31515" y="24296"/>
                    </a:cubicBezTo>
                    <a:cubicBezTo>
                      <a:pt x="31515" y="27344"/>
                      <a:pt x="36278" y="29344"/>
                      <a:pt x="46279" y="32202"/>
                    </a:cubicBezTo>
                    <a:cubicBezTo>
                      <a:pt x="60852" y="36393"/>
                      <a:pt x="72091" y="42489"/>
                      <a:pt x="72091" y="58396"/>
                    </a:cubicBezTo>
                    <a:cubicBezTo>
                      <a:pt x="72091" y="74302"/>
                      <a:pt x="58756" y="83065"/>
                      <a:pt x="37325" y="83065"/>
                    </a:cubicBezTo>
                    <a:cubicBezTo>
                      <a:pt x="23880" y="83509"/>
                      <a:pt x="10693" y="79304"/>
                      <a:pt x="-13" y="711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B8F75216-9C62-4CA8-9F47-4743B12A1BB1}"/>
                  </a:ext>
                </a:extLst>
              </p:cNvPr>
              <p:cNvSpPr/>
              <p:nvPr/>
            </p:nvSpPr>
            <p:spPr>
              <a:xfrm>
                <a:off x="3725749" y="-1055833"/>
                <a:ext cx="71532" cy="81248"/>
              </a:xfrm>
              <a:custGeom>
                <a:avLst/>
                <a:gdLst>
                  <a:gd name="connsiteX0" fmla="*/ 60376 w 71532"/>
                  <a:gd name="connsiteY0" fmla="*/ 81236 h 81248"/>
                  <a:gd name="connsiteX1" fmla="*/ 52851 w 71532"/>
                  <a:gd name="connsiteY1" fmla="*/ 60280 h 81248"/>
                  <a:gd name="connsiteX2" fmla="*/ 19513 w 71532"/>
                  <a:gd name="connsiteY2" fmla="*/ 60280 h 81248"/>
                  <a:gd name="connsiteX3" fmla="*/ 11893 w 71532"/>
                  <a:gd name="connsiteY3" fmla="*/ 81236 h 81248"/>
                  <a:gd name="connsiteX4" fmla="*/ -13 w 71532"/>
                  <a:gd name="connsiteY4" fmla="*/ 81236 h 81248"/>
                  <a:gd name="connsiteX5" fmla="*/ 30848 w 71532"/>
                  <a:gd name="connsiteY5" fmla="*/ -13 h 81248"/>
                  <a:gd name="connsiteX6" fmla="*/ 40373 w 71532"/>
                  <a:gd name="connsiteY6" fmla="*/ -13 h 81248"/>
                  <a:gd name="connsiteX7" fmla="*/ 71520 w 71532"/>
                  <a:gd name="connsiteY7" fmla="*/ 81236 h 81248"/>
                  <a:gd name="connsiteX8" fmla="*/ 22847 w 71532"/>
                  <a:gd name="connsiteY8" fmla="*/ 50946 h 81248"/>
                  <a:gd name="connsiteX9" fmla="*/ 49898 w 71532"/>
                  <a:gd name="connsiteY9" fmla="*/ 50946 h 81248"/>
                  <a:gd name="connsiteX10" fmla="*/ 36563 w 71532"/>
                  <a:gd name="connsiteY10" fmla="*/ 14179 h 81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532" h="81248">
                    <a:moveTo>
                      <a:pt x="60376" y="81236"/>
                    </a:moveTo>
                    <a:lnTo>
                      <a:pt x="52851" y="60280"/>
                    </a:lnTo>
                    <a:lnTo>
                      <a:pt x="19513" y="60280"/>
                    </a:lnTo>
                    <a:lnTo>
                      <a:pt x="11893" y="81236"/>
                    </a:lnTo>
                    <a:lnTo>
                      <a:pt x="-13" y="81236"/>
                    </a:lnTo>
                    <a:lnTo>
                      <a:pt x="30848" y="-13"/>
                    </a:lnTo>
                    <a:lnTo>
                      <a:pt x="40373" y="-13"/>
                    </a:lnTo>
                    <a:lnTo>
                      <a:pt x="71520" y="81236"/>
                    </a:lnTo>
                    <a:close/>
                    <a:moveTo>
                      <a:pt x="22847" y="50946"/>
                    </a:moveTo>
                    <a:lnTo>
                      <a:pt x="49898" y="50946"/>
                    </a:lnTo>
                    <a:lnTo>
                      <a:pt x="36563" y="1417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56A9E376-34C8-4585-BBD9-3C1316DC8859}"/>
                  </a:ext>
                </a:extLst>
              </p:cNvPr>
              <p:cNvSpPr/>
              <p:nvPr/>
            </p:nvSpPr>
            <p:spPr>
              <a:xfrm>
                <a:off x="3799662" y="-1034973"/>
                <a:ext cx="51625" cy="60388"/>
              </a:xfrm>
              <a:custGeom>
                <a:avLst/>
                <a:gdLst>
                  <a:gd name="connsiteX0" fmla="*/ 40183 w 51625"/>
                  <a:gd name="connsiteY0" fmla="*/ -13 h 60388"/>
                  <a:gd name="connsiteX1" fmla="*/ 51613 w 51625"/>
                  <a:gd name="connsiteY1" fmla="*/ -13 h 60388"/>
                  <a:gd name="connsiteX2" fmla="*/ 30086 w 51625"/>
                  <a:gd name="connsiteY2" fmla="*/ 60376 h 60388"/>
                  <a:gd name="connsiteX3" fmla="*/ 21704 w 51625"/>
                  <a:gd name="connsiteY3" fmla="*/ 60376 h 60388"/>
                  <a:gd name="connsiteX4" fmla="*/ -13 w 51625"/>
                  <a:gd name="connsiteY4" fmla="*/ -13 h 60388"/>
                  <a:gd name="connsiteX5" fmla="*/ 11322 w 51625"/>
                  <a:gd name="connsiteY5" fmla="*/ -13 h 60388"/>
                  <a:gd name="connsiteX6" fmla="*/ 25991 w 51625"/>
                  <a:gd name="connsiteY6" fmla="*/ 45231 h 60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25" h="60388">
                    <a:moveTo>
                      <a:pt x="40183" y="-13"/>
                    </a:moveTo>
                    <a:lnTo>
                      <a:pt x="51613" y="-13"/>
                    </a:lnTo>
                    <a:lnTo>
                      <a:pt x="30086" y="60376"/>
                    </a:lnTo>
                    <a:lnTo>
                      <a:pt x="21704" y="60376"/>
                    </a:lnTo>
                    <a:lnTo>
                      <a:pt x="-13" y="-13"/>
                    </a:lnTo>
                    <a:lnTo>
                      <a:pt x="11322" y="-13"/>
                    </a:lnTo>
                    <a:lnTo>
                      <a:pt x="25991" y="4523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5" name="Freihandform: Form 44">
                <a:extLst>
                  <a:ext uri="{FF2B5EF4-FFF2-40B4-BE49-F238E27FC236}">
                    <a16:creationId xmlns:a16="http://schemas.microsoft.com/office/drawing/2014/main" id="{E3C09513-2CAC-45B8-948D-93EEF4D06669}"/>
                  </a:ext>
                </a:extLst>
              </p:cNvPr>
              <p:cNvSpPr/>
              <p:nvPr/>
            </p:nvSpPr>
            <p:spPr>
              <a:xfrm>
                <a:off x="3862143" y="-1059167"/>
                <a:ext cx="13146" cy="84582"/>
              </a:xfrm>
              <a:custGeom>
                <a:avLst/>
                <a:gdLst>
                  <a:gd name="connsiteX0" fmla="*/ -10 w 13146"/>
                  <a:gd name="connsiteY0" fmla="*/ 6655 h 84582"/>
                  <a:gd name="connsiteX1" fmla="*/ 6467 w 13146"/>
                  <a:gd name="connsiteY1" fmla="*/ -12 h 84582"/>
                  <a:gd name="connsiteX2" fmla="*/ 13133 w 13146"/>
                  <a:gd name="connsiteY2" fmla="*/ 6464 h 84582"/>
                  <a:gd name="connsiteX3" fmla="*/ 6657 w 13146"/>
                  <a:gd name="connsiteY3" fmla="*/ 13131 h 84582"/>
                  <a:gd name="connsiteX4" fmla="*/ 6563 w 13146"/>
                  <a:gd name="connsiteY4" fmla="*/ 13132 h 84582"/>
                  <a:gd name="connsiteX5" fmla="*/ -6 w 13146"/>
                  <a:gd name="connsiteY5" fmla="*/ 7141 h 84582"/>
                  <a:gd name="connsiteX6" fmla="*/ -10 w 13146"/>
                  <a:gd name="connsiteY6" fmla="*/ 6655 h 84582"/>
                  <a:gd name="connsiteX7" fmla="*/ 11992 w 13146"/>
                  <a:gd name="connsiteY7" fmla="*/ 24181 h 84582"/>
                  <a:gd name="connsiteX8" fmla="*/ 11992 w 13146"/>
                  <a:gd name="connsiteY8" fmla="*/ 84569 h 84582"/>
                  <a:gd name="connsiteX9" fmla="*/ 848 w 13146"/>
                  <a:gd name="connsiteY9" fmla="*/ 84569 h 84582"/>
                  <a:gd name="connsiteX10" fmla="*/ 848 w 13146"/>
                  <a:gd name="connsiteY10" fmla="*/ 24181 h 84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46" h="84582">
                    <a:moveTo>
                      <a:pt x="-10" y="6655"/>
                    </a:moveTo>
                    <a:cubicBezTo>
                      <a:pt x="-62" y="3025"/>
                      <a:pt x="2837" y="41"/>
                      <a:pt x="6467" y="-12"/>
                    </a:cubicBezTo>
                    <a:cubicBezTo>
                      <a:pt x="10096" y="-65"/>
                      <a:pt x="13081" y="2835"/>
                      <a:pt x="13133" y="6464"/>
                    </a:cubicBezTo>
                    <a:cubicBezTo>
                      <a:pt x="13186" y="10094"/>
                      <a:pt x="10286" y="13078"/>
                      <a:pt x="6657" y="13131"/>
                    </a:cubicBezTo>
                    <a:cubicBezTo>
                      <a:pt x="6626" y="13132"/>
                      <a:pt x="6594" y="13132"/>
                      <a:pt x="6563" y="13132"/>
                    </a:cubicBezTo>
                    <a:cubicBezTo>
                      <a:pt x="3094" y="13291"/>
                      <a:pt x="153" y="10609"/>
                      <a:pt x="-6" y="7141"/>
                    </a:cubicBezTo>
                    <a:cubicBezTo>
                      <a:pt x="-14" y="6979"/>
                      <a:pt x="-15" y="6817"/>
                      <a:pt x="-10" y="6655"/>
                    </a:cubicBezTo>
                    <a:close/>
                    <a:moveTo>
                      <a:pt x="11992" y="24181"/>
                    </a:moveTo>
                    <a:lnTo>
                      <a:pt x="11992" y="84569"/>
                    </a:lnTo>
                    <a:lnTo>
                      <a:pt x="848" y="84569"/>
                    </a:lnTo>
                    <a:lnTo>
                      <a:pt x="848" y="241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6" name="Freihandform: Form 45">
                <a:extLst>
                  <a:ext uri="{FF2B5EF4-FFF2-40B4-BE49-F238E27FC236}">
                    <a16:creationId xmlns:a16="http://schemas.microsoft.com/office/drawing/2014/main" id="{7DDBB57A-07D5-4ACF-8D5C-6D2A4537581D}"/>
                  </a:ext>
                </a:extLst>
              </p:cNvPr>
              <p:cNvSpPr/>
              <p:nvPr/>
            </p:nvSpPr>
            <p:spPr>
              <a:xfrm>
                <a:off x="3889960" y="-1036124"/>
                <a:ext cx="50292" cy="62753"/>
              </a:xfrm>
              <a:custGeom>
                <a:avLst/>
                <a:gdLst>
                  <a:gd name="connsiteX0" fmla="*/ 48089 w 50292"/>
                  <a:gd name="connsiteY0" fmla="*/ 48287 h 62753"/>
                  <a:gd name="connsiteX1" fmla="*/ 50279 w 50292"/>
                  <a:gd name="connsiteY1" fmla="*/ 60574 h 62753"/>
                  <a:gd name="connsiteX2" fmla="*/ 50279 w 50292"/>
                  <a:gd name="connsiteY2" fmla="*/ 61526 h 62753"/>
                  <a:gd name="connsiteX3" fmla="*/ 38659 w 50292"/>
                  <a:gd name="connsiteY3" fmla="*/ 61526 h 62753"/>
                  <a:gd name="connsiteX4" fmla="*/ 37230 w 50292"/>
                  <a:gd name="connsiteY4" fmla="*/ 55621 h 62753"/>
                  <a:gd name="connsiteX5" fmla="*/ 20656 w 50292"/>
                  <a:gd name="connsiteY5" fmla="*/ 62669 h 62753"/>
                  <a:gd name="connsiteX6" fmla="*/ 41 w 50292"/>
                  <a:gd name="connsiteY6" fmla="*/ 45325 h 62753"/>
                  <a:gd name="connsiteX7" fmla="*/ -13 w 50292"/>
                  <a:gd name="connsiteY7" fmla="*/ 44477 h 62753"/>
                  <a:gd name="connsiteX8" fmla="*/ 27038 w 50292"/>
                  <a:gd name="connsiteY8" fmla="*/ 24474 h 62753"/>
                  <a:gd name="connsiteX9" fmla="*/ 36563 w 50292"/>
                  <a:gd name="connsiteY9" fmla="*/ 24474 h 62753"/>
                  <a:gd name="connsiteX10" fmla="*/ 36563 w 50292"/>
                  <a:gd name="connsiteY10" fmla="*/ 19997 h 62753"/>
                  <a:gd name="connsiteX11" fmla="*/ 26579 w 50292"/>
                  <a:gd name="connsiteY11" fmla="*/ 8507 h 62753"/>
                  <a:gd name="connsiteX12" fmla="*/ 24466 w 50292"/>
                  <a:gd name="connsiteY12" fmla="*/ 8567 h 62753"/>
                  <a:gd name="connsiteX13" fmla="*/ 12084 w 50292"/>
                  <a:gd name="connsiteY13" fmla="*/ 18092 h 62753"/>
                  <a:gd name="connsiteX14" fmla="*/ 940 w 50292"/>
                  <a:gd name="connsiteY14" fmla="*/ 18092 h 62753"/>
                  <a:gd name="connsiteX15" fmla="*/ 25133 w 50292"/>
                  <a:gd name="connsiteY15" fmla="*/ 185 h 62753"/>
                  <a:gd name="connsiteX16" fmla="*/ 47527 w 50292"/>
                  <a:gd name="connsiteY16" fmla="*/ 17025 h 62753"/>
                  <a:gd name="connsiteX17" fmla="*/ 47707 w 50292"/>
                  <a:gd name="connsiteY17" fmla="*/ 20569 h 62753"/>
                  <a:gd name="connsiteX18" fmla="*/ 36944 w 50292"/>
                  <a:gd name="connsiteY18" fmla="*/ 44477 h 62753"/>
                  <a:gd name="connsiteX19" fmla="*/ 36944 w 50292"/>
                  <a:gd name="connsiteY19" fmla="*/ 32094 h 62753"/>
                  <a:gd name="connsiteX20" fmla="*/ 29039 w 50292"/>
                  <a:gd name="connsiteY20" fmla="*/ 32094 h 62753"/>
                  <a:gd name="connsiteX21" fmla="*/ 11227 w 50292"/>
                  <a:gd name="connsiteY21" fmla="*/ 42857 h 62753"/>
                  <a:gd name="connsiteX22" fmla="*/ 20010 w 50292"/>
                  <a:gd name="connsiteY22" fmla="*/ 53070 h 62753"/>
                  <a:gd name="connsiteX23" fmla="*/ 22371 w 50292"/>
                  <a:gd name="connsiteY23" fmla="*/ 52954 h 62753"/>
                  <a:gd name="connsiteX24" fmla="*/ 36944 w 50292"/>
                  <a:gd name="connsiteY24" fmla="*/ 44477 h 62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0292" h="62753">
                    <a:moveTo>
                      <a:pt x="48089" y="48287"/>
                    </a:moveTo>
                    <a:cubicBezTo>
                      <a:pt x="48054" y="52482"/>
                      <a:pt x="48797" y="56648"/>
                      <a:pt x="50279" y="60574"/>
                    </a:cubicBezTo>
                    <a:lnTo>
                      <a:pt x="50279" y="61526"/>
                    </a:lnTo>
                    <a:lnTo>
                      <a:pt x="38659" y="61526"/>
                    </a:lnTo>
                    <a:cubicBezTo>
                      <a:pt x="37904" y="59636"/>
                      <a:pt x="37423" y="57647"/>
                      <a:pt x="37230" y="55621"/>
                    </a:cubicBezTo>
                    <a:cubicBezTo>
                      <a:pt x="32877" y="60102"/>
                      <a:pt x="26904" y="62643"/>
                      <a:pt x="20656" y="62669"/>
                    </a:cubicBezTo>
                    <a:cubicBezTo>
                      <a:pt x="10174" y="63573"/>
                      <a:pt x="945" y="55807"/>
                      <a:pt x="41" y="45325"/>
                    </a:cubicBezTo>
                    <a:cubicBezTo>
                      <a:pt x="17" y="45043"/>
                      <a:pt x="-1" y="44760"/>
                      <a:pt x="-13" y="44477"/>
                    </a:cubicBezTo>
                    <a:cubicBezTo>
                      <a:pt x="-13" y="31237"/>
                      <a:pt x="10560" y="24474"/>
                      <a:pt x="27038" y="24474"/>
                    </a:cubicBezTo>
                    <a:lnTo>
                      <a:pt x="36563" y="24474"/>
                    </a:lnTo>
                    <a:lnTo>
                      <a:pt x="36563" y="19997"/>
                    </a:lnTo>
                    <a:cubicBezTo>
                      <a:pt x="36979" y="14068"/>
                      <a:pt x="32509" y="8923"/>
                      <a:pt x="26579" y="8507"/>
                    </a:cubicBezTo>
                    <a:cubicBezTo>
                      <a:pt x="25875" y="8458"/>
                      <a:pt x="25167" y="8478"/>
                      <a:pt x="24466" y="8567"/>
                    </a:cubicBezTo>
                    <a:cubicBezTo>
                      <a:pt x="17037" y="8567"/>
                      <a:pt x="12084" y="12949"/>
                      <a:pt x="12084" y="18092"/>
                    </a:cubicBezTo>
                    <a:lnTo>
                      <a:pt x="940" y="18092"/>
                    </a:lnTo>
                    <a:cubicBezTo>
                      <a:pt x="940" y="9520"/>
                      <a:pt x="10465" y="185"/>
                      <a:pt x="25133" y="185"/>
                    </a:cubicBezTo>
                    <a:cubicBezTo>
                      <a:pt x="35967" y="-1348"/>
                      <a:pt x="45993" y="6191"/>
                      <a:pt x="47527" y="17025"/>
                    </a:cubicBezTo>
                    <a:cubicBezTo>
                      <a:pt x="47693" y="18198"/>
                      <a:pt x="47753" y="19384"/>
                      <a:pt x="47707" y="20569"/>
                    </a:cubicBezTo>
                    <a:close/>
                    <a:moveTo>
                      <a:pt x="36944" y="44477"/>
                    </a:moveTo>
                    <a:lnTo>
                      <a:pt x="36944" y="32094"/>
                    </a:lnTo>
                    <a:lnTo>
                      <a:pt x="29039" y="32094"/>
                    </a:lnTo>
                    <a:cubicBezTo>
                      <a:pt x="17608" y="32094"/>
                      <a:pt x="11227" y="35523"/>
                      <a:pt x="11227" y="42857"/>
                    </a:cubicBezTo>
                    <a:cubicBezTo>
                      <a:pt x="10832" y="48103"/>
                      <a:pt x="14764" y="52676"/>
                      <a:pt x="20010" y="53070"/>
                    </a:cubicBezTo>
                    <a:cubicBezTo>
                      <a:pt x="20799" y="53130"/>
                      <a:pt x="21592" y="53091"/>
                      <a:pt x="22371" y="52954"/>
                    </a:cubicBezTo>
                    <a:cubicBezTo>
                      <a:pt x="28411" y="52995"/>
                      <a:pt x="33994" y="49747"/>
                      <a:pt x="36944" y="4447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1A656201-E0A2-49DA-A539-1AABFBD3250F}"/>
                  </a:ext>
                </a:extLst>
              </p:cNvPr>
              <p:cNvSpPr/>
              <p:nvPr/>
            </p:nvSpPr>
            <p:spPr>
              <a:xfrm>
                <a:off x="3948919" y="-1049451"/>
                <a:ext cx="32099" cy="75628"/>
              </a:xfrm>
              <a:custGeom>
                <a:avLst/>
                <a:gdLst>
                  <a:gd name="connsiteX0" fmla="*/ 32086 w 32099"/>
                  <a:gd name="connsiteY0" fmla="*/ 65424 h 75628"/>
                  <a:gd name="connsiteX1" fmla="*/ 32086 w 32099"/>
                  <a:gd name="connsiteY1" fmla="*/ 74949 h 75628"/>
                  <a:gd name="connsiteX2" fmla="*/ 22561 w 32099"/>
                  <a:gd name="connsiteY2" fmla="*/ 75616 h 75628"/>
                  <a:gd name="connsiteX3" fmla="*/ 8369 w 32099"/>
                  <a:gd name="connsiteY3" fmla="*/ 59995 h 75628"/>
                  <a:gd name="connsiteX4" fmla="*/ 8369 w 32099"/>
                  <a:gd name="connsiteY4" fmla="*/ 22752 h 75628"/>
                  <a:gd name="connsiteX5" fmla="*/ -13 w 32099"/>
                  <a:gd name="connsiteY5" fmla="*/ 22752 h 75628"/>
                  <a:gd name="connsiteX6" fmla="*/ -13 w 32099"/>
                  <a:gd name="connsiteY6" fmla="*/ 14465 h 75628"/>
                  <a:gd name="connsiteX7" fmla="*/ 7702 w 32099"/>
                  <a:gd name="connsiteY7" fmla="*/ 14465 h 75628"/>
                  <a:gd name="connsiteX8" fmla="*/ 7702 w 32099"/>
                  <a:gd name="connsiteY8" fmla="*/ -13 h 75628"/>
                  <a:gd name="connsiteX9" fmla="*/ 18847 w 32099"/>
                  <a:gd name="connsiteY9" fmla="*/ -13 h 75628"/>
                  <a:gd name="connsiteX10" fmla="*/ 18847 w 32099"/>
                  <a:gd name="connsiteY10" fmla="*/ 14465 h 75628"/>
                  <a:gd name="connsiteX11" fmla="*/ 30848 w 32099"/>
                  <a:gd name="connsiteY11" fmla="*/ 14465 h 75628"/>
                  <a:gd name="connsiteX12" fmla="*/ 30848 w 32099"/>
                  <a:gd name="connsiteY12" fmla="*/ 22752 h 75628"/>
                  <a:gd name="connsiteX13" fmla="*/ 19132 w 32099"/>
                  <a:gd name="connsiteY13" fmla="*/ 22752 h 75628"/>
                  <a:gd name="connsiteX14" fmla="*/ 19132 w 32099"/>
                  <a:gd name="connsiteY14" fmla="*/ 59899 h 75628"/>
                  <a:gd name="connsiteX15" fmla="*/ 25514 w 32099"/>
                  <a:gd name="connsiteY15" fmla="*/ 66091 h 75628"/>
                  <a:gd name="connsiteX16" fmla="*/ 32087 w 32099"/>
                  <a:gd name="connsiteY16" fmla="*/ 65424 h 75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2099" h="75628">
                    <a:moveTo>
                      <a:pt x="32086" y="65424"/>
                    </a:moveTo>
                    <a:lnTo>
                      <a:pt x="32086" y="74949"/>
                    </a:lnTo>
                    <a:cubicBezTo>
                      <a:pt x="28931" y="75399"/>
                      <a:pt x="25748" y="75621"/>
                      <a:pt x="22561" y="75616"/>
                    </a:cubicBezTo>
                    <a:cubicBezTo>
                      <a:pt x="14846" y="75616"/>
                      <a:pt x="8369" y="71710"/>
                      <a:pt x="8369" y="59995"/>
                    </a:cubicBezTo>
                    <a:lnTo>
                      <a:pt x="8369" y="22752"/>
                    </a:lnTo>
                    <a:lnTo>
                      <a:pt x="-13" y="22752"/>
                    </a:lnTo>
                    <a:lnTo>
                      <a:pt x="-13" y="14465"/>
                    </a:lnTo>
                    <a:lnTo>
                      <a:pt x="7702" y="14465"/>
                    </a:lnTo>
                    <a:lnTo>
                      <a:pt x="7702" y="-13"/>
                    </a:lnTo>
                    <a:lnTo>
                      <a:pt x="18847" y="-13"/>
                    </a:lnTo>
                    <a:lnTo>
                      <a:pt x="18847" y="14465"/>
                    </a:lnTo>
                    <a:lnTo>
                      <a:pt x="30848" y="14465"/>
                    </a:lnTo>
                    <a:lnTo>
                      <a:pt x="30848" y="22752"/>
                    </a:lnTo>
                    <a:lnTo>
                      <a:pt x="19132" y="22752"/>
                    </a:lnTo>
                    <a:lnTo>
                      <a:pt x="19132" y="59899"/>
                    </a:lnTo>
                    <a:cubicBezTo>
                      <a:pt x="19132" y="65138"/>
                      <a:pt x="22276" y="66091"/>
                      <a:pt x="25514" y="66091"/>
                    </a:cubicBezTo>
                    <a:cubicBezTo>
                      <a:pt x="27718" y="66028"/>
                      <a:pt x="29915" y="65805"/>
                      <a:pt x="32087" y="654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8" name="Freihandform: Form 47">
                <a:extLst>
                  <a:ext uri="{FF2B5EF4-FFF2-40B4-BE49-F238E27FC236}">
                    <a16:creationId xmlns:a16="http://schemas.microsoft.com/office/drawing/2014/main" id="{74461C7F-9216-46B7-941F-8E13E0419DCD}"/>
                  </a:ext>
                </a:extLst>
              </p:cNvPr>
              <p:cNvSpPr/>
              <p:nvPr/>
            </p:nvSpPr>
            <p:spPr>
              <a:xfrm>
                <a:off x="3992350" y="-1059167"/>
                <a:ext cx="13146" cy="84582"/>
              </a:xfrm>
              <a:custGeom>
                <a:avLst/>
                <a:gdLst>
                  <a:gd name="connsiteX0" fmla="*/ -10 w 13146"/>
                  <a:gd name="connsiteY0" fmla="*/ 6655 h 84582"/>
                  <a:gd name="connsiteX1" fmla="*/ 6467 w 13146"/>
                  <a:gd name="connsiteY1" fmla="*/ -12 h 84582"/>
                  <a:gd name="connsiteX2" fmla="*/ 13133 w 13146"/>
                  <a:gd name="connsiteY2" fmla="*/ 6464 h 84582"/>
                  <a:gd name="connsiteX3" fmla="*/ 6657 w 13146"/>
                  <a:gd name="connsiteY3" fmla="*/ 13131 h 84582"/>
                  <a:gd name="connsiteX4" fmla="*/ 6563 w 13146"/>
                  <a:gd name="connsiteY4" fmla="*/ 13132 h 84582"/>
                  <a:gd name="connsiteX5" fmla="*/ -6 w 13146"/>
                  <a:gd name="connsiteY5" fmla="*/ 7141 h 84582"/>
                  <a:gd name="connsiteX6" fmla="*/ -10 w 13146"/>
                  <a:gd name="connsiteY6" fmla="*/ 6655 h 84582"/>
                  <a:gd name="connsiteX7" fmla="*/ 11897 w 13146"/>
                  <a:gd name="connsiteY7" fmla="*/ 24181 h 84582"/>
                  <a:gd name="connsiteX8" fmla="*/ 11897 w 13146"/>
                  <a:gd name="connsiteY8" fmla="*/ 84569 h 84582"/>
                  <a:gd name="connsiteX9" fmla="*/ 752 w 13146"/>
                  <a:gd name="connsiteY9" fmla="*/ 84569 h 84582"/>
                  <a:gd name="connsiteX10" fmla="*/ 752 w 13146"/>
                  <a:gd name="connsiteY10" fmla="*/ 24181 h 84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46" h="84582">
                    <a:moveTo>
                      <a:pt x="-10" y="6655"/>
                    </a:moveTo>
                    <a:cubicBezTo>
                      <a:pt x="-62" y="3025"/>
                      <a:pt x="2837" y="41"/>
                      <a:pt x="6467" y="-12"/>
                    </a:cubicBezTo>
                    <a:cubicBezTo>
                      <a:pt x="10096" y="-65"/>
                      <a:pt x="13081" y="2835"/>
                      <a:pt x="13133" y="6464"/>
                    </a:cubicBezTo>
                    <a:cubicBezTo>
                      <a:pt x="13186" y="10094"/>
                      <a:pt x="10286" y="13078"/>
                      <a:pt x="6657" y="13131"/>
                    </a:cubicBezTo>
                    <a:cubicBezTo>
                      <a:pt x="6626" y="13132"/>
                      <a:pt x="6594" y="13132"/>
                      <a:pt x="6563" y="13132"/>
                    </a:cubicBezTo>
                    <a:cubicBezTo>
                      <a:pt x="3094" y="13291"/>
                      <a:pt x="153" y="10609"/>
                      <a:pt x="-6" y="7141"/>
                    </a:cubicBezTo>
                    <a:cubicBezTo>
                      <a:pt x="-14" y="6979"/>
                      <a:pt x="-15" y="6817"/>
                      <a:pt x="-10" y="6655"/>
                    </a:cubicBezTo>
                    <a:close/>
                    <a:moveTo>
                      <a:pt x="11897" y="24181"/>
                    </a:moveTo>
                    <a:lnTo>
                      <a:pt x="11897" y="84569"/>
                    </a:lnTo>
                    <a:lnTo>
                      <a:pt x="752" y="84569"/>
                    </a:lnTo>
                    <a:lnTo>
                      <a:pt x="752" y="241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9" name="Freihandform: Form 48">
                <a:extLst>
                  <a:ext uri="{FF2B5EF4-FFF2-40B4-BE49-F238E27FC236}">
                    <a16:creationId xmlns:a16="http://schemas.microsoft.com/office/drawing/2014/main" id="{D2F364A6-4429-4B1E-97F8-BC4755F2AD41}"/>
                  </a:ext>
                </a:extLst>
              </p:cNvPr>
              <p:cNvSpPr/>
              <p:nvPr/>
            </p:nvSpPr>
            <p:spPr>
              <a:xfrm>
                <a:off x="4018925" y="-1036416"/>
                <a:ext cx="55631" cy="63368"/>
              </a:xfrm>
              <a:custGeom>
                <a:avLst/>
                <a:gdLst>
                  <a:gd name="connsiteX0" fmla="*/ 180 w 55631"/>
                  <a:gd name="connsiteY0" fmla="*/ 31053 h 63368"/>
                  <a:gd name="connsiteX1" fmla="*/ 24553 w 55631"/>
                  <a:gd name="connsiteY1" fmla="*/ 180 h 63368"/>
                  <a:gd name="connsiteX2" fmla="*/ 55425 w 55631"/>
                  <a:gd name="connsiteY2" fmla="*/ 24553 h 63368"/>
                  <a:gd name="connsiteX3" fmla="*/ 55425 w 55631"/>
                  <a:gd name="connsiteY3" fmla="*/ 31053 h 63368"/>
                  <a:gd name="connsiteX4" fmla="*/ 55425 w 55631"/>
                  <a:gd name="connsiteY4" fmla="*/ 32291 h 63368"/>
                  <a:gd name="connsiteX5" fmla="*/ 31053 w 55631"/>
                  <a:gd name="connsiteY5" fmla="*/ 63163 h 63368"/>
                  <a:gd name="connsiteX6" fmla="*/ 180 w 55631"/>
                  <a:gd name="connsiteY6" fmla="*/ 38790 h 63368"/>
                  <a:gd name="connsiteX7" fmla="*/ 180 w 55631"/>
                  <a:gd name="connsiteY7" fmla="*/ 32291 h 63368"/>
                  <a:gd name="connsiteX8" fmla="*/ 11420 w 55631"/>
                  <a:gd name="connsiteY8" fmla="*/ 32291 h 63368"/>
                  <a:gd name="connsiteX9" fmla="*/ 27898 w 55631"/>
                  <a:gd name="connsiteY9" fmla="*/ 54008 h 63368"/>
                  <a:gd name="connsiteX10" fmla="*/ 44281 w 55631"/>
                  <a:gd name="connsiteY10" fmla="*/ 32291 h 63368"/>
                  <a:gd name="connsiteX11" fmla="*/ 44281 w 55631"/>
                  <a:gd name="connsiteY11" fmla="*/ 31053 h 63368"/>
                  <a:gd name="connsiteX12" fmla="*/ 27708 w 55631"/>
                  <a:gd name="connsiteY12" fmla="*/ 9240 h 63368"/>
                  <a:gd name="connsiteX13" fmla="*/ 11420 w 55631"/>
                  <a:gd name="connsiteY13" fmla="*/ 31053 h 63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5631" h="63368">
                    <a:moveTo>
                      <a:pt x="180" y="31053"/>
                    </a:moveTo>
                    <a:cubicBezTo>
                      <a:pt x="-1614" y="15797"/>
                      <a:pt x="9298" y="1975"/>
                      <a:pt x="24553" y="180"/>
                    </a:cubicBezTo>
                    <a:cubicBezTo>
                      <a:pt x="39809" y="-1614"/>
                      <a:pt x="53631" y="9298"/>
                      <a:pt x="55425" y="24553"/>
                    </a:cubicBezTo>
                    <a:cubicBezTo>
                      <a:pt x="55679" y="26712"/>
                      <a:pt x="55679" y="28894"/>
                      <a:pt x="55425" y="31053"/>
                    </a:cubicBezTo>
                    <a:lnTo>
                      <a:pt x="55425" y="32291"/>
                    </a:lnTo>
                    <a:cubicBezTo>
                      <a:pt x="57220" y="47546"/>
                      <a:pt x="46308" y="61368"/>
                      <a:pt x="31053" y="63163"/>
                    </a:cubicBezTo>
                    <a:cubicBezTo>
                      <a:pt x="15797" y="64958"/>
                      <a:pt x="1975" y="54046"/>
                      <a:pt x="180" y="38790"/>
                    </a:cubicBezTo>
                    <a:cubicBezTo>
                      <a:pt x="-73" y="36631"/>
                      <a:pt x="-73" y="34450"/>
                      <a:pt x="180" y="32291"/>
                    </a:cubicBezTo>
                    <a:close/>
                    <a:moveTo>
                      <a:pt x="11420" y="32291"/>
                    </a:moveTo>
                    <a:cubicBezTo>
                      <a:pt x="11420" y="44007"/>
                      <a:pt x="16754" y="54008"/>
                      <a:pt x="27898" y="54008"/>
                    </a:cubicBezTo>
                    <a:cubicBezTo>
                      <a:pt x="39042" y="54008"/>
                      <a:pt x="44281" y="44483"/>
                      <a:pt x="44281" y="32291"/>
                    </a:cubicBezTo>
                    <a:lnTo>
                      <a:pt x="44281" y="31053"/>
                    </a:lnTo>
                    <a:cubicBezTo>
                      <a:pt x="44281" y="19432"/>
                      <a:pt x="38852" y="9240"/>
                      <a:pt x="27708" y="9240"/>
                    </a:cubicBezTo>
                    <a:cubicBezTo>
                      <a:pt x="16563" y="9240"/>
                      <a:pt x="11420" y="19432"/>
                      <a:pt x="11420" y="3105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0" name="Freihandform: Form 49">
                <a:extLst>
                  <a:ext uri="{FF2B5EF4-FFF2-40B4-BE49-F238E27FC236}">
                    <a16:creationId xmlns:a16="http://schemas.microsoft.com/office/drawing/2014/main" id="{BA6F1C4F-1C86-4B08-8B4C-18AB1EADDCBC}"/>
                  </a:ext>
                </a:extLst>
              </p:cNvPr>
              <p:cNvSpPr/>
              <p:nvPr/>
            </p:nvSpPr>
            <p:spPr>
              <a:xfrm>
                <a:off x="4088270" y="-1036118"/>
                <a:ext cx="47910" cy="61533"/>
              </a:xfrm>
              <a:custGeom>
                <a:avLst/>
                <a:gdLst>
                  <a:gd name="connsiteX0" fmla="*/ 47898 w 47910"/>
                  <a:gd name="connsiteY0" fmla="*/ 21896 h 61533"/>
                  <a:gd name="connsiteX1" fmla="*/ 47898 w 47910"/>
                  <a:gd name="connsiteY1" fmla="*/ 61520 h 61533"/>
                  <a:gd name="connsiteX2" fmla="*/ 36754 w 47910"/>
                  <a:gd name="connsiteY2" fmla="*/ 61520 h 61533"/>
                  <a:gd name="connsiteX3" fmla="*/ 36754 w 47910"/>
                  <a:gd name="connsiteY3" fmla="*/ 21801 h 61533"/>
                  <a:gd name="connsiteX4" fmla="*/ 25133 w 47910"/>
                  <a:gd name="connsiteY4" fmla="*/ 9228 h 61533"/>
                  <a:gd name="connsiteX5" fmla="*/ 11132 w 47910"/>
                  <a:gd name="connsiteY5" fmla="*/ 18086 h 61533"/>
                  <a:gd name="connsiteX6" fmla="*/ 11131 w 47910"/>
                  <a:gd name="connsiteY6" fmla="*/ 61520 h 61533"/>
                  <a:gd name="connsiteX7" fmla="*/ -13 w 47910"/>
                  <a:gd name="connsiteY7" fmla="*/ 61520 h 61533"/>
                  <a:gd name="connsiteX8" fmla="*/ -13 w 47910"/>
                  <a:gd name="connsiteY8" fmla="*/ 1132 h 61533"/>
                  <a:gd name="connsiteX9" fmla="*/ 11227 w 47910"/>
                  <a:gd name="connsiteY9" fmla="*/ 1132 h 61533"/>
                  <a:gd name="connsiteX10" fmla="*/ 11227 w 47910"/>
                  <a:gd name="connsiteY10" fmla="*/ 7799 h 61533"/>
                  <a:gd name="connsiteX11" fmla="*/ 28658 w 47910"/>
                  <a:gd name="connsiteY11" fmla="*/ -11 h 61533"/>
                  <a:gd name="connsiteX12" fmla="*/ 47898 w 47910"/>
                  <a:gd name="connsiteY12" fmla="*/ 21896 h 61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910" h="61533">
                    <a:moveTo>
                      <a:pt x="47898" y="21896"/>
                    </a:moveTo>
                    <a:lnTo>
                      <a:pt x="47898" y="61520"/>
                    </a:lnTo>
                    <a:lnTo>
                      <a:pt x="36754" y="61520"/>
                    </a:lnTo>
                    <a:lnTo>
                      <a:pt x="36754" y="21801"/>
                    </a:lnTo>
                    <a:cubicBezTo>
                      <a:pt x="36754" y="12848"/>
                      <a:pt x="32849" y="9228"/>
                      <a:pt x="25133" y="9228"/>
                    </a:cubicBezTo>
                    <a:cubicBezTo>
                      <a:pt x="19188" y="9368"/>
                      <a:pt x="13804" y="12774"/>
                      <a:pt x="11132" y="18086"/>
                    </a:cubicBezTo>
                    <a:lnTo>
                      <a:pt x="11131" y="61520"/>
                    </a:lnTo>
                    <a:lnTo>
                      <a:pt x="-13" y="61520"/>
                    </a:lnTo>
                    <a:lnTo>
                      <a:pt x="-13" y="1132"/>
                    </a:lnTo>
                    <a:lnTo>
                      <a:pt x="11227" y="1132"/>
                    </a:lnTo>
                    <a:lnTo>
                      <a:pt x="11227" y="7799"/>
                    </a:lnTo>
                    <a:cubicBezTo>
                      <a:pt x="15611" y="2766"/>
                      <a:pt x="21983" y="-89"/>
                      <a:pt x="28658" y="-11"/>
                    </a:cubicBezTo>
                    <a:cubicBezTo>
                      <a:pt x="40373" y="-11"/>
                      <a:pt x="47898" y="6371"/>
                      <a:pt x="47898" y="2189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1" name="Freihandform: Form 50">
                <a:extLst>
                  <a:ext uri="{FF2B5EF4-FFF2-40B4-BE49-F238E27FC236}">
                    <a16:creationId xmlns:a16="http://schemas.microsoft.com/office/drawing/2014/main" id="{2A6A7B71-EBDA-4701-BF91-B8A19BC2811B}"/>
                  </a:ext>
                </a:extLst>
              </p:cNvPr>
              <p:cNvSpPr/>
              <p:nvPr/>
            </p:nvSpPr>
            <p:spPr>
              <a:xfrm>
                <a:off x="4178472" y="-1057299"/>
                <a:ext cx="59436" cy="83666"/>
              </a:xfrm>
              <a:custGeom>
                <a:avLst/>
                <a:gdLst>
                  <a:gd name="connsiteX0" fmla="*/ 29324 w 59436"/>
                  <a:gd name="connsiteY0" fmla="*/ 46601 h 83666"/>
                  <a:gd name="connsiteX1" fmla="*/ 3035 w 59436"/>
                  <a:gd name="connsiteY1" fmla="*/ 22503 h 83666"/>
                  <a:gd name="connsiteX2" fmla="*/ 30753 w 59436"/>
                  <a:gd name="connsiteY2" fmla="*/ 119 h 83666"/>
                  <a:gd name="connsiteX3" fmla="*/ 59226 w 59436"/>
                  <a:gd name="connsiteY3" fmla="*/ 23393 h 83666"/>
                  <a:gd name="connsiteX4" fmla="*/ 59328 w 59436"/>
                  <a:gd name="connsiteY4" fmla="*/ 24789 h 83666"/>
                  <a:gd name="connsiteX5" fmla="*/ 47708 w 59436"/>
                  <a:gd name="connsiteY5" fmla="*/ 24789 h 83666"/>
                  <a:gd name="connsiteX6" fmla="*/ 30467 w 59436"/>
                  <a:gd name="connsiteY6" fmla="*/ 9454 h 83666"/>
                  <a:gd name="connsiteX7" fmla="*/ 14465 w 59436"/>
                  <a:gd name="connsiteY7" fmla="*/ 22313 h 83666"/>
                  <a:gd name="connsiteX8" fmla="*/ 32849 w 59436"/>
                  <a:gd name="connsiteY8" fmla="*/ 36600 h 83666"/>
                  <a:gd name="connsiteX9" fmla="*/ 59423 w 59436"/>
                  <a:gd name="connsiteY9" fmla="*/ 61746 h 83666"/>
                  <a:gd name="connsiteX10" fmla="*/ 30848 w 59436"/>
                  <a:gd name="connsiteY10" fmla="*/ 83654 h 83666"/>
                  <a:gd name="connsiteX11" fmla="*/ -13 w 59436"/>
                  <a:gd name="connsiteY11" fmla="*/ 58889 h 83666"/>
                  <a:gd name="connsiteX12" fmla="*/ 11608 w 59436"/>
                  <a:gd name="connsiteY12" fmla="*/ 58889 h 83666"/>
                  <a:gd name="connsiteX13" fmla="*/ 30658 w 59436"/>
                  <a:gd name="connsiteY13" fmla="*/ 74414 h 83666"/>
                  <a:gd name="connsiteX14" fmla="*/ 47422 w 59436"/>
                  <a:gd name="connsiteY14" fmla="*/ 61841 h 83666"/>
                  <a:gd name="connsiteX15" fmla="*/ 29324 w 59436"/>
                  <a:gd name="connsiteY15" fmla="*/ 46601 h 83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9436" h="83666">
                    <a:moveTo>
                      <a:pt x="29324" y="46601"/>
                    </a:moveTo>
                    <a:cubicBezTo>
                      <a:pt x="13322" y="41934"/>
                      <a:pt x="3035" y="34981"/>
                      <a:pt x="3035" y="22503"/>
                    </a:cubicBezTo>
                    <a:cubicBezTo>
                      <a:pt x="3035" y="10025"/>
                      <a:pt x="13989" y="119"/>
                      <a:pt x="30753" y="119"/>
                    </a:cubicBezTo>
                    <a:cubicBezTo>
                      <a:pt x="45042" y="-1316"/>
                      <a:pt x="57790" y="9104"/>
                      <a:pt x="59226" y="23393"/>
                    </a:cubicBezTo>
                    <a:cubicBezTo>
                      <a:pt x="59272" y="23857"/>
                      <a:pt x="59306" y="24323"/>
                      <a:pt x="59328" y="24789"/>
                    </a:cubicBezTo>
                    <a:lnTo>
                      <a:pt x="47708" y="24789"/>
                    </a:lnTo>
                    <a:cubicBezTo>
                      <a:pt x="47708" y="15836"/>
                      <a:pt x="42374" y="9454"/>
                      <a:pt x="30467" y="9454"/>
                    </a:cubicBezTo>
                    <a:cubicBezTo>
                      <a:pt x="18561" y="9454"/>
                      <a:pt x="14465" y="14883"/>
                      <a:pt x="14465" y="22313"/>
                    </a:cubicBezTo>
                    <a:cubicBezTo>
                      <a:pt x="14465" y="29742"/>
                      <a:pt x="20085" y="33076"/>
                      <a:pt x="32849" y="36600"/>
                    </a:cubicBezTo>
                    <a:cubicBezTo>
                      <a:pt x="51899" y="41934"/>
                      <a:pt x="59423" y="49268"/>
                      <a:pt x="59423" y="61746"/>
                    </a:cubicBezTo>
                    <a:cubicBezTo>
                      <a:pt x="59423" y="74224"/>
                      <a:pt x="48374" y="83654"/>
                      <a:pt x="30848" y="83654"/>
                    </a:cubicBezTo>
                    <a:cubicBezTo>
                      <a:pt x="15704" y="83654"/>
                      <a:pt x="-13" y="74891"/>
                      <a:pt x="-13" y="58889"/>
                    </a:cubicBezTo>
                    <a:lnTo>
                      <a:pt x="11608" y="58889"/>
                    </a:lnTo>
                    <a:cubicBezTo>
                      <a:pt x="11608" y="69557"/>
                      <a:pt x="20466" y="74414"/>
                      <a:pt x="30658" y="74414"/>
                    </a:cubicBezTo>
                    <a:cubicBezTo>
                      <a:pt x="40850" y="74414"/>
                      <a:pt x="47422" y="69557"/>
                      <a:pt x="47422" y="61841"/>
                    </a:cubicBezTo>
                    <a:cubicBezTo>
                      <a:pt x="47422" y="54126"/>
                      <a:pt x="44850" y="51173"/>
                      <a:pt x="29324" y="4660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2" name="Freihandform: Form 51">
                <a:extLst>
                  <a:ext uri="{FF2B5EF4-FFF2-40B4-BE49-F238E27FC236}">
                    <a16:creationId xmlns:a16="http://schemas.microsoft.com/office/drawing/2014/main" id="{0E97FFBD-E5B6-48BE-960F-8DB767403132}"/>
                  </a:ext>
                </a:extLst>
              </p:cNvPr>
              <p:cNvSpPr/>
              <p:nvPr/>
            </p:nvSpPr>
            <p:spPr>
              <a:xfrm>
                <a:off x="4248493" y="-1036116"/>
                <a:ext cx="51620" cy="62990"/>
              </a:xfrm>
              <a:custGeom>
                <a:avLst/>
                <a:gdLst>
                  <a:gd name="connsiteX0" fmla="*/ 51028 w 51620"/>
                  <a:gd name="connsiteY0" fmla="*/ 34944 h 62990"/>
                  <a:gd name="connsiteX1" fmla="*/ 11214 w 51620"/>
                  <a:gd name="connsiteY1" fmla="*/ 34944 h 62990"/>
                  <a:gd name="connsiteX2" fmla="*/ 26685 w 51620"/>
                  <a:gd name="connsiteY2" fmla="*/ 53788 h 62990"/>
                  <a:gd name="connsiteX3" fmla="*/ 43313 w 51620"/>
                  <a:gd name="connsiteY3" fmla="*/ 45231 h 62990"/>
                  <a:gd name="connsiteX4" fmla="*/ 50933 w 51620"/>
                  <a:gd name="connsiteY4" fmla="*/ 51136 h 62990"/>
                  <a:gd name="connsiteX5" fmla="*/ 27883 w 51620"/>
                  <a:gd name="connsiteY5" fmla="*/ 62947 h 62990"/>
                  <a:gd name="connsiteX6" fmla="*/ 0 w 51620"/>
                  <a:gd name="connsiteY6" fmla="*/ 36754 h 62990"/>
                  <a:gd name="connsiteX7" fmla="*/ 70 w 51620"/>
                  <a:gd name="connsiteY7" fmla="*/ 33801 h 62990"/>
                  <a:gd name="connsiteX8" fmla="*/ 69 w 51620"/>
                  <a:gd name="connsiteY8" fmla="*/ 31134 h 62990"/>
                  <a:gd name="connsiteX9" fmla="*/ 27597 w 51620"/>
                  <a:gd name="connsiteY9" fmla="*/ -13 h 62990"/>
                  <a:gd name="connsiteX10" fmla="*/ 51600 w 51620"/>
                  <a:gd name="connsiteY10" fmla="*/ 28562 h 62990"/>
                  <a:gd name="connsiteX11" fmla="*/ 51028 w 51620"/>
                  <a:gd name="connsiteY11" fmla="*/ 34944 h 62990"/>
                  <a:gd name="connsiteX12" fmla="*/ 40741 w 51620"/>
                  <a:gd name="connsiteY12" fmla="*/ 25419 h 62990"/>
                  <a:gd name="connsiteX13" fmla="*/ 40741 w 51620"/>
                  <a:gd name="connsiteY13" fmla="*/ 25419 h 62990"/>
                  <a:gd name="connsiteX14" fmla="*/ 26835 w 51620"/>
                  <a:gd name="connsiteY14" fmla="*/ 9417 h 62990"/>
                  <a:gd name="connsiteX15" fmla="*/ 11785 w 51620"/>
                  <a:gd name="connsiteY15" fmla="*/ 26181 h 62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1620" h="62990">
                    <a:moveTo>
                      <a:pt x="51028" y="34944"/>
                    </a:moveTo>
                    <a:lnTo>
                      <a:pt x="11214" y="34944"/>
                    </a:lnTo>
                    <a:cubicBezTo>
                      <a:pt x="10283" y="44420"/>
                      <a:pt x="17209" y="52857"/>
                      <a:pt x="26685" y="53788"/>
                    </a:cubicBezTo>
                    <a:cubicBezTo>
                      <a:pt x="33428" y="54450"/>
                      <a:pt x="39933" y="51103"/>
                      <a:pt x="43313" y="45231"/>
                    </a:cubicBezTo>
                    <a:lnTo>
                      <a:pt x="50933" y="51136"/>
                    </a:lnTo>
                    <a:cubicBezTo>
                      <a:pt x="45896" y="58892"/>
                      <a:pt x="37120" y="63389"/>
                      <a:pt x="27883" y="62947"/>
                    </a:cubicBezTo>
                    <a:cubicBezTo>
                      <a:pt x="12950" y="63414"/>
                      <a:pt x="467" y="51687"/>
                      <a:pt x="0" y="36754"/>
                    </a:cubicBezTo>
                    <a:cubicBezTo>
                      <a:pt x="-30" y="35769"/>
                      <a:pt x="-7" y="34783"/>
                      <a:pt x="70" y="33801"/>
                    </a:cubicBezTo>
                    <a:lnTo>
                      <a:pt x="69" y="31134"/>
                    </a:lnTo>
                    <a:cubicBezTo>
                      <a:pt x="69" y="11322"/>
                      <a:pt x="12452" y="-13"/>
                      <a:pt x="27597" y="-13"/>
                    </a:cubicBezTo>
                    <a:cubicBezTo>
                      <a:pt x="42742" y="-13"/>
                      <a:pt x="51600" y="10941"/>
                      <a:pt x="51600" y="28562"/>
                    </a:cubicBezTo>
                    <a:cubicBezTo>
                      <a:pt x="51649" y="30704"/>
                      <a:pt x="51457" y="32845"/>
                      <a:pt x="51028" y="34944"/>
                    </a:cubicBezTo>
                    <a:close/>
                    <a:moveTo>
                      <a:pt x="40741" y="25419"/>
                    </a:moveTo>
                    <a:lnTo>
                      <a:pt x="40741" y="25419"/>
                    </a:lnTo>
                    <a:cubicBezTo>
                      <a:pt x="40170" y="17799"/>
                      <a:pt x="37217" y="9417"/>
                      <a:pt x="26835" y="9417"/>
                    </a:cubicBezTo>
                    <a:cubicBezTo>
                      <a:pt x="19024" y="9417"/>
                      <a:pt x="13214" y="15227"/>
                      <a:pt x="11785" y="261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3" name="Freihandform: Form 52">
                <a:extLst>
                  <a:ext uri="{FF2B5EF4-FFF2-40B4-BE49-F238E27FC236}">
                    <a16:creationId xmlns:a16="http://schemas.microsoft.com/office/drawing/2014/main" id="{41088AE5-F2B4-41F8-BD21-4F9E8449BD3E}"/>
                  </a:ext>
                </a:extLst>
              </p:cNvPr>
              <p:cNvSpPr/>
              <p:nvPr/>
            </p:nvSpPr>
            <p:spPr>
              <a:xfrm>
                <a:off x="4313346" y="-1036121"/>
                <a:ext cx="29432" cy="62012"/>
              </a:xfrm>
              <a:custGeom>
                <a:avLst/>
                <a:gdLst>
                  <a:gd name="connsiteX0" fmla="*/ 29419 w 29432"/>
                  <a:gd name="connsiteY0" fmla="*/ 849 h 62012"/>
                  <a:gd name="connsiteX1" fmla="*/ 29419 w 29432"/>
                  <a:gd name="connsiteY1" fmla="*/ 11041 h 62012"/>
                  <a:gd name="connsiteX2" fmla="*/ 24276 w 29432"/>
                  <a:gd name="connsiteY2" fmla="*/ 11041 h 62012"/>
                  <a:gd name="connsiteX3" fmla="*/ 11131 w 29432"/>
                  <a:gd name="connsiteY3" fmla="*/ 18946 h 62012"/>
                  <a:gd name="connsiteX4" fmla="*/ 11131 w 29432"/>
                  <a:gd name="connsiteY4" fmla="*/ 61999 h 62012"/>
                  <a:gd name="connsiteX5" fmla="*/ -13 w 29432"/>
                  <a:gd name="connsiteY5" fmla="*/ 61999 h 62012"/>
                  <a:gd name="connsiteX6" fmla="*/ -13 w 29432"/>
                  <a:gd name="connsiteY6" fmla="*/ 1135 h 62012"/>
                  <a:gd name="connsiteX7" fmla="*/ 11131 w 29432"/>
                  <a:gd name="connsiteY7" fmla="*/ 1135 h 62012"/>
                  <a:gd name="connsiteX8" fmla="*/ 11131 w 29432"/>
                  <a:gd name="connsiteY8" fmla="*/ 7421 h 62012"/>
                  <a:gd name="connsiteX9" fmla="*/ 24752 w 29432"/>
                  <a:gd name="connsiteY9" fmla="*/ -8 h 62012"/>
                  <a:gd name="connsiteX10" fmla="*/ 29419 w 29432"/>
                  <a:gd name="connsiteY10" fmla="*/ 849 h 62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432" h="62012">
                    <a:moveTo>
                      <a:pt x="29419" y="849"/>
                    </a:moveTo>
                    <a:lnTo>
                      <a:pt x="29419" y="11041"/>
                    </a:lnTo>
                    <a:cubicBezTo>
                      <a:pt x="27711" y="10844"/>
                      <a:pt x="25985" y="10844"/>
                      <a:pt x="24276" y="11041"/>
                    </a:cubicBezTo>
                    <a:cubicBezTo>
                      <a:pt x="18666" y="10640"/>
                      <a:pt x="13407" y="13803"/>
                      <a:pt x="11131" y="18946"/>
                    </a:cubicBezTo>
                    <a:lnTo>
                      <a:pt x="11131" y="61999"/>
                    </a:lnTo>
                    <a:lnTo>
                      <a:pt x="-13" y="61999"/>
                    </a:lnTo>
                    <a:lnTo>
                      <a:pt x="-13" y="1135"/>
                    </a:lnTo>
                    <a:lnTo>
                      <a:pt x="11131" y="1135"/>
                    </a:lnTo>
                    <a:lnTo>
                      <a:pt x="11131" y="7421"/>
                    </a:lnTo>
                    <a:cubicBezTo>
                      <a:pt x="14020" y="2691"/>
                      <a:pt x="19211" y="-141"/>
                      <a:pt x="24752" y="-8"/>
                    </a:cubicBezTo>
                    <a:cubicBezTo>
                      <a:pt x="26343" y="30"/>
                      <a:pt x="27918" y="320"/>
                      <a:pt x="29419" y="8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4" name="Freihandform: Form 53">
                <a:extLst>
                  <a:ext uri="{FF2B5EF4-FFF2-40B4-BE49-F238E27FC236}">
                    <a16:creationId xmlns:a16="http://schemas.microsoft.com/office/drawing/2014/main" id="{7B9D73B4-E9BB-47D3-9D01-6CBFE1BEA432}"/>
                  </a:ext>
                </a:extLst>
              </p:cNvPr>
              <p:cNvSpPr/>
              <p:nvPr/>
            </p:nvSpPr>
            <p:spPr>
              <a:xfrm>
                <a:off x="4348398" y="-1034973"/>
                <a:ext cx="51625" cy="60388"/>
              </a:xfrm>
              <a:custGeom>
                <a:avLst/>
                <a:gdLst>
                  <a:gd name="connsiteX0" fmla="*/ 40183 w 51625"/>
                  <a:gd name="connsiteY0" fmla="*/ -13 h 60388"/>
                  <a:gd name="connsiteX1" fmla="*/ 51613 w 51625"/>
                  <a:gd name="connsiteY1" fmla="*/ -13 h 60388"/>
                  <a:gd name="connsiteX2" fmla="*/ 30086 w 51625"/>
                  <a:gd name="connsiteY2" fmla="*/ 60376 h 60388"/>
                  <a:gd name="connsiteX3" fmla="*/ 21704 w 51625"/>
                  <a:gd name="connsiteY3" fmla="*/ 60376 h 60388"/>
                  <a:gd name="connsiteX4" fmla="*/ -13 w 51625"/>
                  <a:gd name="connsiteY4" fmla="*/ -13 h 60388"/>
                  <a:gd name="connsiteX5" fmla="*/ 11322 w 51625"/>
                  <a:gd name="connsiteY5" fmla="*/ -13 h 60388"/>
                  <a:gd name="connsiteX6" fmla="*/ 26086 w 51625"/>
                  <a:gd name="connsiteY6" fmla="*/ 45231 h 60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25" h="60388">
                    <a:moveTo>
                      <a:pt x="40183" y="-13"/>
                    </a:moveTo>
                    <a:lnTo>
                      <a:pt x="51613" y="-13"/>
                    </a:lnTo>
                    <a:lnTo>
                      <a:pt x="30086" y="60376"/>
                    </a:lnTo>
                    <a:lnTo>
                      <a:pt x="21704" y="60376"/>
                    </a:lnTo>
                    <a:lnTo>
                      <a:pt x="-13" y="-13"/>
                    </a:lnTo>
                    <a:lnTo>
                      <a:pt x="11322" y="-13"/>
                    </a:lnTo>
                    <a:lnTo>
                      <a:pt x="26086" y="4523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5" name="Freihandform: Form 54">
                <a:extLst>
                  <a:ext uri="{FF2B5EF4-FFF2-40B4-BE49-F238E27FC236}">
                    <a16:creationId xmlns:a16="http://schemas.microsoft.com/office/drawing/2014/main" id="{2C5CD99E-4D8A-4078-8869-8776F0C08178}"/>
                  </a:ext>
                </a:extLst>
              </p:cNvPr>
              <p:cNvSpPr/>
              <p:nvPr/>
            </p:nvSpPr>
            <p:spPr>
              <a:xfrm>
                <a:off x="4410875" y="-1059078"/>
                <a:ext cx="13151" cy="84493"/>
              </a:xfrm>
              <a:custGeom>
                <a:avLst/>
                <a:gdLst>
                  <a:gd name="connsiteX0" fmla="*/ -6 w 13151"/>
                  <a:gd name="connsiteY0" fmla="*/ 6566 h 84493"/>
                  <a:gd name="connsiteX1" fmla="*/ 5981 w 13151"/>
                  <a:gd name="connsiteY1" fmla="*/ -6 h 84493"/>
                  <a:gd name="connsiteX2" fmla="*/ 6566 w 13151"/>
                  <a:gd name="connsiteY2" fmla="*/ -6 h 84493"/>
                  <a:gd name="connsiteX3" fmla="*/ 13139 w 13151"/>
                  <a:gd name="connsiteY3" fmla="*/ 6566 h 84493"/>
                  <a:gd name="connsiteX4" fmla="*/ 6566 w 13151"/>
                  <a:gd name="connsiteY4" fmla="*/ 13139 h 84493"/>
                  <a:gd name="connsiteX5" fmla="*/ -6 w 13151"/>
                  <a:gd name="connsiteY5" fmla="*/ 6566 h 84493"/>
                  <a:gd name="connsiteX6" fmla="*/ 12472 w 13151"/>
                  <a:gd name="connsiteY6" fmla="*/ 24092 h 84493"/>
                  <a:gd name="connsiteX7" fmla="*/ 12472 w 13151"/>
                  <a:gd name="connsiteY7" fmla="*/ 84481 h 84493"/>
                  <a:gd name="connsiteX8" fmla="*/ 1328 w 13151"/>
                  <a:gd name="connsiteY8" fmla="*/ 84481 h 84493"/>
                  <a:gd name="connsiteX9" fmla="*/ 1328 w 13151"/>
                  <a:gd name="connsiteY9" fmla="*/ 24092 h 84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51" h="84493">
                    <a:moveTo>
                      <a:pt x="-6" y="6566"/>
                    </a:moveTo>
                    <a:cubicBezTo>
                      <a:pt x="-167" y="3098"/>
                      <a:pt x="2513" y="156"/>
                      <a:pt x="5981" y="-6"/>
                    </a:cubicBezTo>
                    <a:cubicBezTo>
                      <a:pt x="6176" y="-15"/>
                      <a:pt x="6372" y="-15"/>
                      <a:pt x="6566" y="-6"/>
                    </a:cubicBezTo>
                    <a:cubicBezTo>
                      <a:pt x="10196" y="-6"/>
                      <a:pt x="13139" y="2937"/>
                      <a:pt x="13139" y="6566"/>
                    </a:cubicBezTo>
                    <a:cubicBezTo>
                      <a:pt x="13139" y="10196"/>
                      <a:pt x="10196" y="13139"/>
                      <a:pt x="6566" y="13139"/>
                    </a:cubicBezTo>
                    <a:cubicBezTo>
                      <a:pt x="2937" y="13139"/>
                      <a:pt x="-6" y="10196"/>
                      <a:pt x="-6" y="6566"/>
                    </a:cubicBezTo>
                    <a:close/>
                    <a:moveTo>
                      <a:pt x="12472" y="24092"/>
                    </a:moveTo>
                    <a:lnTo>
                      <a:pt x="12472" y="84481"/>
                    </a:lnTo>
                    <a:lnTo>
                      <a:pt x="1328" y="84481"/>
                    </a:lnTo>
                    <a:lnTo>
                      <a:pt x="1328" y="2409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6" name="Freihandform: Form 55">
                <a:extLst>
                  <a:ext uri="{FF2B5EF4-FFF2-40B4-BE49-F238E27FC236}">
                    <a16:creationId xmlns:a16="http://schemas.microsoft.com/office/drawing/2014/main" id="{DC17F3CE-25BE-412B-B0B5-AB251886D656}"/>
                  </a:ext>
                </a:extLst>
              </p:cNvPr>
              <p:cNvSpPr/>
              <p:nvPr/>
            </p:nvSpPr>
            <p:spPr>
              <a:xfrm>
                <a:off x="4437484" y="-1036027"/>
                <a:ext cx="48740" cy="62590"/>
              </a:xfrm>
              <a:custGeom>
                <a:avLst/>
                <a:gdLst>
                  <a:gd name="connsiteX0" fmla="*/ 11295 w 48740"/>
                  <a:gd name="connsiteY0" fmla="*/ 30378 h 62590"/>
                  <a:gd name="connsiteX1" fmla="*/ 11295 w 48740"/>
                  <a:gd name="connsiteY1" fmla="*/ 32759 h 62590"/>
                  <a:gd name="connsiteX2" fmla="*/ 26725 w 48740"/>
                  <a:gd name="connsiteY2" fmla="*/ 53714 h 62590"/>
                  <a:gd name="connsiteX3" fmla="*/ 41299 w 48740"/>
                  <a:gd name="connsiteY3" fmla="*/ 45046 h 62590"/>
                  <a:gd name="connsiteX4" fmla="*/ 48728 w 48740"/>
                  <a:gd name="connsiteY4" fmla="*/ 50761 h 62590"/>
                  <a:gd name="connsiteX5" fmla="*/ 26344 w 48740"/>
                  <a:gd name="connsiteY5" fmla="*/ 62572 h 62590"/>
                  <a:gd name="connsiteX6" fmla="*/ -8 w 48740"/>
                  <a:gd name="connsiteY6" fmla="*/ 35213 h 62590"/>
                  <a:gd name="connsiteX7" fmla="*/ 151 w 48740"/>
                  <a:gd name="connsiteY7" fmla="*/ 32759 h 62590"/>
                  <a:gd name="connsiteX8" fmla="*/ 151 w 48740"/>
                  <a:gd name="connsiteY8" fmla="*/ 30378 h 62590"/>
                  <a:gd name="connsiteX9" fmla="*/ 26725 w 48740"/>
                  <a:gd name="connsiteY9" fmla="*/ -7 h 62590"/>
                  <a:gd name="connsiteX10" fmla="*/ 47014 w 48740"/>
                  <a:gd name="connsiteY10" fmla="*/ 8851 h 62590"/>
                  <a:gd name="connsiteX11" fmla="*/ 40822 w 48740"/>
                  <a:gd name="connsiteY11" fmla="*/ 15900 h 62590"/>
                  <a:gd name="connsiteX12" fmla="*/ 26630 w 48740"/>
                  <a:gd name="connsiteY12" fmla="*/ 8947 h 62590"/>
                  <a:gd name="connsiteX13" fmla="*/ 11295 w 48740"/>
                  <a:gd name="connsiteY13" fmla="*/ 30378 h 62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8740" h="62590">
                    <a:moveTo>
                      <a:pt x="11295" y="30378"/>
                    </a:moveTo>
                    <a:lnTo>
                      <a:pt x="11295" y="32759"/>
                    </a:lnTo>
                    <a:cubicBezTo>
                      <a:pt x="11295" y="45904"/>
                      <a:pt x="17296" y="53714"/>
                      <a:pt x="26725" y="53714"/>
                    </a:cubicBezTo>
                    <a:cubicBezTo>
                      <a:pt x="32735" y="53471"/>
                      <a:pt x="38216" y="50211"/>
                      <a:pt x="41299" y="45046"/>
                    </a:cubicBezTo>
                    <a:lnTo>
                      <a:pt x="48728" y="50761"/>
                    </a:lnTo>
                    <a:cubicBezTo>
                      <a:pt x="43803" y="58295"/>
                      <a:pt x="35343" y="62759"/>
                      <a:pt x="26344" y="62572"/>
                    </a:cubicBezTo>
                    <a:cubicBezTo>
                      <a:pt x="11512" y="62294"/>
                      <a:pt x="-286" y="50045"/>
                      <a:pt x="-8" y="35213"/>
                    </a:cubicBezTo>
                    <a:cubicBezTo>
                      <a:pt x="7" y="34393"/>
                      <a:pt x="60" y="33574"/>
                      <a:pt x="151" y="32759"/>
                    </a:cubicBezTo>
                    <a:lnTo>
                      <a:pt x="151" y="30378"/>
                    </a:lnTo>
                    <a:cubicBezTo>
                      <a:pt x="151" y="11899"/>
                      <a:pt x="10533" y="-7"/>
                      <a:pt x="26725" y="-7"/>
                    </a:cubicBezTo>
                    <a:cubicBezTo>
                      <a:pt x="34460" y="-171"/>
                      <a:pt x="41877" y="3067"/>
                      <a:pt x="47014" y="8851"/>
                    </a:cubicBezTo>
                    <a:lnTo>
                      <a:pt x="40822" y="15900"/>
                    </a:lnTo>
                    <a:cubicBezTo>
                      <a:pt x="37322" y="11637"/>
                      <a:pt x="32145" y="9100"/>
                      <a:pt x="26630" y="8947"/>
                    </a:cubicBezTo>
                    <a:cubicBezTo>
                      <a:pt x="17200" y="8947"/>
                      <a:pt x="11295" y="16852"/>
                      <a:pt x="11295" y="303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7" name="Freihandform: Form 56">
                <a:extLst>
                  <a:ext uri="{FF2B5EF4-FFF2-40B4-BE49-F238E27FC236}">
                    <a16:creationId xmlns:a16="http://schemas.microsoft.com/office/drawing/2014/main" id="{C0468D88-8642-4DA6-A566-11ECCF31BDF7}"/>
                  </a:ext>
                </a:extLst>
              </p:cNvPr>
              <p:cNvSpPr/>
              <p:nvPr/>
            </p:nvSpPr>
            <p:spPr>
              <a:xfrm>
                <a:off x="4494202" y="-1036116"/>
                <a:ext cx="51783" cy="62702"/>
              </a:xfrm>
              <a:custGeom>
                <a:avLst/>
                <a:gdLst>
                  <a:gd name="connsiteX0" fmla="*/ 51351 w 51783"/>
                  <a:gd name="connsiteY0" fmla="*/ 34944 h 62702"/>
                  <a:gd name="connsiteX1" fmla="*/ 11441 w 51783"/>
                  <a:gd name="connsiteY1" fmla="*/ 34944 h 62702"/>
                  <a:gd name="connsiteX2" fmla="*/ 27478 w 51783"/>
                  <a:gd name="connsiteY2" fmla="*/ 53309 h 62702"/>
                  <a:gd name="connsiteX3" fmla="*/ 43445 w 51783"/>
                  <a:gd name="connsiteY3" fmla="*/ 44945 h 62702"/>
                  <a:gd name="connsiteX4" fmla="*/ 50970 w 51783"/>
                  <a:gd name="connsiteY4" fmla="*/ 50851 h 62702"/>
                  <a:gd name="connsiteX5" fmla="*/ 28014 w 51783"/>
                  <a:gd name="connsiteY5" fmla="*/ 62662 h 62702"/>
                  <a:gd name="connsiteX6" fmla="*/ 40 w 51783"/>
                  <a:gd name="connsiteY6" fmla="*/ 36567 h 62702"/>
                  <a:gd name="connsiteX7" fmla="*/ 106 w 51783"/>
                  <a:gd name="connsiteY7" fmla="*/ 33515 h 62702"/>
                  <a:gd name="connsiteX8" fmla="*/ 106 w 51783"/>
                  <a:gd name="connsiteY8" fmla="*/ 31134 h 62702"/>
                  <a:gd name="connsiteX9" fmla="*/ 25980 w 51783"/>
                  <a:gd name="connsiteY9" fmla="*/ 92 h 62702"/>
                  <a:gd name="connsiteX10" fmla="*/ 27729 w 51783"/>
                  <a:gd name="connsiteY10" fmla="*/ -13 h 62702"/>
                  <a:gd name="connsiteX11" fmla="*/ 51732 w 51783"/>
                  <a:gd name="connsiteY11" fmla="*/ 28562 h 62702"/>
                  <a:gd name="connsiteX12" fmla="*/ 51351 w 51783"/>
                  <a:gd name="connsiteY12" fmla="*/ 34944 h 62702"/>
                  <a:gd name="connsiteX13" fmla="*/ 40683 w 51783"/>
                  <a:gd name="connsiteY13" fmla="*/ 25419 h 62702"/>
                  <a:gd name="connsiteX14" fmla="*/ 40683 w 51783"/>
                  <a:gd name="connsiteY14" fmla="*/ 25419 h 62702"/>
                  <a:gd name="connsiteX15" fmla="*/ 26776 w 51783"/>
                  <a:gd name="connsiteY15" fmla="*/ 9417 h 62702"/>
                  <a:gd name="connsiteX16" fmla="*/ 11822 w 51783"/>
                  <a:gd name="connsiteY16" fmla="*/ 26181 h 62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1783" h="62702">
                    <a:moveTo>
                      <a:pt x="51351" y="34944"/>
                    </a:moveTo>
                    <a:lnTo>
                      <a:pt x="11441" y="34944"/>
                    </a:lnTo>
                    <a:cubicBezTo>
                      <a:pt x="10798" y="44444"/>
                      <a:pt x="17978" y="52666"/>
                      <a:pt x="27478" y="53309"/>
                    </a:cubicBezTo>
                    <a:cubicBezTo>
                      <a:pt x="33950" y="53747"/>
                      <a:pt x="40120" y="50515"/>
                      <a:pt x="43445" y="44945"/>
                    </a:cubicBezTo>
                    <a:lnTo>
                      <a:pt x="50970" y="50851"/>
                    </a:lnTo>
                    <a:cubicBezTo>
                      <a:pt x="45964" y="58591"/>
                      <a:pt x="37222" y="63089"/>
                      <a:pt x="28014" y="62662"/>
                    </a:cubicBezTo>
                    <a:cubicBezTo>
                      <a:pt x="13084" y="63181"/>
                      <a:pt x="559" y="51498"/>
                      <a:pt x="40" y="36567"/>
                    </a:cubicBezTo>
                    <a:cubicBezTo>
                      <a:pt x="5" y="35549"/>
                      <a:pt x="27" y="34530"/>
                      <a:pt x="106" y="33515"/>
                    </a:cubicBezTo>
                    <a:lnTo>
                      <a:pt x="106" y="31134"/>
                    </a:lnTo>
                    <a:cubicBezTo>
                      <a:pt x="-1321" y="15417"/>
                      <a:pt x="10263" y="1519"/>
                      <a:pt x="25980" y="92"/>
                    </a:cubicBezTo>
                    <a:cubicBezTo>
                      <a:pt x="26562" y="39"/>
                      <a:pt x="27145" y="4"/>
                      <a:pt x="27729" y="-13"/>
                    </a:cubicBezTo>
                    <a:cubicBezTo>
                      <a:pt x="42492" y="-13"/>
                      <a:pt x="51732" y="10941"/>
                      <a:pt x="51732" y="28562"/>
                    </a:cubicBezTo>
                    <a:cubicBezTo>
                      <a:pt x="51844" y="30697"/>
                      <a:pt x="51716" y="32838"/>
                      <a:pt x="51351" y="34944"/>
                    </a:cubicBezTo>
                    <a:close/>
                    <a:moveTo>
                      <a:pt x="40683" y="25419"/>
                    </a:moveTo>
                    <a:lnTo>
                      <a:pt x="40683" y="25419"/>
                    </a:lnTo>
                    <a:cubicBezTo>
                      <a:pt x="40111" y="17799"/>
                      <a:pt x="37158" y="9417"/>
                      <a:pt x="26776" y="9417"/>
                    </a:cubicBezTo>
                    <a:cubicBezTo>
                      <a:pt x="18966" y="9417"/>
                      <a:pt x="13155" y="15227"/>
                      <a:pt x="11822" y="261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8" name="Freihandform: Form 57">
                <a:extLst>
                  <a:ext uri="{FF2B5EF4-FFF2-40B4-BE49-F238E27FC236}">
                    <a16:creationId xmlns:a16="http://schemas.microsoft.com/office/drawing/2014/main" id="{D76CC7DB-25A7-4BF1-9A62-957782B212A4}"/>
                  </a:ext>
                </a:extLst>
              </p:cNvPr>
              <p:cNvSpPr/>
              <p:nvPr/>
            </p:nvSpPr>
            <p:spPr>
              <a:xfrm>
                <a:off x="4556710" y="-1036023"/>
                <a:ext cx="47720" cy="62698"/>
              </a:xfrm>
              <a:custGeom>
                <a:avLst/>
                <a:gdLst>
                  <a:gd name="connsiteX0" fmla="*/ 36563 w 47720"/>
                  <a:gd name="connsiteY0" fmla="*/ 44947 h 62698"/>
                  <a:gd name="connsiteX1" fmla="*/ 23228 w 47720"/>
                  <a:gd name="connsiteY1" fmla="*/ 35422 h 62698"/>
                  <a:gd name="connsiteX2" fmla="*/ 2654 w 47720"/>
                  <a:gd name="connsiteY2" fmla="*/ 17801 h 62698"/>
                  <a:gd name="connsiteX3" fmla="*/ 24467 w 47720"/>
                  <a:gd name="connsiteY3" fmla="*/ -11 h 62698"/>
                  <a:gd name="connsiteX4" fmla="*/ 45707 w 47720"/>
                  <a:gd name="connsiteY4" fmla="*/ 8466 h 62698"/>
                  <a:gd name="connsiteX5" fmla="*/ 39706 w 47720"/>
                  <a:gd name="connsiteY5" fmla="*/ 15420 h 62698"/>
                  <a:gd name="connsiteX6" fmla="*/ 24466 w 47720"/>
                  <a:gd name="connsiteY6" fmla="*/ 8943 h 62698"/>
                  <a:gd name="connsiteX7" fmla="*/ 13798 w 47720"/>
                  <a:gd name="connsiteY7" fmla="*/ 17420 h 62698"/>
                  <a:gd name="connsiteX8" fmla="*/ 25800 w 47720"/>
                  <a:gd name="connsiteY8" fmla="*/ 26469 h 62698"/>
                  <a:gd name="connsiteX9" fmla="*/ 47707 w 47720"/>
                  <a:gd name="connsiteY9" fmla="*/ 44566 h 62698"/>
                  <a:gd name="connsiteX10" fmla="*/ 24467 w 47720"/>
                  <a:gd name="connsiteY10" fmla="*/ 62664 h 62698"/>
                  <a:gd name="connsiteX11" fmla="*/ -13 w 47720"/>
                  <a:gd name="connsiteY11" fmla="*/ 50567 h 62698"/>
                  <a:gd name="connsiteX12" fmla="*/ 7702 w 47720"/>
                  <a:gd name="connsiteY12" fmla="*/ 44661 h 62698"/>
                  <a:gd name="connsiteX13" fmla="*/ 24847 w 47720"/>
                  <a:gd name="connsiteY13" fmla="*/ 53615 h 62698"/>
                  <a:gd name="connsiteX14" fmla="*/ 36563 w 47720"/>
                  <a:gd name="connsiteY14" fmla="*/ 44947 h 62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7720" h="62698">
                    <a:moveTo>
                      <a:pt x="36563" y="44947"/>
                    </a:moveTo>
                    <a:cubicBezTo>
                      <a:pt x="36563" y="40089"/>
                      <a:pt x="32944" y="37422"/>
                      <a:pt x="23228" y="35422"/>
                    </a:cubicBezTo>
                    <a:cubicBezTo>
                      <a:pt x="9227" y="32565"/>
                      <a:pt x="2654" y="26850"/>
                      <a:pt x="2654" y="17801"/>
                    </a:cubicBezTo>
                    <a:cubicBezTo>
                      <a:pt x="2654" y="8752"/>
                      <a:pt x="11417" y="-11"/>
                      <a:pt x="24467" y="-11"/>
                    </a:cubicBezTo>
                    <a:cubicBezTo>
                      <a:pt x="32388" y="-100"/>
                      <a:pt x="40024" y="2947"/>
                      <a:pt x="45707" y="8466"/>
                    </a:cubicBezTo>
                    <a:lnTo>
                      <a:pt x="39706" y="15420"/>
                    </a:lnTo>
                    <a:cubicBezTo>
                      <a:pt x="35614" y="11432"/>
                      <a:pt x="30177" y="9121"/>
                      <a:pt x="24466" y="8943"/>
                    </a:cubicBezTo>
                    <a:cubicBezTo>
                      <a:pt x="17894" y="8943"/>
                      <a:pt x="13798" y="12276"/>
                      <a:pt x="13798" y="17420"/>
                    </a:cubicBezTo>
                    <a:cubicBezTo>
                      <a:pt x="13798" y="22563"/>
                      <a:pt x="16561" y="24278"/>
                      <a:pt x="25800" y="26469"/>
                    </a:cubicBezTo>
                    <a:cubicBezTo>
                      <a:pt x="41421" y="29993"/>
                      <a:pt x="47707" y="35232"/>
                      <a:pt x="47707" y="44566"/>
                    </a:cubicBezTo>
                    <a:cubicBezTo>
                      <a:pt x="47707" y="55996"/>
                      <a:pt x="38182" y="62664"/>
                      <a:pt x="24467" y="62664"/>
                    </a:cubicBezTo>
                    <a:cubicBezTo>
                      <a:pt x="14784" y="63043"/>
                      <a:pt x="5568" y="58489"/>
                      <a:pt x="-13" y="50567"/>
                    </a:cubicBezTo>
                    <a:lnTo>
                      <a:pt x="7702" y="44661"/>
                    </a:lnTo>
                    <a:cubicBezTo>
                      <a:pt x="11536" y="50353"/>
                      <a:pt x="17986" y="53722"/>
                      <a:pt x="24847" y="53615"/>
                    </a:cubicBezTo>
                    <a:cubicBezTo>
                      <a:pt x="31896" y="53901"/>
                      <a:pt x="36563" y="50472"/>
                      <a:pt x="36563" y="4494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>
                  <a:solidFill>
                    <a:schemeClr val="accent1"/>
                  </a:solidFill>
                </a:endParaRPr>
              </a:p>
            </p:txBody>
          </p:sp>
        </p:grpSp>
      </p:grpSp>
      <p:sp>
        <p:nvSpPr>
          <p:cNvPr id="31" name="Freihandform: Form 30">
            <a:extLst>
              <a:ext uri="{FF2B5EF4-FFF2-40B4-BE49-F238E27FC236}">
                <a16:creationId xmlns:a16="http://schemas.microsoft.com/office/drawing/2014/main" id="{25ADDA33-7DAA-44CB-B839-F2DAE5940079}"/>
              </a:ext>
            </a:extLst>
          </p:cNvPr>
          <p:cNvSpPr/>
          <p:nvPr userDrawn="1"/>
        </p:nvSpPr>
        <p:spPr>
          <a:xfrm>
            <a:off x="0" y="0"/>
            <a:ext cx="12190413" cy="6858000"/>
          </a:xfrm>
          <a:custGeom>
            <a:avLst/>
            <a:gdLst>
              <a:gd name="connsiteX0" fmla="*/ 88606 w 12190413"/>
              <a:gd name="connsiteY0" fmla="*/ 88200 h 6858000"/>
              <a:gd name="connsiteX1" fmla="*/ 88606 w 12190413"/>
              <a:gd name="connsiteY1" fmla="*/ 6769800 h 6858000"/>
              <a:gd name="connsiteX2" fmla="*/ 12101806 w 12190413"/>
              <a:gd name="connsiteY2" fmla="*/ 6769800 h 6858000"/>
              <a:gd name="connsiteX3" fmla="*/ 12101806 w 12190413"/>
              <a:gd name="connsiteY3" fmla="*/ 88200 h 6858000"/>
              <a:gd name="connsiteX4" fmla="*/ 0 w 12190413"/>
              <a:gd name="connsiteY4" fmla="*/ 0 h 6858000"/>
              <a:gd name="connsiteX5" fmla="*/ 12190413 w 12190413"/>
              <a:gd name="connsiteY5" fmla="*/ 0 h 6858000"/>
              <a:gd name="connsiteX6" fmla="*/ 12190413 w 12190413"/>
              <a:gd name="connsiteY6" fmla="*/ 6858000 h 6858000"/>
              <a:gd name="connsiteX7" fmla="*/ 0 w 12190413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0413" h="6858000">
                <a:moveTo>
                  <a:pt x="88606" y="88200"/>
                </a:moveTo>
                <a:lnTo>
                  <a:pt x="88606" y="6769800"/>
                </a:lnTo>
                <a:lnTo>
                  <a:pt x="12101806" y="6769800"/>
                </a:lnTo>
                <a:lnTo>
                  <a:pt x="12101806" y="88200"/>
                </a:lnTo>
                <a:close/>
                <a:moveTo>
                  <a:pt x="0" y="0"/>
                </a:moveTo>
                <a:lnTo>
                  <a:pt x="12190413" y="0"/>
                </a:lnTo>
                <a:lnTo>
                  <a:pt x="12190413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dirty="0" err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45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TITEL&amp;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/>
          <p:cNvSpPr>
            <a:spLocks noGrp="1"/>
          </p:cNvSpPr>
          <p:nvPr>
            <p:ph type="title"/>
          </p:nvPr>
        </p:nvSpPr>
        <p:spPr bwMode="gray">
          <a:xfrm>
            <a:off x="540000" y="432000"/>
            <a:ext cx="11109600" cy="360000"/>
          </a:xfrm>
        </p:spPr>
        <p:txBody>
          <a:bodyPr/>
          <a:lstStyle/>
          <a:p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Inhalt"/>
          <p:cNvSpPr>
            <a:spLocks noGrp="1"/>
          </p:cNvSpPr>
          <p:nvPr>
            <p:ph idx="1"/>
          </p:nvPr>
        </p:nvSpPr>
        <p:spPr bwMode="gray">
          <a:xfrm>
            <a:off x="540000" y="1498600"/>
            <a:ext cx="5340104" cy="4477400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10" name="Foliennummer">
            <a:extLst>
              <a:ext uri="{FF2B5EF4-FFF2-40B4-BE49-F238E27FC236}">
                <a16:creationId xmlns:a16="http://schemas.microsoft.com/office/drawing/2014/main" id="{0CF332FC-BECE-4AB4-9284-128CBB425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540000" y="6228000"/>
            <a:ext cx="330857" cy="360000"/>
          </a:xfrm>
        </p:spPr>
        <p:txBody>
          <a:bodyPr/>
          <a:lstStyle>
            <a:lvl1pPr>
              <a:defRPr b="1"/>
            </a:lvl1pPr>
          </a:lstStyle>
          <a:p>
            <a:fld id="{02CEFE82-39F2-4F47-8A0C-D5AB3496FA5C}" type="slidenum">
              <a:rPr lang="de-DE" smtClean="0"/>
              <a:pPr/>
              <a:t>‹#›</a:t>
            </a:fld>
            <a:endParaRPr lang="de-DE" dirty="0"/>
          </a:p>
        </p:txBody>
      </p: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DD3E45D9-0B13-460B-8391-D6E5E9DF66D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532128" y="6228000"/>
            <a:ext cx="2320671" cy="360000"/>
            <a:chOff x="922011" y="-1136795"/>
            <a:chExt cx="2768825" cy="429521"/>
          </a:xfrm>
          <a:solidFill>
            <a:schemeClr val="bg1"/>
          </a:solidFill>
        </p:grpSpPr>
        <p:grpSp>
          <p:nvGrpSpPr>
            <p:cNvPr id="38" name="Grafik 2">
              <a:extLst>
                <a:ext uri="{FF2B5EF4-FFF2-40B4-BE49-F238E27FC236}">
                  <a16:creationId xmlns:a16="http://schemas.microsoft.com/office/drawing/2014/main" id="{D928FC26-F2E9-4B68-9200-8C2C2C62FF72}"/>
                </a:ext>
              </a:extLst>
            </p:cNvPr>
            <p:cNvGrpSpPr/>
            <p:nvPr/>
          </p:nvGrpSpPr>
          <p:grpSpPr>
            <a:xfrm>
              <a:off x="3001848" y="-1136795"/>
              <a:ext cx="688988" cy="429521"/>
              <a:chOff x="3001849" y="-1136795"/>
              <a:chExt cx="389763" cy="242982"/>
            </a:xfrm>
            <a:grpFill/>
          </p:grpSpPr>
          <p:sp>
            <p:nvSpPr>
              <p:cNvPr id="59" name="Freihandform: Form 58">
                <a:extLst>
                  <a:ext uri="{FF2B5EF4-FFF2-40B4-BE49-F238E27FC236}">
                    <a16:creationId xmlns:a16="http://schemas.microsoft.com/office/drawing/2014/main" id="{57695E86-9B8B-4E2E-8960-3906986B1E90}"/>
                  </a:ext>
                </a:extLst>
              </p:cNvPr>
              <p:cNvSpPr/>
              <p:nvPr/>
            </p:nvSpPr>
            <p:spPr>
              <a:xfrm>
                <a:off x="3075484" y="-1136795"/>
                <a:ext cx="316127" cy="161925"/>
              </a:xfrm>
              <a:custGeom>
                <a:avLst/>
                <a:gdLst>
                  <a:gd name="connsiteX0" fmla="*/ 121233 w 316127"/>
                  <a:gd name="connsiteY0" fmla="*/ -13 h 161925"/>
                  <a:gd name="connsiteX1" fmla="*/ -13 w 316127"/>
                  <a:gd name="connsiteY1" fmla="*/ 121629 h 161925"/>
                  <a:gd name="connsiteX2" fmla="*/ 6933 w 316127"/>
                  <a:gd name="connsiteY2" fmla="*/ 161912 h 161925"/>
                  <a:gd name="connsiteX3" fmla="*/ 154094 w 316127"/>
                  <a:gd name="connsiteY3" fmla="*/ 161912 h 161925"/>
                  <a:gd name="connsiteX4" fmla="*/ 189527 w 316127"/>
                  <a:gd name="connsiteY4" fmla="*/ 126098 h 161925"/>
                  <a:gd name="connsiteX5" fmla="*/ 42937 w 316127"/>
                  <a:gd name="connsiteY5" fmla="*/ 126098 h 161925"/>
                  <a:gd name="connsiteX6" fmla="*/ 14934 w 316127"/>
                  <a:gd name="connsiteY6" fmla="*/ 154673 h 161925"/>
                  <a:gd name="connsiteX7" fmla="*/ 9886 w 316127"/>
                  <a:gd name="connsiteY7" fmla="*/ 121812 h 161925"/>
                  <a:gd name="connsiteX8" fmla="*/ 119137 w 316127"/>
                  <a:gd name="connsiteY8" fmla="*/ 10084 h 161925"/>
                  <a:gd name="connsiteX9" fmla="*/ 306018 w 316127"/>
                  <a:gd name="connsiteY9" fmla="*/ 10084 h 161925"/>
                  <a:gd name="connsiteX10" fmla="*/ 316114 w 316127"/>
                  <a:gd name="connsiteY10" fmla="*/ -13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6127" h="161925">
                    <a:moveTo>
                      <a:pt x="121233" y="-13"/>
                    </a:moveTo>
                    <a:cubicBezTo>
                      <a:pt x="54161" y="97"/>
                      <a:pt x="-122" y="54558"/>
                      <a:pt x="-13" y="121629"/>
                    </a:cubicBezTo>
                    <a:cubicBezTo>
                      <a:pt x="10" y="135353"/>
                      <a:pt x="2358" y="148973"/>
                      <a:pt x="6933" y="161912"/>
                    </a:cubicBezTo>
                    <a:lnTo>
                      <a:pt x="154094" y="161912"/>
                    </a:lnTo>
                    <a:lnTo>
                      <a:pt x="189527" y="126098"/>
                    </a:lnTo>
                    <a:lnTo>
                      <a:pt x="42937" y="126098"/>
                    </a:lnTo>
                    <a:lnTo>
                      <a:pt x="14934" y="154673"/>
                    </a:lnTo>
                    <a:cubicBezTo>
                      <a:pt x="11600" y="144037"/>
                      <a:pt x="9898" y="132958"/>
                      <a:pt x="9886" y="121812"/>
                    </a:cubicBezTo>
                    <a:cubicBezTo>
                      <a:pt x="9820" y="61040"/>
                      <a:pt x="58379" y="11380"/>
                      <a:pt x="119137" y="10084"/>
                    </a:cubicBezTo>
                    <a:lnTo>
                      <a:pt x="306018" y="10084"/>
                    </a:lnTo>
                    <a:lnTo>
                      <a:pt x="316114" y="-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158D77A2-EC0E-4C18-AA9D-A2B7B11D5BDC}"/>
                  </a:ext>
                </a:extLst>
              </p:cNvPr>
              <p:cNvSpPr/>
              <p:nvPr/>
            </p:nvSpPr>
            <p:spPr>
              <a:xfrm>
                <a:off x="3001849" y="-1055738"/>
                <a:ext cx="316375" cy="161925"/>
              </a:xfrm>
              <a:custGeom>
                <a:avLst/>
                <a:gdLst>
                  <a:gd name="connsiteX0" fmla="*/ 199917 w 316375"/>
                  <a:gd name="connsiteY0" fmla="*/ 161912 h 161925"/>
                  <a:gd name="connsiteX1" fmla="*/ 316250 w 316375"/>
                  <a:gd name="connsiteY1" fmla="*/ 35198 h 161925"/>
                  <a:gd name="connsiteX2" fmla="*/ 309455 w 316375"/>
                  <a:gd name="connsiteY2" fmla="*/ -13 h 161925"/>
                  <a:gd name="connsiteX3" fmla="*/ 161912 w 316375"/>
                  <a:gd name="connsiteY3" fmla="*/ -13 h 161925"/>
                  <a:gd name="connsiteX4" fmla="*/ 131527 w 316375"/>
                  <a:gd name="connsiteY4" fmla="*/ 30372 h 161925"/>
                  <a:gd name="connsiteX5" fmla="*/ 278498 w 316375"/>
                  <a:gd name="connsiteY5" fmla="*/ 30372 h 161925"/>
                  <a:gd name="connsiteX6" fmla="*/ 301358 w 316375"/>
                  <a:gd name="connsiteY6" fmla="*/ 7607 h 161925"/>
                  <a:gd name="connsiteX7" fmla="*/ 227741 w 316375"/>
                  <a:gd name="connsiteY7" fmla="*/ 146808 h 161925"/>
                  <a:gd name="connsiteX8" fmla="*/ 197345 w 316375"/>
                  <a:gd name="connsiteY8" fmla="*/ 151721 h 161925"/>
                  <a:gd name="connsiteX9" fmla="*/ 156864 w 316375"/>
                  <a:gd name="connsiteY9" fmla="*/ 151721 h 161925"/>
                  <a:gd name="connsiteX10" fmla="*/ 210014 w 316375"/>
                  <a:gd name="connsiteY10" fmla="*/ 98571 h 161925"/>
                  <a:gd name="connsiteX11" fmla="*/ 63233 w 316375"/>
                  <a:gd name="connsiteY11" fmla="*/ 98571 h 161925"/>
                  <a:gd name="connsiteX12" fmla="*/ -13 w 316375"/>
                  <a:gd name="connsiteY12" fmla="*/ 161912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6375" h="161925">
                    <a:moveTo>
                      <a:pt x="199917" y="161912"/>
                    </a:moveTo>
                    <a:cubicBezTo>
                      <a:pt x="267033" y="159045"/>
                      <a:pt x="319116" y="102313"/>
                      <a:pt x="316250" y="35198"/>
                    </a:cubicBezTo>
                    <a:cubicBezTo>
                      <a:pt x="315737" y="23190"/>
                      <a:pt x="313447" y="11324"/>
                      <a:pt x="309455" y="-13"/>
                    </a:cubicBezTo>
                    <a:lnTo>
                      <a:pt x="161912" y="-13"/>
                    </a:lnTo>
                    <a:lnTo>
                      <a:pt x="131527" y="30372"/>
                    </a:lnTo>
                    <a:lnTo>
                      <a:pt x="278498" y="30372"/>
                    </a:lnTo>
                    <a:lnTo>
                      <a:pt x="301358" y="7607"/>
                    </a:lnTo>
                    <a:cubicBezTo>
                      <a:pt x="319469" y="66375"/>
                      <a:pt x="286509" y="128698"/>
                      <a:pt x="227741" y="146808"/>
                    </a:cubicBezTo>
                    <a:cubicBezTo>
                      <a:pt x="217885" y="149845"/>
                      <a:pt x="207656" y="151499"/>
                      <a:pt x="197345" y="151721"/>
                    </a:cubicBezTo>
                    <a:lnTo>
                      <a:pt x="156864" y="151721"/>
                    </a:lnTo>
                    <a:lnTo>
                      <a:pt x="210014" y="98571"/>
                    </a:lnTo>
                    <a:lnTo>
                      <a:pt x="63233" y="98571"/>
                    </a:lnTo>
                    <a:lnTo>
                      <a:pt x="-13" y="1619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61" name="Freihandform: Form 60">
                <a:extLst>
                  <a:ext uri="{FF2B5EF4-FFF2-40B4-BE49-F238E27FC236}">
                    <a16:creationId xmlns:a16="http://schemas.microsoft.com/office/drawing/2014/main" id="{EFBF6D91-DDF2-44EF-BC6B-054848B0E57A}"/>
                  </a:ext>
                </a:extLst>
              </p:cNvPr>
              <p:cNvSpPr/>
              <p:nvPr/>
            </p:nvSpPr>
            <p:spPr>
              <a:xfrm>
                <a:off x="3176537" y="-1091171"/>
                <a:ext cx="169544" cy="22669"/>
              </a:xfrm>
              <a:custGeom>
                <a:avLst/>
                <a:gdLst>
                  <a:gd name="connsiteX0" fmla="*/ 0 w 169544"/>
                  <a:gd name="connsiteY0" fmla="*/ 22670 h 22669"/>
                  <a:gd name="connsiteX1" fmla="*/ 146780 w 169544"/>
                  <a:gd name="connsiteY1" fmla="*/ 22670 h 22669"/>
                  <a:gd name="connsiteX2" fmla="*/ 169545 w 169544"/>
                  <a:gd name="connsiteY2" fmla="*/ 0 h 22669"/>
                  <a:gd name="connsiteX3" fmla="*/ 22765 w 169544"/>
                  <a:gd name="connsiteY3" fmla="*/ 0 h 22669"/>
                  <a:gd name="connsiteX4" fmla="*/ 0 w 169544"/>
                  <a:gd name="connsiteY4" fmla="*/ 22670 h 22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544" h="22669">
                    <a:moveTo>
                      <a:pt x="0" y="22670"/>
                    </a:moveTo>
                    <a:lnTo>
                      <a:pt x="146780" y="22670"/>
                    </a:lnTo>
                    <a:lnTo>
                      <a:pt x="169545" y="0"/>
                    </a:lnTo>
                    <a:lnTo>
                      <a:pt x="22765" y="0"/>
                    </a:lnTo>
                    <a:lnTo>
                      <a:pt x="0" y="226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62" name="Freihandform: Form 61">
                <a:extLst>
                  <a:ext uri="{FF2B5EF4-FFF2-40B4-BE49-F238E27FC236}">
                    <a16:creationId xmlns:a16="http://schemas.microsoft.com/office/drawing/2014/main" id="{FECA73EC-5AA7-46C2-BFF7-B879564DFF29}"/>
                  </a:ext>
                </a:extLst>
              </p:cNvPr>
              <p:cNvSpPr/>
              <p:nvPr/>
            </p:nvSpPr>
            <p:spPr>
              <a:xfrm>
                <a:off x="3209398" y="-1116507"/>
                <a:ext cx="162020" cy="15144"/>
              </a:xfrm>
              <a:custGeom>
                <a:avLst/>
                <a:gdLst>
                  <a:gd name="connsiteX0" fmla="*/ 0 w 162020"/>
                  <a:gd name="connsiteY0" fmla="*/ 15145 h 15144"/>
                  <a:gd name="connsiteX1" fmla="*/ 146780 w 162020"/>
                  <a:gd name="connsiteY1" fmla="*/ 15145 h 15144"/>
                  <a:gd name="connsiteX2" fmla="*/ 162020 w 162020"/>
                  <a:gd name="connsiteY2" fmla="*/ 0 h 15144"/>
                  <a:gd name="connsiteX3" fmla="*/ 15240 w 162020"/>
                  <a:gd name="connsiteY3" fmla="*/ 0 h 15144"/>
                  <a:gd name="connsiteX4" fmla="*/ 0 w 162020"/>
                  <a:gd name="connsiteY4" fmla="*/ 15145 h 15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020" h="15144">
                    <a:moveTo>
                      <a:pt x="0" y="15145"/>
                    </a:moveTo>
                    <a:lnTo>
                      <a:pt x="146780" y="15145"/>
                    </a:lnTo>
                    <a:lnTo>
                      <a:pt x="162020" y="0"/>
                    </a:lnTo>
                    <a:lnTo>
                      <a:pt x="15240" y="0"/>
                    </a:lnTo>
                    <a:lnTo>
                      <a:pt x="0" y="1514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</p:grpSp>
        <p:grpSp>
          <p:nvGrpSpPr>
            <p:cNvPr id="39" name="Grafik 2">
              <a:extLst>
                <a:ext uri="{FF2B5EF4-FFF2-40B4-BE49-F238E27FC236}">
                  <a16:creationId xmlns:a16="http://schemas.microsoft.com/office/drawing/2014/main" id="{E8276E3A-D8DB-4638-88F3-A041BA42BF76}"/>
                </a:ext>
              </a:extLst>
            </p:cNvPr>
            <p:cNvGrpSpPr/>
            <p:nvPr/>
          </p:nvGrpSpPr>
          <p:grpSpPr>
            <a:xfrm>
              <a:off x="922011" y="-999571"/>
              <a:ext cx="2000622" cy="152233"/>
              <a:chOff x="3472669" y="-1059167"/>
              <a:chExt cx="1131760" cy="86119"/>
            </a:xfrm>
            <a:grpFill/>
          </p:grpSpPr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9EA36562-7256-4CB8-B42F-302589200C63}"/>
                  </a:ext>
                </a:extLst>
              </p:cNvPr>
              <p:cNvSpPr/>
              <p:nvPr/>
            </p:nvSpPr>
            <p:spPr>
              <a:xfrm>
                <a:off x="3472669" y="-1055927"/>
                <a:ext cx="73848" cy="81428"/>
              </a:xfrm>
              <a:custGeom>
                <a:avLst/>
                <a:gdLst>
                  <a:gd name="connsiteX0" fmla="*/ 73806 w 73848"/>
                  <a:gd name="connsiteY0" fmla="*/ 40372 h 81428"/>
                  <a:gd name="connsiteX1" fmla="*/ 73806 w 73848"/>
                  <a:gd name="connsiteY1" fmla="*/ 40848 h 81428"/>
                  <a:gd name="connsiteX2" fmla="*/ 36298 w 73848"/>
                  <a:gd name="connsiteY2" fmla="*/ 81387 h 81428"/>
                  <a:gd name="connsiteX3" fmla="*/ 32182 w 73848"/>
                  <a:gd name="connsiteY3" fmla="*/ 81329 h 81428"/>
                  <a:gd name="connsiteX4" fmla="*/ -13 w 73848"/>
                  <a:gd name="connsiteY4" fmla="*/ 81329 h 81428"/>
                  <a:gd name="connsiteX5" fmla="*/ -13 w 73848"/>
                  <a:gd name="connsiteY5" fmla="*/ 81 h 81428"/>
                  <a:gd name="connsiteX6" fmla="*/ 31991 w 73848"/>
                  <a:gd name="connsiteY6" fmla="*/ 81 h 81428"/>
                  <a:gd name="connsiteX7" fmla="*/ 73733 w 73848"/>
                  <a:gd name="connsiteY7" fmla="*/ 36450 h 81428"/>
                  <a:gd name="connsiteX8" fmla="*/ 73806 w 73848"/>
                  <a:gd name="connsiteY8" fmla="*/ 40372 h 81428"/>
                  <a:gd name="connsiteX9" fmla="*/ 45803 w 73848"/>
                  <a:gd name="connsiteY9" fmla="*/ 40467 h 81428"/>
                  <a:gd name="connsiteX10" fmla="*/ 31515 w 73848"/>
                  <a:gd name="connsiteY10" fmla="*/ 19798 h 81428"/>
                  <a:gd name="connsiteX11" fmla="*/ 26753 w 73848"/>
                  <a:gd name="connsiteY11" fmla="*/ 19798 h 81428"/>
                  <a:gd name="connsiteX12" fmla="*/ 26753 w 73848"/>
                  <a:gd name="connsiteY12" fmla="*/ 61613 h 81428"/>
                  <a:gd name="connsiteX13" fmla="*/ 31705 w 73848"/>
                  <a:gd name="connsiteY13" fmla="*/ 61613 h 81428"/>
                  <a:gd name="connsiteX14" fmla="*/ 45803 w 73848"/>
                  <a:gd name="connsiteY14" fmla="*/ 40943 h 81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3848" h="81428">
                    <a:moveTo>
                      <a:pt x="73806" y="40372"/>
                    </a:moveTo>
                    <a:lnTo>
                      <a:pt x="73806" y="40848"/>
                    </a:lnTo>
                    <a:cubicBezTo>
                      <a:pt x="74643" y="62400"/>
                      <a:pt x="57850" y="80550"/>
                      <a:pt x="36298" y="81387"/>
                    </a:cubicBezTo>
                    <a:cubicBezTo>
                      <a:pt x="34926" y="81440"/>
                      <a:pt x="33552" y="81421"/>
                      <a:pt x="32182" y="81329"/>
                    </a:cubicBezTo>
                    <a:lnTo>
                      <a:pt x="-13" y="81329"/>
                    </a:lnTo>
                    <a:lnTo>
                      <a:pt x="-13" y="81"/>
                    </a:lnTo>
                    <a:lnTo>
                      <a:pt x="31991" y="81"/>
                    </a:lnTo>
                    <a:cubicBezTo>
                      <a:pt x="53561" y="-1403"/>
                      <a:pt x="72250" y="14880"/>
                      <a:pt x="73733" y="36450"/>
                    </a:cubicBezTo>
                    <a:cubicBezTo>
                      <a:pt x="73823" y="37755"/>
                      <a:pt x="73847" y="39064"/>
                      <a:pt x="73806" y="40372"/>
                    </a:cubicBezTo>
                    <a:close/>
                    <a:moveTo>
                      <a:pt x="45803" y="40467"/>
                    </a:moveTo>
                    <a:cubicBezTo>
                      <a:pt x="45803" y="26370"/>
                      <a:pt x="40278" y="19798"/>
                      <a:pt x="31515" y="19798"/>
                    </a:cubicBezTo>
                    <a:lnTo>
                      <a:pt x="26753" y="19798"/>
                    </a:lnTo>
                    <a:lnTo>
                      <a:pt x="26753" y="61613"/>
                    </a:lnTo>
                    <a:lnTo>
                      <a:pt x="31705" y="61613"/>
                    </a:lnTo>
                    <a:cubicBezTo>
                      <a:pt x="40278" y="61613"/>
                      <a:pt x="45803" y="54850"/>
                      <a:pt x="45803" y="4094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FA5E6F33-9F8C-4617-BA62-A2F43483B9C1}"/>
                  </a:ext>
                </a:extLst>
              </p:cNvPr>
              <p:cNvSpPr/>
              <p:nvPr/>
            </p:nvSpPr>
            <p:spPr>
              <a:xfrm>
                <a:off x="3553537" y="-1055833"/>
                <a:ext cx="60197" cy="81248"/>
              </a:xfrm>
              <a:custGeom>
                <a:avLst/>
                <a:gdLst>
                  <a:gd name="connsiteX0" fmla="*/ 60185 w 60197"/>
                  <a:gd name="connsiteY0" fmla="*/ 19704 h 81248"/>
                  <a:gd name="connsiteX1" fmla="*/ 26943 w 60197"/>
                  <a:gd name="connsiteY1" fmla="*/ 19704 h 81248"/>
                  <a:gd name="connsiteX2" fmla="*/ 26943 w 60197"/>
                  <a:gd name="connsiteY2" fmla="*/ 35611 h 81248"/>
                  <a:gd name="connsiteX3" fmla="*/ 57899 w 60197"/>
                  <a:gd name="connsiteY3" fmla="*/ 35611 h 81248"/>
                  <a:gd name="connsiteX4" fmla="*/ 57899 w 60197"/>
                  <a:gd name="connsiteY4" fmla="*/ 55327 h 81248"/>
                  <a:gd name="connsiteX5" fmla="*/ 26943 w 60197"/>
                  <a:gd name="connsiteY5" fmla="*/ 55327 h 81248"/>
                  <a:gd name="connsiteX6" fmla="*/ 26943 w 60197"/>
                  <a:gd name="connsiteY6" fmla="*/ 81236 h 81248"/>
                  <a:gd name="connsiteX7" fmla="*/ -13 w 60197"/>
                  <a:gd name="connsiteY7" fmla="*/ 81236 h 81248"/>
                  <a:gd name="connsiteX8" fmla="*/ -13 w 60197"/>
                  <a:gd name="connsiteY8" fmla="*/ -13 h 81248"/>
                  <a:gd name="connsiteX9" fmla="*/ 60185 w 60197"/>
                  <a:gd name="connsiteY9" fmla="*/ -13 h 81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0197" h="81248">
                    <a:moveTo>
                      <a:pt x="60185" y="19704"/>
                    </a:moveTo>
                    <a:lnTo>
                      <a:pt x="26943" y="19704"/>
                    </a:lnTo>
                    <a:lnTo>
                      <a:pt x="26943" y="35611"/>
                    </a:lnTo>
                    <a:lnTo>
                      <a:pt x="57899" y="35611"/>
                    </a:lnTo>
                    <a:lnTo>
                      <a:pt x="57899" y="55327"/>
                    </a:lnTo>
                    <a:lnTo>
                      <a:pt x="26943" y="55327"/>
                    </a:lnTo>
                    <a:lnTo>
                      <a:pt x="26943" y="81236"/>
                    </a:lnTo>
                    <a:lnTo>
                      <a:pt x="-13" y="81236"/>
                    </a:lnTo>
                    <a:lnTo>
                      <a:pt x="-13" y="-13"/>
                    </a:lnTo>
                    <a:lnTo>
                      <a:pt x="60185" y="-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42" name="Freihandform: Form 41">
                <a:extLst>
                  <a:ext uri="{FF2B5EF4-FFF2-40B4-BE49-F238E27FC236}">
                    <a16:creationId xmlns:a16="http://schemas.microsoft.com/office/drawing/2014/main" id="{738E795F-2C3B-4433-9144-3948B9D448AD}"/>
                  </a:ext>
                </a:extLst>
              </p:cNvPr>
              <p:cNvSpPr/>
              <p:nvPr/>
            </p:nvSpPr>
            <p:spPr>
              <a:xfrm>
                <a:off x="3617068" y="-1056710"/>
                <a:ext cx="72866" cy="83109"/>
              </a:xfrm>
              <a:custGeom>
                <a:avLst/>
                <a:gdLst>
                  <a:gd name="connsiteX0" fmla="*/ -13 w 72866"/>
                  <a:gd name="connsiteY0" fmla="*/ 71159 h 83109"/>
                  <a:gd name="connsiteX1" fmla="*/ 11798 w 72866"/>
                  <a:gd name="connsiteY1" fmla="*/ 54300 h 83109"/>
                  <a:gd name="connsiteX2" fmla="*/ 35992 w 72866"/>
                  <a:gd name="connsiteY2" fmla="*/ 63349 h 83109"/>
                  <a:gd name="connsiteX3" fmla="*/ 44945 w 72866"/>
                  <a:gd name="connsiteY3" fmla="*/ 58491 h 83109"/>
                  <a:gd name="connsiteX4" fmla="*/ 27419 w 72866"/>
                  <a:gd name="connsiteY4" fmla="*/ 48966 h 83109"/>
                  <a:gd name="connsiteX5" fmla="*/ 4369 w 72866"/>
                  <a:gd name="connsiteY5" fmla="*/ 25820 h 83109"/>
                  <a:gd name="connsiteX6" fmla="*/ 39135 w 72866"/>
                  <a:gd name="connsiteY6" fmla="*/ 7 h 83109"/>
                  <a:gd name="connsiteX7" fmla="*/ 72854 w 72866"/>
                  <a:gd name="connsiteY7" fmla="*/ 12104 h 83109"/>
                  <a:gd name="connsiteX8" fmla="*/ 60090 w 72866"/>
                  <a:gd name="connsiteY8" fmla="*/ 26963 h 83109"/>
                  <a:gd name="connsiteX9" fmla="*/ 40469 w 72866"/>
                  <a:gd name="connsiteY9" fmla="*/ 19343 h 83109"/>
                  <a:gd name="connsiteX10" fmla="*/ 31515 w 72866"/>
                  <a:gd name="connsiteY10" fmla="*/ 24296 h 83109"/>
                  <a:gd name="connsiteX11" fmla="*/ 46279 w 72866"/>
                  <a:gd name="connsiteY11" fmla="*/ 32202 h 83109"/>
                  <a:gd name="connsiteX12" fmla="*/ 72091 w 72866"/>
                  <a:gd name="connsiteY12" fmla="*/ 58396 h 83109"/>
                  <a:gd name="connsiteX13" fmla="*/ 37325 w 72866"/>
                  <a:gd name="connsiteY13" fmla="*/ 83065 h 83109"/>
                  <a:gd name="connsiteX14" fmla="*/ -13 w 72866"/>
                  <a:gd name="connsiteY14" fmla="*/ 71159 h 83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2866" h="83109">
                    <a:moveTo>
                      <a:pt x="-13" y="71159"/>
                    </a:moveTo>
                    <a:lnTo>
                      <a:pt x="11798" y="54300"/>
                    </a:lnTo>
                    <a:cubicBezTo>
                      <a:pt x="18644" y="59902"/>
                      <a:pt x="27150" y="63083"/>
                      <a:pt x="35992" y="63349"/>
                    </a:cubicBezTo>
                    <a:cubicBezTo>
                      <a:pt x="42088" y="63349"/>
                      <a:pt x="44945" y="61634"/>
                      <a:pt x="44945" y="58491"/>
                    </a:cubicBezTo>
                    <a:cubicBezTo>
                      <a:pt x="44945" y="53824"/>
                      <a:pt x="38754" y="52014"/>
                      <a:pt x="27419" y="48966"/>
                    </a:cubicBezTo>
                    <a:cubicBezTo>
                      <a:pt x="13513" y="44775"/>
                      <a:pt x="4369" y="38488"/>
                      <a:pt x="4369" y="25820"/>
                    </a:cubicBezTo>
                    <a:cubicBezTo>
                      <a:pt x="4369" y="9818"/>
                      <a:pt x="19037" y="7"/>
                      <a:pt x="39135" y="7"/>
                    </a:cubicBezTo>
                    <a:cubicBezTo>
                      <a:pt x="51496" y="-346"/>
                      <a:pt x="63536" y="3974"/>
                      <a:pt x="72854" y="12104"/>
                    </a:cubicBezTo>
                    <a:lnTo>
                      <a:pt x="60090" y="26963"/>
                    </a:lnTo>
                    <a:cubicBezTo>
                      <a:pt x="54600" y="22277"/>
                      <a:pt x="47683" y="19591"/>
                      <a:pt x="40469" y="19343"/>
                    </a:cubicBezTo>
                    <a:cubicBezTo>
                      <a:pt x="34849" y="19343"/>
                      <a:pt x="31515" y="21248"/>
                      <a:pt x="31515" y="24296"/>
                    </a:cubicBezTo>
                    <a:cubicBezTo>
                      <a:pt x="31515" y="27344"/>
                      <a:pt x="36278" y="29344"/>
                      <a:pt x="46279" y="32202"/>
                    </a:cubicBezTo>
                    <a:cubicBezTo>
                      <a:pt x="60852" y="36393"/>
                      <a:pt x="72091" y="42489"/>
                      <a:pt x="72091" y="58396"/>
                    </a:cubicBezTo>
                    <a:cubicBezTo>
                      <a:pt x="72091" y="74302"/>
                      <a:pt x="58756" y="83065"/>
                      <a:pt x="37325" y="83065"/>
                    </a:cubicBezTo>
                    <a:cubicBezTo>
                      <a:pt x="23880" y="83509"/>
                      <a:pt x="10693" y="79304"/>
                      <a:pt x="-13" y="711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B8F75216-9C62-4CA8-9F47-4743B12A1BB1}"/>
                  </a:ext>
                </a:extLst>
              </p:cNvPr>
              <p:cNvSpPr/>
              <p:nvPr/>
            </p:nvSpPr>
            <p:spPr>
              <a:xfrm>
                <a:off x="3725749" y="-1055833"/>
                <a:ext cx="71532" cy="81248"/>
              </a:xfrm>
              <a:custGeom>
                <a:avLst/>
                <a:gdLst>
                  <a:gd name="connsiteX0" fmla="*/ 60376 w 71532"/>
                  <a:gd name="connsiteY0" fmla="*/ 81236 h 81248"/>
                  <a:gd name="connsiteX1" fmla="*/ 52851 w 71532"/>
                  <a:gd name="connsiteY1" fmla="*/ 60280 h 81248"/>
                  <a:gd name="connsiteX2" fmla="*/ 19513 w 71532"/>
                  <a:gd name="connsiteY2" fmla="*/ 60280 h 81248"/>
                  <a:gd name="connsiteX3" fmla="*/ 11893 w 71532"/>
                  <a:gd name="connsiteY3" fmla="*/ 81236 h 81248"/>
                  <a:gd name="connsiteX4" fmla="*/ -13 w 71532"/>
                  <a:gd name="connsiteY4" fmla="*/ 81236 h 81248"/>
                  <a:gd name="connsiteX5" fmla="*/ 30848 w 71532"/>
                  <a:gd name="connsiteY5" fmla="*/ -13 h 81248"/>
                  <a:gd name="connsiteX6" fmla="*/ 40373 w 71532"/>
                  <a:gd name="connsiteY6" fmla="*/ -13 h 81248"/>
                  <a:gd name="connsiteX7" fmla="*/ 71520 w 71532"/>
                  <a:gd name="connsiteY7" fmla="*/ 81236 h 81248"/>
                  <a:gd name="connsiteX8" fmla="*/ 22847 w 71532"/>
                  <a:gd name="connsiteY8" fmla="*/ 50946 h 81248"/>
                  <a:gd name="connsiteX9" fmla="*/ 49898 w 71532"/>
                  <a:gd name="connsiteY9" fmla="*/ 50946 h 81248"/>
                  <a:gd name="connsiteX10" fmla="*/ 36563 w 71532"/>
                  <a:gd name="connsiteY10" fmla="*/ 14179 h 81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532" h="81248">
                    <a:moveTo>
                      <a:pt x="60376" y="81236"/>
                    </a:moveTo>
                    <a:lnTo>
                      <a:pt x="52851" y="60280"/>
                    </a:lnTo>
                    <a:lnTo>
                      <a:pt x="19513" y="60280"/>
                    </a:lnTo>
                    <a:lnTo>
                      <a:pt x="11893" y="81236"/>
                    </a:lnTo>
                    <a:lnTo>
                      <a:pt x="-13" y="81236"/>
                    </a:lnTo>
                    <a:lnTo>
                      <a:pt x="30848" y="-13"/>
                    </a:lnTo>
                    <a:lnTo>
                      <a:pt x="40373" y="-13"/>
                    </a:lnTo>
                    <a:lnTo>
                      <a:pt x="71520" y="81236"/>
                    </a:lnTo>
                    <a:close/>
                    <a:moveTo>
                      <a:pt x="22847" y="50946"/>
                    </a:moveTo>
                    <a:lnTo>
                      <a:pt x="49898" y="50946"/>
                    </a:lnTo>
                    <a:lnTo>
                      <a:pt x="36563" y="1417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56A9E376-34C8-4585-BBD9-3C1316DC8859}"/>
                  </a:ext>
                </a:extLst>
              </p:cNvPr>
              <p:cNvSpPr/>
              <p:nvPr/>
            </p:nvSpPr>
            <p:spPr>
              <a:xfrm>
                <a:off x="3799662" y="-1034973"/>
                <a:ext cx="51625" cy="60388"/>
              </a:xfrm>
              <a:custGeom>
                <a:avLst/>
                <a:gdLst>
                  <a:gd name="connsiteX0" fmla="*/ 40183 w 51625"/>
                  <a:gd name="connsiteY0" fmla="*/ -13 h 60388"/>
                  <a:gd name="connsiteX1" fmla="*/ 51613 w 51625"/>
                  <a:gd name="connsiteY1" fmla="*/ -13 h 60388"/>
                  <a:gd name="connsiteX2" fmla="*/ 30086 w 51625"/>
                  <a:gd name="connsiteY2" fmla="*/ 60376 h 60388"/>
                  <a:gd name="connsiteX3" fmla="*/ 21704 w 51625"/>
                  <a:gd name="connsiteY3" fmla="*/ 60376 h 60388"/>
                  <a:gd name="connsiteX4" fmla="*/ -13 w 51625"/>
                  <a:gd name="connsiteY4" fmla="*/ -13 h 60388"/>
                  <a:gd name="connsiteX5" fmla="*/ 11322 w 51625"/>
                  <a:gd name="connsiteY5" fmla="*/ -13 h 60388"/>
                  <a:gd name="connsiteX6" fmla="*/ 25991 w 51625"/>
                  <a:gd name="connsiteY6" fmla="*/ 45231 h 60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25" h="60388">
                    <a:moveTo>
                      <a:pt x="40183" y="-13"/>
                    </a:moveTo>
                    <a:lnTo>
                      <a:pt x="51613" y="-13"/>
                    </a:lnTo>
                    <a:lnTo>
                      <a:pt x="30086" y="60376"/>
                    </a:lnTo>
                    <a:lnTo>
                      <a:pt x="21704" y="60376"/>
                    </a:lnTo>
                    <a:lnTo>
                      <a:pt x="-13" y="-13"/>
                    </a:lnTo>
                    <a:lnTo>
                      <a:pt x="11322" y="-13"/>
                    </a:lnTo>
                    <a:lnTo>
                      <a:pt x="25991" y="4523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45" name="Freihandform: Form 44">
                <a:extLst>
                  <a:ext uri="{FF2B5EF4-FFF2-40B4-BE49-F238E27FC236}">
                    <a16:creationId xmlns:a16="http://schemas.microsoft.com/office/drawing/2014/main" id="{E3C09513-2CAC-45B8-948D-93EEF4D06669}"/>
                  </a:ext>
                </a:extLst>
              </p:cNvPr>
              <p:cNvSpPr/>
              <p:nvPr/>
            </p:nvSpPr>
            <p:spPr>
              <a:xfrm>
                <a:off x="3862143" y="-1059167"/>
                <a:ext cx="13146" cy="84582"/>
              </a:xfrm>
              <a:custGeom>
                <a:avLst/>
                <a:gdLst>
                  <a:gd name="connsiteX0" fmla="*/ -10 w 13146"/>
                  <a:gd name="connsiteY0" fmla="*/ 6655 h 84582"/>
                  <a:gd name="connsiteX1" fmla="*/ 6467 w 13146"/>
                  <a:gd name="connsiteY1" fmla="*/ -12 h 84582"/>
                  <a:gd name="connsiteX2" fmla="*/ 13133 w 13146"/>
                  <a:gd name="connsiteY2" fmla="*/ 6464 h 84582"/>
                  <a:gd name="connsiteX3" fmla="*/ 6657 w 13146"/>
                  <a:gd name="connsiteY3" fmla="*/ 13131 h 84582"/>
                  <a:gd name="connsiteX4" fmla="*/ 6563 w 13146"/>
                  <a:gd name="connsiteY4" fmla="*/ 13132 h 84582"/>
                  <a:gd name="connsiteX5" fmla="*/ -6 w 13146"/>
                  <a:gd name="connsiteY5" fmla="*/ 7141 h 84582"/>
                  <a:gd name="connsiteX6" fmla="*/ -10 w 13146"/>
                  <a:gd name="connsiteY6" fmla="*/ 6655 h 84582"/>
                  <a:gd name="connsiteX7" fmla="*/ 11992 w 13146"/>
                  <a:gd name="connsiteY7" fmla="*/ 24181 h 84582"/>
                  <a:gd name="connsiteX8" fmla="*/ 11992 w 13146"/>
                  <a:gd name="connsiteY8" fmla="*/ 84569 h 84582"/>
                  <a:gd name="connsiteX9" fmla="*/ 848 w 13146"/>
                  <a:gd name="connsiteY9" fmla="*/ 84569 h 84582"/>
                  <a:gd name="connsiteX10" fmla="*/ 848 w 13146"/>
                  <a:gd name="connsiteY10" fmla="*/ 24181 h 84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46" h="84582">
                    <a:moveTo>
                      <a:pt x="-10" y="6655"/>
                    </a:moveTo>
                    <a:cubicBezTo>
                      <a:pt x="-62" y="3025"/>
                      <a:pt x="2837" y="41"/>
                      <a:pt x="6467" y="-12"/>
                    </a:cubicBezTo>
                    <a:cubicBezTo>
                      <a:pt x="10096" y="-65"/>
                      <a:pt x="13081" y="2835"/>
                      <a:pt x="13133" y="6464"/>
                    </a:cubicBezTo>
                    <a:cubicBezTo>
                      <a:pt x="13186" y="10094"/>
                      <a:pt x="10286" y="13078"/>
                      <a:pt x="6657" y="13131"/>
                    </a:cubicBezTo>
                    <a:cubicBezTo>
                      <a:pt x="6626" y="13132"/>
                      <a:pt x="6594" y="13132"/>
                      <a:pt x="6563" y="13132"/>
                    </a:cubicBezTo>
                    <a:cubicBezTo>
                      <a:pt x="3094" y="13291"/>
                      <a:pt x="153" y="10609"/>
                      <a:pt x="-6" y="7141"/>
                    </a:cubicBezTo>
                    <a:cubicBezTo>
                      <a:pt x="-14" y="6979"/>
                      <a:pt x="-15" y="6817"/>
                      <a:pt x="-10" y="6655"/>
                    </a:cubicBezTo>
                    <a:close/>
                    <a:moveTo>
                      <a:pt x="11992" y="24181"/>
                    </a:moveTo>
                    <a:lnTo>
                      <a:pt x="11992" y="84569"/>
                    </a:lnTo>
                    <a:lnTo>
                      <a:pt x="848" y="84569"/>
                    </a:lnTo>
                    <a:lnTo>
                      <a:pt x="848" y="241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46" name="Freihandform: Form 45">
                <a:extLst>
                  <a:ext uri="{FF2B5EF4-FFF2-40B4-BE49-F238E27FC236}">
                    <a16:creationId xmlns:a16="http://schemas.microsoft.com/office/drawing/2014/main" id="{7DDBB57A-07D5-4ACF-8D5C-6D2A4537581D}"/>
                  </a:ext>
                </a:extLst>
              </p:cNvPr>
              <p:cNvSpPr/>
              <p:nvPr/>
            </p:nvSpPr>
            <p:spPr>
              <a:xfrm>
                <a:off x="3889960" y="-1036124"/>
                <a:ext cx="50292" cy="62753"/>
              </a:xfrm>
              <a:custGeom>
                <a:avLst/>
                <a:gdLst>
                  <a:gd name="connsiteX0" fmla="*/ 48089 w 50292"/>
                  <a:gd name="connsiteY0" fmla="*/ 48287 h 62753"/>
                  <a:gd name="connsiteX1" fmla="*/ 50279 w 50292"/>
                  <a:gd name="connsiteY1" fmla="*/ 60574 h 62753"/>
                  <a:gd name="connsiteX2" fmla="*/ 50279 w 50292"/>
                  <a:gd name="connsiteY2" fmla="*/ 61526 h 62753"/>
                  <a:gd name="connsiteX3" fmla="*/ 38659 w 50292"/>
                  <a:gd name="connsiteY3" fmla="*/ 61526 h 62753"/>
                  <a:gd name="connsiteX4" fmla="*/ 37230 w 50292"/>
                  <a:gd name="connsiteY4" fmla="*/ 55621 h 62753"/>
                  <a:gd name="connsiteX5" fmla="*/ 20656 w 50292"/>
                  <a:gd name="connsiteY5" fmla="*/ 62669 h 62753"/>
                  <a:gd name="connsiteX6" fmla="*/ 41 w 50292"/>
                  <a:gd name="connsiteY6" fmla="*/ 45325 h 62753"/>
                  <a:gd name="connsiteX7" fmla="*/ -13 w 50292"/>
                  <a:gd name="connsiteY7" fmla="*/ 44477 h 62753"/>
                  <a:gd name="connsiteX8" fmla="*/ 27038 w 50292"/>
                  <a:gd name="connsiteY8" fmla="*/ 24474 h 62753"/>
                  <a:gd name="connsiteX9" fmla="*/ 36563 w 50292"/>
                  <a:gd name="connsiteY9" fmla="*/ 24474 h 62753"/>
                  <a:gd name="connsiteX10" fmla="*/ 36563 w 50292"/>
                  <a:gd name="connsiteY10" fmla="*/ 19997 h 62753"/>
                  <a:gd name="connsiteX11" fmla="*/ 26579 w 50292"/>
                  <a:gd name="connsiteY11" fmla="*/ 8507 h 62753"/>
                  <a:gd name="connsiteX12" fmla="*/ 24466 w 50292"/>
                  <a:gd name="connsiteY12" fmla="*/ 8567 h 62753"/>
                  <a:gd name="connsiteX13" fmla="*/ 12084 w 50292"/>
                  <a:gd name="connsiteY13" fmla="*/ 18092 h 62753"/>
                  <a:gd name="connsiteX14" fmla="*/ 940 w 50292"/>
                  <a:gd name="connsiteY14" fmla="*/ 18092 h 62753"/>
                  <a:gd name="connsiteX15" fmla="*/ 25133 w 50292"/>
                  <a:gd name="connsiteY15" fmla="*/ 185 h 62753"/>
                  <a:gd name="connsiteX16" fmla="*/ 47527 w 50292"/>
                  <a:gd name="connsiteY16" fmla="*/ 17025 h 62753"/>
                  <a:gd name="connsiteX17" fmla="*/ 47707 w 50292"/>
                  <a:gd name="connsiteY17" fmla="*/ 20569 h 62753"/>
                  <a:gd name="connsiteX18" fmla="*/ 36944 w 50292"/>
                  <a:gd name="connsiteY18" fmla="*/ 44477 h 62753"/>
                  <a:gd name="connsiteX19" fmla="*/ 36944 w 50292"/>
                  <a:gd name="connsiteY19" fmla="*/ 32094 h 62753"/>
                  <a:gd name="connsiteX20" fmla="*/ 29039 w 50292"/>
                  <a:gd name="connsiteY20" fmla="*/ 32094 h 62753"/>
                  <a:gd name="connsiteX21" fmla="*/ 11227 w 50292"/>
                  <a:gd name="connsiteY21" fmla="*/ 42857 h 62753"/>
                  <a:gd name="connsiteX22" fmla="*/ 20010 w 50292"/>
                  <a:gd name="connsiteY22" fmla="*/ 53070 h 62753"/>
                  <a:gd name="connsiteX23" fmla="*/ 22371 w 50292"/>
                  <a:gd name="connsiteY23" fmla="*/ 52954 h 62753"/>
                  <a:gd name="connsiteX24" fmla="*/ 36944 w 50292"/>
                  <a:gd name="connsiteY24" fmla="*/ 44477 h 62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0292" h="62753">
                    <a:moveTo>
                      <a:pt x="48089" y="48287"/>
                    </a:moveTo>
                    <a:cubicBezTo>
                      <a:pt x="48054" y="52482"/>
                      <a:pt x="48797" y="56648"/>
                      <a:pt x="50279" y="60574"/>
                    </a:cubicBezTo>
                    <a:lnTo>
                      <a:pt x="50279" y="61526"/>
                    </a:lnTo>
                    <a:lnTo>
                      <a:pt x="38659" y="61526"/>
                    </a:lnTo>
                    <a:cubicBezTo>
                      <a:pt x="37904" y="59636"/>
                      <a:pt x="37423" y="57647"/>
                      <a:pt x="37230" y="55621"/>
                    </a:cubicBezTo>
                    <a:cubicBezTo>
                      <a:pt x="32877" y="60102"/>
                      <a:pt x="26904" y="62643"/>
                      <a:pt x="20656" y="62669"/>
                    </a:cubicBezTo>
                    <a:cubicBezTo>
                      <a:pt x="10174" y="63573"/>
                      <a:pt x="945" y="55807"/>
                      <a:pt x="41" y="45325"/>
                    </a:cubicBezTo>
                    <a:cubicBezTo>
                      <a:pt x="17" y="45043"/>
                      <a:pt x="-1" y="44760"/>
                      <a:pt x="-13" y="44477"/>
                    </a:cubicBezTo>
                    <a:cubicBezTo>
                      <a:pt x="-13" y="31237"/>
                      <a:pt x="10560" y="24474"/>
                      <a:pt x="27038" y="24474"/>
                    </a:cubicBezTo>
                    <a:lnTo>
                      <a:pt x="36563" y="24474"/>
                    </a:lnTo>
                    <a:lnTo>
                      <a:pt x="36563" y="19997"/>
                    </a:lnTo>
                    <a:cubicBezTo>
                      <a:pt x="36979" y="14068"/>
                      <a:pt x="32509" y="8923"/>
                      <a:pt x="26579" y="8507"/>
                    </a:cubicBezTo>
                    <a:cubicBezTo>
                      <a:pt x="25875" y="8458"/>
                      <a:pt x="25167" y="8478"/>
                      <a:pt x="24466" y="8567"/>
                    </a:cubicBezTo>
                    <a:cubicBezTo>
                      <a:pt x="17037" y="8567"/>
                      <a:pt x="12084" y="12949"/>
                      <a:pt x="12084" y="18092"/>
                    </a:cubicBezTo>
                    <a:lnTo>
                      <a:pt x="940" y="18092"/>
                    </a:lnTo>
                    <a:cubicBezTo>
                      <a:pt x="940" y="9520"/>
                      <a:pt x="10465" y="185"/>
                      <a:pt x="25133" y="185"/>
                    </a:cubicBezTo>
                    <a:cubicBezTo>
                      <a:pt x="35967" y="-1348"/>
                      <a:pt x="45993" y="6191"/>
                      <a:pt x="47527" y="17025"/>
                    </a:cubicBezTo>
                    <a:cubicBezTo>
                      <a:pt x="47693" y="18198"/>
                      <a:pt x="47753" y="19384"/>
                      <a:pt x="47707" y="20569"/>
                    </a:cubicBezTo>
                    <a:close/>
                    <a:moveTo>
                      <a:pt x="36944" y="44477"/>
                    </a:moveTo>
                    <a:lnTo>
                      <a:pt x="36944" y="32094"/>
                    </a:lnTo>
                    <a:lnTo>
                      <a:pt x="29039" y="32094"/>
                    </a:lnTo>
                    <a:cubicBezTo>
                      <a:pt x="17608" y="32094"/>
                      <a:pt x="11227" y="35523"/>
                      <a:pt x="11227" y="42857"/>
                    </a:cubicBezTo>
                    <a:cubicBezTo>
                      <a:pt x="10832" y="48103"/>
                      <a:pt x="14764" y="52676"/>
                      <a:pt x="20010" y="53070"/>
                    </a:cubicBezTo>
                    <a:cubicBezTo>
                      <a:pt x="20799" y="53130"/>
                      <a:pt x="21592" y="53091"/>
                      <a:pt x="22371" y="52954"/>
                    </a:cubicBezTo>
                    <a:cubicBezTo>
                      <a:pt x="28411" y="52995"/>
                      <a:pt x="33994" y="49747"/>
                      <a:pt x="36944" y="4447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1A656201-E0A2-49DA-A539-1AABFBD3250F}"/>
                  </a:ext>
                </a:extLst>
              </p:cNvPr>
              <p:cNvSpPr/>
              <p:nvPr/>
            </p:nvSpPr>
            <p:spPr>
              <a:xfrm>
                <a:off x="3948919" y="-1049451"/>
                <a:ext cx="32099" cy="75628"/>
              </a:xfrm>
              <a:custGeom>
                <a:avLst/>
                <a:gdLst>
                  <a:gd name="connsiteX0" fmla="*/ 32086 w 32099"/>
                  <a:gd name="connsiteY0" fmla="*/ 65424 h 75628"/>
                  <a:gd name="connsiteX1" fmla="*/ 32086 w 32099"/>
                  <a:gd name="connsiteY1" fmla="*/ 74949 h 75628"/>
                  <a:gd name="connsiteX2" fmla="*/ 22561 w 32099"/>
                  <a:gd name="connsiteY2" fmla="*/ 75616 h 75628"/>
                  <a:gd name="connsiteX3" fmla="*/ 8369 w 32099"/>
                  <a:gd name="connsiteY3" fmla="*/ 59995 h 75628"/>
                  <a:gd name="connsiteX4" fmla="*/ 8369 w 32099"/>
                  <a:gd name="connsiteY4" fmla="*/ 22752 h 75628"/>
                  <a:gd name="connsiteX5" fmla="*/ -13 w 32099"/>
                  <a:gd name="connsiteY5" fmla="*/ 22752 h 75628"/>
                  <a:gd name="connsiteX6" fmla="*/ -13 w 32099"/>
                  <a:gd name="connsiteY6" fmla="*/ 14465 h 75628"/>
                  <a:gd name="connsiteX7" fmla="*/ 7702 w 32099"/>
                  <a:gd name="connsiteY7" fmla="*/ 14465 h 75628"/>
                  <a:gd name="connsiteX8" fmla="*/ 7702 w 32099"/>
                  <a:gd name="connsiteY8" fmla="*/ -13 h 75628"/>
                  <a:gd name="connsiteX9" fmla="*/ 18847 w 32099"/>
                  <a:gd name="connsiteY9" fmla="*/ -13 h 75628"/>
                  <a:gd name="connsiteX10" fmla="*/ 18847 w 32099"/>
                  <a:gd name="connsiteY10" fmla="*/ 14465 h 75628"/>
                  <a:gd name="connsiteX11" fmla="*/ 30848 w 32099"/>
                  <a:gd name="connsiteY11" fmla="*/ 14465 h 75628"/>
                  <a:gd name="connsiteX12" fmla="*/ 30848 w 32099"/>
                  <a:gd name="connsiteY12" fmla="*/ 22752 h 75628"/>
                  <a:gd name="connsiteX13" fmla="*/ 19132 w 32099"/>
                  <a:gd name="connsiteY13" fmla="*/ 22752 h 75628"/>
                  <a:gd name="connsiteX14" fmla="*/ 19132 w 32099"/>
                  <a:gd name="connsiteY14" fmla="*/ 59899 h 75628"/>
                  <a:gd name="connsiteX15" fmla="*/ 25514 w 32099"/>
                  <a:gd name="connsiteY15" fmla="*/ 66091 h 75628"/>
                  <a:gd name="connsiteX16" fmla="*/ 32087 w 32099"/>
                  <a:gd name="connsiteY16" fmla="*/ 65424 h 75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2099" h="75628">
                    <a:moveTo>
                      <a:pt x="32086" y="65424"/>
                    </a:moveTo>
                    <a:lnTo>
                      <a:pt x="32086" y="74949"/>
                    </a:lnTo>
                    <a:cubicBezTo>
                      <a:pt x="28931" y="75399"/>
                      <a:pt x="25748" y="75621"/>
                      <a:pt x="22561" y="75616"/>
                    </a:cubicBezTo>
                    <a:cubicBezTo>
                      <a:pt x="14846" y="75616"/>
                      <a:pt x="8369" y="71710"/>
                      <a:pt x="8369" y="59995"/>
                    </a:cubicBezTo>
                    <a:lnTo>
                      <a:pt x="8369" y="22752"/>
                    </a:lnTo>
                    <a:lnTo>
                      <a:pt x="-13" y="22752"/>
                    </a:lnTo>
                    <a:lnTo>
                      <a:pt x="-13" y="14465"/>
                    </a:lnTo>
                    <a:lnTo>
                      <a:pt x="7702" y="14465"/>
                    </a:lnTo>
                    <a:lnTo>
                      <a:pt x="7702" y="-13"/>
                    </a:lnTo>
                    <a:lnTo>
                      <a:pt x="18847" y="-13"/>
                    </a:lnTo>
                    <a:lnTo>
                      <a:pt x="18847" y="14465"/>
                    </a:lnTo>
                    <a:lnTo>
                      <a:pt x="30848" y="14465"/>
                    </a:lnTo>
                    <a:lnTo>
                      <a:pt x="30848" y="22752"/>
                    </a:lnTo>
                    <a:lnTo>
                      <a:pt x="19132" y="22752"/>
                    </a:lnTo>
                    <a:lnTo>
                      <a:pt x="19132" y="59899"/>
                    </a:lnTo>
                    <a:cubicBezTo>
                      <a:pt x="19132" y="65138"/>
                      <a:pt x="22276" y="66091"/>
                      <a:pt x="25514" y="66091"/>
                    </a:cubicBezTo>
                    <a:cubicBezTo>
                      <a:pt x="27718" y="66028"/>
                      <a:pt x="29915" y="65805"/>
                      <a:pt x="32087" y="654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48" name="Freihandform: Form 47">
                <a:extLst>
                  <a:ext uri="{FF2B5EF4-FFF2-40B4-BE49-F238E27FC236}">
                    <a16:creationId xmlns:a16="http://schemas.microsoft.com/office/drawing/2014/main" id="{74461C7F-9216-46B7-941F-8E13E0419DCD}"/>
                  </a:ext>
                </a:extLst>
              </p:cNvPr>
              <p:cNvSpPr/>
              <p:nvPr/>
            </p:nvSpPr>
            <p:spPr>
              <a:xfrm>
                <a:off x="3992350" y="-1059167"/>
                <a:ext cx="13146" cy="84582"/>
              </a:xfrm>
              <a:custGeom>
                <a:avLst/>
                <a:gdLst>
                  <a:gd name="connsiteX0" fmla="*/ -10 w 13146"/>
                  <a:gd name="connsiteY0" fmla="*/ 6655 h 84582"/>
                  <a:gd name="connsiteX1" fmla="*/ 6467 w 13146"/>
                  <a:gd name="connsiteY1" fmla="*/ -12 h 84582"/>
                  <a:gd name="connsiteX2" fmla="*/ 13133 w 13146"/>
                  <a:gd name="connsiteY2" fmla="*/ 6464 h 84582"/>
                  <a:gd name="connsiteX3" fmla="*/ 6657 w 13146"/>
                  <a:gd name="connsiteY3" fmla="*/ 13131 h 84582"/>
                  <a:gd name="connsiteX4" fmla="*/ 6563 w 13146"/>
                  <a:gd name="connsiteY4" fmla="*/ 13132 h 84582"/>
                  <a:gd name="connsiteX5" fmla="*/ -6 w 13146"/>
                  <a:gd name="connsiteY5" fmla="*/ 7141 h 84582"/>
                  <a:gd name="connsiteX6" fmla="*/ -10 w 13146"/>
                  <a:gd name="connsiteY6" fmla="*/ 6655 h 84582"/>
                  <a:gd name="connsiteX7" fmla="*/ 11897 w 13146"/>
                  <a:gd name="connsiteY7" fmla="*/ 24181 h 84582"/>
                  <a:gd name="connsiteX8" fmla="*/ 11897 w 13146"/>
                  <a:gd name="connsiteY8" fmla="*/ 84569 h 84582"/>
                  <a:gd name="connsiteX9" fmla="*/ 752 w 13146"/>
                  <a:gd name="connsiteY9" fmla="*/ 84569 h 84582"/>
                  <a:gd name="connsiteX10" fmla="*/ 752 w 13146"/>
                  <a:gd name="connsiteY10" fmla="*/ 24181 h 84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46" h="84582">
                    <a:moveTo>
                      <a:pt x="-10" y="6655"/>
                    </a:moveTo>
                    <a:cubicBezTo>
                      <a:pt x="-62" y="3025"/>
                      <a:pt x="2837" y="41"/>
                      <a:pt x="6467" y="-12"/>
                    </a:cubicBezTo>
                    <a:cubicBezTo>
                      <a:pt x="10096" y="-65"/>
                      <a:pt x="13081" y="2835"/>
                      <a:pt x="13133" y="6464"/>
                    </a:cubicBezTo>
                    <a:cubicBezTo>
                      <a:pt x="13186" y="10094"/>
                      <a:pt x="10286" y="13078"/>
                      <a:pt x="6657" y="13131"/>
                    </a:cubicBezTo>
                    <a:cubicBezTo>
                      <a:pt x="6626" y="13132"/>
                      <a:pt x="6594" y="13132"/>
                      <a:pt x="6563" y="13132"/>
                    </a:cubicBezTo>
                    <a:cubicBezTo>
                      <a:pt x="3094" y="13291"/>
                      <a:pt x="153" y="10609"/>
                      <a:pt x="-6" y="7141"/>
                    </a:cubicBezTo>
                    <a:cubicBezTo>
                      <a:pt x="-14" y="6979"/>
                      <a:pt x="-15" y="6817"/>
                      <a:pt x="-10" y="6655"/>
                    </a:cubicBezTo>
                    <a:close/>
                    <a:moveTo>
                      <a:pt x="11897" y="24181"/>
                    </a:moveTo>
                    <a:lnTo>
                      <a:pt x="11897" y="84569"/>
                    </a:lnTo>
                    <a:lnTo>
                      <a:pt x="752" y="84569"/>
                    </a:lnTo>
                    <a:lnTo>
                      <a:pt x="752" y="241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49" name="Freihandform: Form 48">
                <a:extLst>
                  <a:ext uri="{FF2B5EF4-FFF2-40B4-BE49-F238E27FC236}">
                    <a16:creationId xmlns:a16="http://schemas.microsoft.com/office/drawing/2014/main" id="{D2F364A6-4429-4B1E-97F8-BC4755F2AD41}"/>
                  </a:ext>
                </a:extLst>
              </p:cNvPr>
              <p:cNvSpPr/>
              <p:nvPr/>
            </p:nvSpPr>
            <p:spPr>
              <a:xfrm>
                <a:off x="4018925" y="-1036416"/>
                <a:ext cx="55631" cy="63368"/>
              </a:xfrm>
              <a:custGeom>
                <a:avLst/>
                <a:gdLst>
                  <a:gd name="connsiteX0" fmla="*/ 180 w 55631"/>
                  <a:gd name="connsiteY0" fmla="*/ 31053 h 63368"/>
                  <a:gd name="connsiteX1" fmla="*/ 24553 w 55631"/>
                  <a:gd name="connsiteY1" fmla="*/ 180 h 63368"/>
                  <a:gd name="connsiteX2" fmla="*/ 55425 w 55631"/>
                  <a:gd name="connsiteY2" fmla="*/ 24553 h 63368"/>
                  <a:gd name="connsiteX3" fmla="*/ 55425 w 55631"/>
                  <a:gd name="connsiteY3" fmla="*/ 31053 h 63368"/>
                  <a:gd name="connsiteX4" fmla="*/ 55425 w 55631"/>
                  <a:gd name="connsiteY4" fmla="*/ 32291 h 63368"/>
                  <a:gd name="connsiteX5" fmla="*/ 31053 w 55631"/>
                  <a:gd name="connsiteY5" fmla="*/ 63163 h 63368"/>
                  <a:gd name="connsiteX6" fmla="*/ 180 w 55631"/>
                  <a:gd name="connsiteY6" fmla="*/ 38790 h 63368"/>
                  <a:gd name="connsiteX7" fmla="*/ 180 w 55631"/>
                  <a:gd name="connsiteY7" fmla="*/ 32291 h 63368"/>
                  <a:gd name="connsiteX8" fmla="*/ 11420 w 55631"/>
                  <a:gd name="connsiteY8" fmla="*/ 32291 h 63368"/>
                  <a:gd name="connsiteX9" fmla="*/ 27898 w 55631"/>
                  <a:gd name="connsiteY9" fmla="*/ 54008 h 63368"/>
                  <a:gd name="connsiteX10" fmla="*/ 44281 w 55631"/>
                  <a:gd name="connsiteY10" fmla="*/ 32291 h 63368"/>
                  <a:gd name="connsiteX11" fmla="*/ 44281 w 55631"/>
                  <a:gd name="connsiteY11" fmla="*/ 31053 h 63368"/>
                  <a:gd name="connsiteX12" fmla="*/ 27708 w 55631"/>
                  <a:gd name="connsiteY12" fmla="*/ 9240 h 63368"/>
                  <a:gd name="connsiteX13" fmla="*/ 11420 w 55631"/>
                  <a:gd name="connsiteY13" fmla="*/ 31053 h 63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5631" h="63368">
                    <a:moveTo>
                      <a:pt x="180" y="31053"/>
                    </a:moveTo>
                    <a:cubicBezTo>
                      <a:pt x="-1614" y="15797"/>
                      <a:pt x="9298" y="1975"/>
                      <a:pt x="24553" y="180"/>
                    </a:cubicBezTo>
                    <a:cubicBezTo>
                      <a:pt x="39809" y="-1614"/>
                      <a:pt x="53631" y="9298"/>
                      <a:pt x="55425" y="24553"/>
                    </a:cubicBezTo>
                    <a:cubicBezTo>
                      <a:pt x="55679" y="26712"/>
                      <a:pt x="55679" y="28894"/>
                      <a:pt x="55425" y="31053"/>
                    </a:cubicBezTo>
                    <a:lnTo>
                      <a:pt x="55425" y="32291"/>
                    </a:lnTo>
                    <a:cubicBezTo>
                      <a:pt x="57220" y="47546"/>
                      <a:pt x="46308" y="61368"/>
                      <a:pt x="31053" y="63163"/>
                    </a:cubicBezTo>
                    <a:cubicBezTo>
                      <a:pt x="15797" y="64958"/>
                      <a:pt x="1975" y="54046"/>
                      <a:pt x="180" y="38790"/>
                    </a:cubicBezTo>
                    <a:cubicBezTo>
                      <a:pt x="-73" y="36631"/>
                      <a:pt x="-73" y="34450"/>
                      <a:pt x="180" y="32291"/>
                    </a:cubicBezTo>
                    <a:close/>
                    <a:moveTo>
                      <a:pt x="11420" y="32291"/>
                    </a:moveTo>
                    <a:cubicBezTo>
                      <a:pt x="11420" y="44007"/>
                      <a:pt x="16754" y="54008"/>
                      <a:pt x="27898" y="54008"/>
                    </a:cubicBezTo>
                    <a:cubicBezTo>
                      <a:pt x="39042" y="54008"/>
                      <a:pt x="44281" y="44483"/>
                      <a:pt x="44281" y="32291"/>
                    </a:cubicBezTo>
                    <a:lnTo>
                      <a:pt x="44281" y="31053"/>
                    </a:lnTo>
                    <a:cubicBezTo>
                      <a:pt x="44281" y="19432"/>
                      <a:pt x="38852" y="9240"/>
                      <a:pt x="27708" y="9240"/>
                    </a:cubicBezTo>
                    <a:cubicBezTo>
                      <a:pt x="16563" y="9240"/>
                      <a:pt x="11420" y="19432"/>
                      <a:pt x="11420" y="3105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50" name="Freihandform: Form 49">
                <a:extLst>
                  <a:ext uri="{FF2B5EF4-FFF2-40B4-BE49-F238E27FC236}">
                    <a16:creationId xmlns:a16="http://schemas.microsoft.com/office/drawing/2014/main" id="{BA6F1C4F-1C86-4B08-8B4C-18AB1EADDCBC}"/>
                  </a:ext>
                </a:extLst>
              </p:cNvPr>
              <p:cNvSpPr/>
              <p:nvPr/>
            </p:nvSpPr>
            <p:spPr>
              <a:xfrm>
                <a:off x="4088270" y="-1036118"/>
                <a:ext cx="47910" cy="61533"/>
              </a:xfrm>
              <a:custGeom>
                <a:avLst/>
                <a:gdLst>
                  <a:gd name="connsiteX0" fmla="*/ 47898 w 47910"/>
                  <a:gd name="connsiteY0" fmla="*/ 21896 h 61533"/>
                  <a:gd name="connsiteX1" fmla="*/ 47898 w 47910"/>
                  <a:gd name="connsiteY1" fmla="*/ 61520 h 61533"/>
                  <a:gd name="connsiteX2" fmla="*/ 36754 w 47910"/>
                  <a:gd name="connsiteY2" fmla="*/ 61520 h 61533"/>
                  <a:gd name="connsiteX3" fmla="*/ 36754 w 47910"/>
                  <a:gd name="connsiteY3" fmla="*/ 21801 h 61533"/>
                  <a:gd name="connsiteX4" fmla="*/ 25133 w 47910"/>
                  <a:gd name="connsiteY4" fmla="*/ 9228 h 61533"/>
                  <a:gd name="connsiteX5" fmla="*/ 11132 w 47910"/>
                  <a:gd name="connsiteY5" fmla="*/ 18086 h 61533"/>
                  <a:gd name="connsiteX6" fmla="*/ 11131 w 47910"/>
                  <a:gd name="connsiteY6" fmla="*/ 61520 h 61533"/>
                  <a:gd name="connsiteX7" fmla="*/ -13 w 47910"/>
                  <a:gd name="connsiteY7" fmla="*/ 61520 h 61533"/>
                  <a:gd name="connsiteX8" fmla="*/ -13 w 47910"/>
                  <a:gd name="connsiteY8" fmla="*/ 1132 h 61533"/>
                  <a:gd name="connsiteX9" fmla="*/ 11227 w 47910"/>
                  <a:gd name="connsiteY9" fmla="*/ 1132 h 61533"/>
                  <a:gd name="connsiteX10" fmla="*/ 11227 w 47910"/>
                  <a:gd name="connsiteY10" fmla="*/ 7799 h 61533"/>
                  <a:gd name="connsiteX11" fmla="*/ 28658 w 47910"/>
                  <a:gd name="connsiteY11" fmla="*/ -11 h 61533"/>
                  <a:gd name="connsiteX12" fmla="*/ 47898 w 47910"/>
                  <a:gd name="connsiteY12" fmla="*/ 21896 h 61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910" h="61533">
                    <a:moveTo>
                      <a:pt x="47898" y="21896"/>
                    </a:moveTo>
                    <a:lnTo>
                      <a:pt x="47898" y="61520"/>
                    </a:lnTo>
                    <a:lnTo>
                      <a:pt x="36754" y="61520"/>
                    </a:lnTo>
                    <a:lnTo>
                      <a:pt x="36754" y="21801"/>
                    </a:lnTo>
                    <a:cubicBezTo>
                      <a:pt x="36754" y="12848"/>
                      <a:pt x="32849" y="9228"/>
                      <a:pt x="25133" y="9228"/>
                    </a:cubicBezTo>
                    <a:cubicBezTo>
                      <a:pt x="19188" y="9368"/>
                      <a:pt x="13804" y="12774"/>
                      <a:pt x="11132" y="18086"/>
                    </a:cubicBezTo>
                    <a:lnTo>
                      <a:pt x="11131" y="61520"/>
                    </a:lnTo>
                    <a:lnTo>
                      <a:pt x="-13" y="61520"/>
                    </a:lnTo>
                    <a:lnTo>
                      <a:pt x="-13" y="1132"/>
                    </a:lnTo>
                    <a:lnTo>
                      <a:pt x="11227" y="1132"/>
                    </a:lnTo>
                    <a:lnTo>
                      <a:pt x="11227" y="7799"/>
                    </a:lnTo>
                    <a:cubicBezTo>
                      <a:pt x="15611" y="2766"/>
                      <a:pt x="21983" y="-89"/>
                      <a:pt x="28658" y="-11"/>
                    </a:cubicBezTo>
                    <a:cubicBezTo>
                      <a:pt x="40373" y="-11"/>
                      <a:pt x="47898" y="6371"/>
                      <a:pt x="47898" y="2189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51" name="Freihandform: Form 50">
                <a:extLst>
                  <a:ext uri="{FF2B5EF4-FFF2-40B4-BE49-F238E27FC236}">
                    <a16:creationId xmlns:a16="http://schemas.microsoft.com/office/drawing/2014/main" id="{2A6A7B71-EBDA-4701-BF91-B8A19BC2811B}"/>
                  </a:ext>
                </a:extLst>
              </p:cNvPr>
              <p:cNvSpPr/>
              <p:nvPr/>
            </p:nvSpPr>
            <p:spPr>
              <a:xfrm>
                <a:off x="4178472" y="-1057299"/>
                <a:ext cx="59436" cy="83666"/>
              </a:xfrm>
              <a:custGeom>
                <a:avLst/>
                <a:gdLst>
                  <a:gd name="connsiteX0" fmla="*/ 29324 w 59436"/>
                  <a:gd name="connsiteY0" fmla="*/ 46601 h 83666"/>
                  <a:gd name="connsiteX1" fmla="*/ 3035 w 59436"/>
                  <a:gd name="connsiteY1" fmla="*/ 22503 h 83666"/>
                  <a:gd name="connsiteX2" fmla="*/ 30753 w 59436"/>
                  <a:gd name="connsiteY2" fmla="*/ 119 h 83666"/>
                  <a:gd name="connsiteX3" fmla="*/ 59226 w 59436"/>
                  <a:gd name="connsiteY3" fmla="*/ 23393 h 83666"/>
                  <a:gd name="connsiteX4" fmla="*/ 59328 w 59436"/>
                  <a:gd name="connsiteY4" fmla="*/ 24789 h 83666"/>
                  <a:gd name="connsiteX5" fmla="*/ 47708 w 59436"/>
                  <a:gd name="connsiteY5" fmla="*/ 24789 h 83666"/>
                  <a:gd name="connsiteX6" fmla="*/ 30467 w 59436"/>
                  <a:gd name="connsiteY6" fmla="*/ 9454 h 83666"/>
                  <a:gd name="connsiteX7" fmla="*/ 14465 w 59436"/>
                  <a:gd name="connsiteY7" fmla="*/ 22313 h 83666"/>
                  <a:gd name="connsiteX8" fmla="*/ 32849 w 59436"/>
                  <a:gd name="connsiteY8" fmla="*/ 36600 h 83666"/>
                  <a:gd name="connsiteX9" fmla="*/ 59423 w 59436"/>
                  <a:gd name="connsiteY9" fmla="*/ 61746 h 83666"/>
                  <a:gd name="connsiteX10" fmla="*/ 30848 w 59436"/>
                  <a:gd name="connsiteY10" fmla="*/ 83654 h 83666"/>
                  <a:gd name="connsiteX11" fmla="*/ -13 w 59436"/>
                  <a:gd name="connsiteY11" fmla="*/ 58889 h 83666"/>
                  <a:gd name="connsiteX12" fmla="*/ 11608 w 59436"/>
                  <a:gd name="connsiteY12" fmla="*/ 58889 h 83666"/>
                  <a:gd name="connsiteX13" fmla="*/ 30658 w 59436"/>
                  <a:gd name="connsiteY13" fmla="*/ 74414 h 83666"/>
                  <a:gd name="connsiteX14" fmla="*/ 47422 w 59436"/>
                  <a:gd name="connsiteY14" fmla="*/ 61841 h 83666"/>
                  <a:gd name="connsiteX15" fmla="*/ 29324 w 59436"/>
                  <a:gd name="connsiteY15" fmla="*/ 46601 h 83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9436" h="83666">
                    <a:moveTo>
                      <a:pt x="29324" y="46601"/>
                    </a:moveTo>
                    <a:cubicBezTo>
                      <a:pt x="13322" y="41934"/>
                      <a:pt x="3035" y="34981"/>
                      <a:pt x="3035" y="22503"/>
                    </a:cubicBezTo>
                    <a:cubicBezTo>
                      <a:pt x="3035" y="10025"/>
                      <a:pt x="13989" y="119"/>
                      <a:pt x="30753" y="119"/>
                    </a:cubicBezTo>
                    <a:cubicBezTo>
                      <a:pt x="45042" y="-1316"/>
                      <a:pt x="57790" y="9104"/>
                      <a:pt x="59226" y="23393"/>
                    </a:cubicBezTo>
                    <a:cubicBezTo>
                      <a:pt x="59272" y="23857"/>
                      <a:pt x="59306" y="24323"/>
                      <a:pt x="59328" y="24789"/>
                    </a:cubicBezTo>
                    <a:lnTo>
                      <a:pt x="47708" y="24789"/>
                    </a:lnTo>
                    <a:cubicBezTo>
                      <a:pt x="47708" y="15836"/>
                      <a:pt x="42374" y="9454"/>
                      <a:pt x="30467" y="9454"/>
                    </a:cubicBezTo>
                    <a:cubicBezTo>
                      <a:pt x="18561" y="9454"/>
                      <a:pt x="14465" y="14883"/>
                      <a:pt x="14465" y="22313"/>
                    </a:cubicBezTo>
                    <a:cubicBezTo>
                      <a:pt x="14465" y="29742"/>
                      <a:pt x="20085" y="33076"/>
                      <a:pt x="32849" y="36600"/>
                    </a:cubicBezTo>
                    <a:cubicBezTo>
                      <a:pt x="51899" y="41934"/>
                      <a:pt x="59423" y="49268"/>
                      <a:pt x="59423" y="61746"/>
                    </a:cubicBezTo>
                    <a:cubicBezTo>
                      <a:pt x="59423" y="74224"/>
                      <a:pt x="48374" y="83654"/>
                      <a:pt x="30848" y="83654"/>
                    </a:cubicBezTo>
                    <a:cubicBezTo>
                      <a:pt x="15704" y="83654"/>
                      <a:pt x="-13" y="74891"/>
                      <a:pt x="-13" y="58889"/>
                    </a:cubicBezTo>
                    <a:lnTo>
                      <a:pt x="11608" y="58889"/>
                    </a:lnTo>
                    <a:cubicBezTo>
                      <a:pt x="11608" y="69557"/>
                      <a:pt x="20466" y="74414"/>
                      <a:pt x="30658" y="74414"/>
                    </a:cubicBezTo>
                    <a:cubicBezTo>
                      <a:pt x="40850" y="74414"/>
                      <a:pt x="47422" y="69557"/>
                      <a:pt x="47422" y="61841"/>
                    </a:cubicBezTo>
                    <a:cubicBezTo>
                      <a:pt x="47422" y="54126"/>
                      <a:pt x="44850" y="51173"/>
                      <a:pt x="29324" y="4660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52" name="Freihandform: Form 51">
                <a:extLst>
                  <a:ext uri="{FF2B5EF4-FFF2-40B4-BE49-F238E27FC236}">
                    <a16:creationId xmlns:a16="http://schemas.microsoft.com/office/drawing/2014/main" id="{0E97FFBD-E5B6-48BE-960F-8DB767403132}"/>
                  </a:ext>
                </a:extLst>
              </p:cNvPr>
              <p:cNvSpPr/>
              <p:nvPr/>
            </p:nvSpPr>
            <p:spPr>
              <a:xfrm>
                <a:off x="4248493" y="-1036116"/>
                <a:ext cx="51620" cy="62990"/>
              </a:xfrm>
              <a:custGeom>
                <a:avLst/>
                <a:gdLst>
                  <a:gd name="connsiteX0" fmla="*/ 51028 w 51620"/>
                  <a:gd name="connsiteY0" fmla="*/ 34944 h 62990"/>
                  <a:gd name="connsiteX1" fmla="*/ 11214 w 51620"/>
                  <a:gd name="connsiteY1" fmla="*/ 34944 h 62990"/>
                  <a:gd name="connsiteX2" fmla="*/ 26685 w 51620"/>
                  <a:gd name="connsiteY2" fmla="*/ 53788 h 62990"/>
                  <a:gd name="connsiteX3" fmla="*/ 43313 w 51620"/>
                  <a:gd name="connsiteY3" fmla="*/ 45231 h 62990"/>
                  <a:gd name="connsiteX4" fmla="*/ 50933 w 51620"/>
                  <a:gd name="connsiteY4" fmla="*/ 51136 h 62990"/>
                  <a:gd name="connsiteX5" fmla="*/ 27883 w 51620"/>
                  <a:gd name="connsiteY5" fmla="*/ 62947 h 62990"/>
                  <a:gd name="connsiteX6" fmla="*/ 0 w 51620"/>
                  <a:gd name="connsiteY6" fmla="*/ 36754 h 62990"/>
                  <a:gd name="connsiteX7" fmla="*/ 70 w 51620"/>
                  <a:gd name="connsiteY7" fmla="*/ 33801 h 62990"/>
                  <a:gd name="connsiteX8" fmla="*/ 69 w 51620"/>
                  <a:gd name="connsiteY8" fmla="*/ 31134 h 62990"/>
                  <a:gd name="connsiteX9" fmla="*/ 27597 w 51620"/>
                  <a:gd name="connsiteY9" fmla="*/ -13 h 62990"/>
                  <a:gd name="connsiteX10" fmla="*/ 51600 w 51620"/>
                  <a:gd name="connsiteY10" fmla="*/ 28562 h 62990"/>
                  <a:gd name="connsiteX11" fmla="*/ 51028 w 51620"/>
                  <a:gd name="connsiteY11" fmla="*/ 34944 h 62990"/>
                  <a:gd name="connsiteX12" fmla="*/ 40741 w 51620"/>
                  <a:gd name="connsiteY12" fmla="*/ 25419 h 62990"/>
                  <a:gd name="connsiteX13" fmla="*/ 40741 w 51620"/>
                  <a:gd name="connsiteY13" fmla="*/ 25419 h 62990"/>
                  <a:gd name="connsiteX14" fmla="*/ 26835 w 51620"/>
                  <a:gd name="connsiteY14" fmla="*/ 9417 h 62990"/>
                  <a:gd name="connsiteX15" fmla="*/ 11785 w 51620"/>
                  <a:gd name="connsiteY15" fmla="*/ 26181 h 62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1620" h="62990">
                    <a:moveTo>
                      <a:pt x="51028" y="34944"/>
                    </a:moveTo>
                    <a:lnTo>
                      <a:pt x="11214" y="34944"/>
                    </a:lnTo>
                    <a:cubicBezTo>
                      <a:pt x="10283" y="44420"/>
                      <a:pt x="17209" y="52857"/>
                      <a:pt x="26685" y="53788"/>
                    </a:cubicBezTo>
                    <a:cubicBezTo>
                      <a:pt x="33428" y="54450"/>
                      <a:pt x="39933" y="51103"/>
                      <a:pt x="43313" y="45231"/>
                    </a:cubicBezTo>
                    <a:lnTo>
                      <a:pt x="50933" y="51136"/>
                    </a:lnTo>
                    <a:cubicBezTo>
                      <a:pt x="45896" y="58892"/>
                      <a:pt x="37120" y="63389"/>
                      <a:pt x="27883" y="62947"/>
                    </a:cubicBezTo>
                    <a:cubicBezTo>
                      <a:pt x="12950" y="63414"/>
                      <a:pt x="467" y="51687"/>
                      <a:pt x="0" y="36754"/>
                    </a:cubicBezTo>
                    <a:cubicBezTo>
                      <a:pt x="-30" y="35769"/>
                      <a:pt x="-7" y="34783"/>
                      <a:pt x="70" y="33801"/>
                    </a:cubicBezTo>
                    <a:lnTo>
                      <a:pt x="69" y="31134"/>
                    </a:lnTo>
                    <a:cubicBezTo>
                      <a:pt x="69" y="11322"/>
                      <a:pt x="12452" y="-13"/>
                      <a:pt x="27597" y="-13"/>
                    </a:cubicBezTo>
                    <a:cubicBezTo>
                      <a:pt x="42742" y="-13"/>
                      <a:pt x="51600" y="10941"/>
                      <a:pt x="51600" y="28562"/>
                    </a:cubicBezTo>
                    <a:cubicBezTo>
                      <a:pt x="51649" y="30704"/>
                      <a:pt x="51457" y="32845"/>
                      <a:pt x="51028" y="34944"/>
                    </a:cubicBezTo>
                    <a:close/>
                    <a:moveTo>
                      <a:pt x="40741" y="25419"/>
                    </a:moveTo>
                    <a:lnTo>
                      <a:pt x="40741" y="25419"/>
                    </a:lnTo>
                    <a:cubicBezTo>
                      <a:pt x="40170" y="17799"/>
                      <a:pt x="37217" y="9417"/>
                      <a:pt x="26835" y="9417"/>
                    </a:cubicBezTo>
                    <a:cubicBezTo>
                      <a:pt x="19024" y="9417"/>
                      <a:pt x="13214" y="15227"/>
                      <a:pt x="11785" y="261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53" name="Freihandform: Form 52">
                <a:extLst>
                  <a:ext uri="{FF2B5EF4-FFF2-40B4-BE49-F238E27FC236}">
                    <a16:creationId xmlns:a16="http://schemas.microsoft.com/office/drawing/2014/main" id="{41088AE5-F2B4-41F8-BD21-4F9E8449BD3E}"/>
                  </a:ext>
                </a:extLst>
              </p:cNvPr>
              <p:cNvSpPr/>
              <p:nvPr/>
            </p:nvSpPr>
            <p:spPr>
              <a:xfrm>
                <a:off x="4313346" y="-1036121"/>
                <a:ext cx="29432" cy="62012"/>
              </a:xfrm>
              <a:custGeom>
                <a:avLst/>
                <a:gdLst>
                  <a:gd name="connsiteX0" fmla="*/ 29419 w 29432"/>
                  <a:gd name="connsiteY0" fmla="*/ 849 h 62012"/>
                  <a:gd name="connsiteX1" fmla="*/ 29419 w 29432"/>
                  <a:gd name="connsiteY1" fmla="*/ 11041 h 62012"/>
                  <a:gd name="connsiteX2" fmla="*/ 24276 w 29432"/>
                  <a:gd name="connsiteY2" fmla="*/ 11041 h 62012"/>
                  <a:gd name="connsiteX3" fmla="*/ 11131 w 29432"/>
                  <a:gd name="connsiteY3" fmla="*/ 18946 h 62012"/>
                  <a:gd name="connsiteX4" fmla="*/ 11131 w 29432"/>
                  <a:gd name="connsiteY4" fmla="*/ 61999 h 62012"/>
                  <a:gd name="connsiteX5" fmla="*/ -13 w 29432"/>
                  <a:gd name="connsiteY5" fmla="*/ 61999 h 62012"/>
                  <a:gd name="connsiteX6" fmla="*/ -13 w 29432"/>
                  <a:gd name="connsiteY6" fmla="*/ 1135 h 62012"/>
                  <a:gd name="connsiteX7" fmla="*/ 11131 w 29432"/>
                  <a:gd name="connsiteY7" fmla="*/ 1135 h 62012"/>
                  <a:gd name="connsiteX8" fmla="*/ 11131 w 29432"/>
                  <a:gd name="connsiteY8" fmla="*/ 7421 h 62012"/>
                  <a:gd name="connsiteX9" fmla="*/ 24752 w 29432"/>
                  <a:gd name="connsiteY9" fmla="*/ -8 h 62012"/>
                  <a:gd name="connsiteX10" fmla="*/ 29419 w 29432"/>
                  <a:gd name="connsiteY10" fmla="*/ 849 h 62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432" h="62012">
                    <a:moveTo>
                      <a:pt x="29419" y="849"/>
                    </a:moveTo>
                    <a:lnTo>
                      <a:pt x="29419" y="11041"/>
                    </a:lnTo>
                    <a:cubicBezTo>
                      <a:pt x="27711" y="10844"/>
                      <a:pt x="25985" y="10844"/>
                      <a:pt x="24276" y="11041"/>
                    </a:cubicBezTo>
                    <a:cubicBezTo>
                      <a:pt x="18666" y="10640"/>
                      <a:pt x="13407" y="13803"/>
                      <a:pt x="11131" y="18946"/>
                    </a:cubicBezTo>
                    <a:lnTo>
                      <a:pt x="11131" y="61999"/>
                    </a:lnTo>
                    <a:lnTo>
                      <a:pt x="-13" y="61999"/>
                    </a:lnTo>
                    <a:lnTo>
                      <a:pt x="-13" y="1135"/>
                    </a:lnTo>
                    <a:lnTo>
                      <a:pt x="11131" y="1135"/>
                    </a:lnTo>
                    <a:lnTo>
                      <a:pt x="11131" y="7421"/>
                    </a:lnTo>
                    <a:cubicBezTo>
                      <a:pt x="14020" y="2691"/>
                      <a:pt x="19211" y="-141"/>
                      <a:pt x="24752" y="-8"/>
                    </a:cubicBezTo>
                    <a:cubicBezTo>
                      <a:pt x="26343" y="30"/>
                      <a:pt x="27918" y="320"/>
                      <a:pt x="29419" y="8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54" name="Freihandform: Form 53">
                <a:extLst>
                  <a:ext uri="{FF2B5EF4-FFF2-40B4-BE49-F238E27FC236}">
                    <a16:creationId xmlns:a16="http://schemas.microsoft.com/office/drawing/2014/main" id="{7B9D73B4-E9BB-47D3-9D01-6CBFE1BEA432}"/>
                  </a:ext>
                </a:extLst>
              </p:cNvPr>
              <p:cNvSpPr/>
              <p:nvPr/>
            </p:nvSpPr>
            <p:spPr>
              <a:xfrm>
                <a:off x="4348398" y="-1034973"/>
                <a:ext cx="51625" cy="60388"/>
              </a:xfrm>
              <a:custGeom>
                <a:avLst/>
                <a:gdLst>
                  <a:gd name="connsiteX0" fmla="*/ 40183 w 51625"/>
                  <a:gd name="connsiteY0" fmla="*/ -13 h 60388"/>
                  <a:gd name="connsiteX1" fmla="*/ 51613 w 51625"/>
                  <a:gd name="connsiteY1" fmla="*/ -13 h 60388"/>
                  <a:gd name="connsiteX2" fmla="*/ 30086 w 51625"/>
                  <a:gd name="connsiteY2" fmla="*/ 60376 h 60388"/>
                  <a:gd name="connsiteX3" fmla="*/ 21704 w 51625"/>
                  <a:gd name="connsiteY3" fmla="*/ 60376 h 60388"/>
                  <a:gd name="connsiteX4" fmla="*/ -13 w 51625"/>
                  <a:gd name="connsiteY4" fmla="*/ -13 h 60388"/>
                  <a:gd name="connsiteX5" fmla="*/ 11322 w 51625"/>
                  <a:gd name="connsiteY5" fmla="*/ -13 h 60388"/>
                  <a:gd name="connsiteX6" fmla="*/ 26086 w 51625"/>
                  <a:gd name="connsiteY6" fmla="*/ 45231 h 60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25" h="60388">
                    <a:moveTo>
                      <a:pt x="40183" y="-13"/>
                    </a:moveTo>
                    <a:lnTo>
                      <a:pt x="51613" y="-13"/>
                    </a:lnTo>
                    <a:lnTo>
                      <a:pt x="30086" y="60376"/>
                    </a:lnTo>
                    <a:lnTo>
                      <a:pt x="21704" y="60376"/>
                    </a:lnTo>
                    <a:lnTo>
                      <a:pt x="-13" y="-13"/>
                    </a:lnTo>
                    <a:lnTo>
                      <a:pt x="11322" y="-13"/>
                    </a:lnTo>
                    <a:lnTo>
                      <a:pt x="26086" y="4523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55" name="Freihandform: Form 54">
                <a:extLst>
                  <a:ext uri="{FF2B5EF4-FFF2-40B4-BE49-F238E27FC236}">
                    <a16:creationId xmlns:a16="http://schemas.microsoft.com/office/drawing/2014/main" id="{2C5CD99E-4D8A-4078-8869-8776F0C08178}"/>
                  </a:ext>
                </a:extLst>
              </p:cNvPr>
              <p:cNvSpPr/>
              <p:nvPr/>
            </p:nvSpPr>
            <p:spPr>
              <a:xfrm>
                <a:off x="4410875" y="-1059078"/>
                <a:ext cx="13151" cy="84493"/>
              </a:xfrm>
              <a:custGeom>
                <a:avLst/>
                <a:gdLst>
                  <a:gd name="connsiteX0" fmla="*/ -6 w 13151"/>
                  <a:gd name="connsiteY0" fmla="*/ 6566 h 84493"/>
                  <a:gd name="connsiteX1" fmla="*/ 5981 w 13151"/>
                  <a:gd name="connsiteY1" fmla="*/ -6 h 84493"/>
                  <a:gd name="connsiteX2" fmla="*/ 6566 w 13151"/>
                  <a:gd name="connsiteY2" fmla="*/ -6 h 84493"/>
                  <a:gd name="connsiteX3" fmla="*/ 13139 w 13151"/>
                  <a:gd name="connsiteY3" fmla="*/ 6566 h 84493"/>
                  <a:gd name="connsiteX4" fmla="*/ 6566 w 13151"/>
                  <a:gd name="connsiteY4" fmla="*/ 13139 h 84493"/>
                  <a:gd name="connsiteX5" fmla="*/ -6 w 13151"/>
                  <a:gd name="connsiteY5" fmla="*/ 6566 h 84493"/>
                  <a:gd name="connsiteX6" fmla="*/ 12472 w 13151"/>
                  <a:gd name="connsiteY6" fmla="*/ 24092 h 84493"/>
                  <a:gd name="connsiteX7" fmla="*/ 12472 w 13151"/>
                  <a:gd name="connsiteY7" fmla="*/ 84481 h 84493"/>
                  <a:gd name="connsiteX8" fmla="*/ 1328 w 13151"/>
                  <a:gd name="connsiteY8" fmla="*/ 84481 h 84493"/>
                  <a:gd name="connsiteX9" fmla="*/ 1328 w 13151"/>
                  <a:gd name="connsiteY9" fmla="*/ 24092 h 84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51" h="84493">
                    <a:moveTo>
                      <a:pt x="-6" y="6566"/>
                    </a:moveTo>
                    <a:cubicBezTo>
                      <a:pt x="-167" y="3098"/>
                      <a:pt x="2513" y="156"/>
                      <a:pt x="5981" y="-6"/>
                    </a:cubicBezTo>
                    <a:cubicBezTo>
                      <a:pt x="6176" y="-15"/>
                      <a:pt x="6372" y="-15"/>
                      <a:pt x="6566" y="-6"/>
                    </a:cubicBezTo>
                    <a:cubicBezTo>
                      <a:pt x="10196" y="-6"/>
                      <a:pt x="13139" y="2937"/>
                      <a:pt x="13139" y="6566"/>
                    </a:cubicBezTo>
                    <a:cubicBezTo>
                      <a:pt x="13139" y="10196"/>
                      <a:pt x="10196" y="13139"/>
                      <a:pt x="6566" y="13139"/>
                    </a:cubicBezTo>
                    <a:cubicBezTo>
                      <a:pt x="2937" y="13139"/>
                      <a:pt x="-6" y="10196"/>
                      <a:pt x="-6" y="6566"/>
                    </a:cubicBezTo>
                    <a:close/>
                    <a:moveTo>
                      <a:pt x="12472" y="24092"/>
                    </a:moveTo>
                    <a:lnTo>
                      <a:pt x="12472" y="84481"/>
                    </a:lnTo>
                    <a:lnTo>
                      <a:pt x="1328" y="84481"/>
                    </a:lnTo>
                    <a:lnTo>
                      <a:pt x="1328" y="2409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56" name="Freihandform: Form 55">
                <a:extLst>
                  <a:ext uri="{FF2B5EF4-FFF2-40B4-BE49-F238E27FC236}">
                    <a16:creationId xmlns:a16="http://schemas.microsoft.com/office/drawing/2014/main" id="{DC17F3CE-25BE-412B-B0B5-AB251886D656}"/>
                  </a:ext>
                </a:extLst>
              </p:cNvPr>
              <p:cNvSpPr/>
              <p:nvPr/>
            </p:nvSpPr>
            <p:spPr>
              <a:xfrm>
                <a:off x="4437484" y="-1036027"/>
                <a:ext cx="48740" cy="62590"/>
              </a:xfrm>
              <a:custGeom>
                <a:avLst/>
                <a:gdLst>
                  <a:gd name="connsiteX0" fmla="*/ 11295 w 48740"/>
                  <a:gd name="connsiteY0" fmla="*/ 30378 h 62590"/>
                  <a:gd name="connsiteX1" fmla="*/ 11295 w 48740"/>
                  <a:gd name="connsiteY1" fmla="*/ 32759 h 62590"/>
                  <a:gd name="connsiteX2" fmla="*/ 26725 w 48740"/>
                  <a:gd name="connsiteY2" fmla="*/ 53714 h 62590"/>
                  <a:gd name="connsiteX3" fmla="*/ 41299 w 48740"/>
                  <a:gd name="connsiteY3" fmla="*/ 45046 h 62590"/>
                  <a:gd name="connsiteX4" fmla="*/ 48728 w 48740"/>
                  <a:gd name="connsiteY4" fmla="*/ 50761 h 62590"/>
                  <a:gd name="connsiteX5" fmla="*/ 26344 w 48740"/>
                  <a:gd name="connsiteY5" fmla="*/ 62572 h 62590"/>
                  <a:gd name="connsiteX6" fmla="*/ -8 w 48740"/>
                  <a:gd name="connsiteY6" fmla="*/ 35213 h 62590"/>
                  <a:gd name="connsiteX7" fmla="*/ 151 w 48740"/>
                  <a:gd name="connsiteY7" fmla="*/ 32759 h 62590"/>
                  <a:gd name="connsiteX8" fmla="*/ 151 w 48740"/>
                  <a:gd name="connsiteY8" fmla="*/ 30378 h 62590"/>
                  <a:gd name="connsiteX9" fmla="*/ 26725 w 48740"/>
                  <a:gd name="connsiteY9" fmla="*/ -7 h 62590"/>
                  <a:gd name="connsiteX10" fmla="*/ 47014 w 48740"/>
                  <a:gd name="connsiteY10" fmla="*/ 8851 h 62590"/>
                  <a:gd name="connsiteX11" fmla="*/ 40822 w 48740"/>
                  <a:gd name="connsiteY11" fmla="*/ 15900 h 62590"/>
                  <a:gd name="connsiteX12" fmla="*/ 26630 w 48740"/>
                  <a:gd name="connsiteY12" fmla="*/ 8947 h 62590"/>
                  <a:gd name="connsiteX13" fmla="*/ 11295 w 48740"/>
                  <a:gd name="connsiteY13" fmla="*/ 30378 h 62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8740" h="62590">
                    <a:moveTo>
                      <a:pt x="11295" y="30378"/>
                    </a:moveTo>
                    <a:lnTo>
                      <a:pt x="11295" y="32759"/>
                    </a:lnTo>
                    <a:cubicBezTo>
                      <a:pt x="11295" y="45904"/>
                      <a:pt x="17296" y="53714"/>
                      <a:pt x="26725" y="53714"/>
                    </a:cubicBezTo>
                    <a:cubicBezTo>
                      <a:pt x="32735" y="53471"/>
                      <a:pt x="38216" y="50211"/>
                      <a:pt x="41299" y="45046"/>
                    </a:cubicBezTo>
                    <a:lnTo>
                      <a:pt x="48728" y="50761"/>
                    </a:lnTo>
                    <a:cubicBezTo>
                      <a:pt x="43803" y="58295"/>
                      <a:pt x="35343" y="62759"/>
                      <a:pt x="26344" y="62572"/>
                    </a:cubicBezTo>
                    <a:cubicBezTo>
                      <a:pt x="11512" y="62294"/>
                      <a:pt x="-286" y="50045"/>
                      <a:pt x="-8" y="35213"/>
                    </a:cubicBezTo>
                    <a:cubicBezTo>
                      <a:pt x="7" y="34393"/>
                      <a:pt x="60" y="33574"/>
                      <a:pt x="151" y="32759"/>
                    </a:cubicBezTo>
                    <a:lnTo>
                      <a:pt x="151" y="30378"/>
                    </a:lnTo>
                    <a:cubicBezTo>
                      <a:pt x="151" y="11899"/>
                      <a:pt x="10533" y="-7"/>
                      <a:pt x="26725" y="-7"/>
                    </a:cubicBezTo>
                    <a:cubicBezTo>
                      <a:pt x="34460" y="-171"/>
                      <a:pt x="41877" y="3067"/>
                      <a:pt x="47014" y="8851"/>
                    </a:cubicBezTo>
                    <a:lnTo>
                      <a:pt x="40822" y="15900"/>
                    </a:lnTo>
                    <a:cubicBezTo>
                      <a:pt x="37322" y="11637"/>
                      <a:pt x="32145" y="9100"/>
                      <a:pt x="26630" y="8947"/>
                    </a:cubicBezTo>
                    <a:cubicBezTo>
                      <a:pt x="17200" y="8947"/>
                      <a:pt x="11295" y="16852"/>
                      <a:pt x="11295" y="303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57" name="Freihandform: Form 56">
                <a:extLst>
                  <a:ext uri="{FF2B5EF4-FFF2-40B4-BE49-F238E27FC236}">
                    <a16:creationId xmlns:a16="http://schemas.microsoft.com/office/drawing/2014/main" id="{C0468D88-8642-4DA6-A566-11ECCF31BDF7}"/>
                  </a:ext>
                </a:extLst>
              </p:cNvPr>
              <p:cNvSpPr/>
              <p:nvPr/>
            </p:nvSpPr>
            <p:spPr>
              <a:xfrm>
                <a:off x="4494202" y="-1036116"/>
                <a:ext cx="51783" cy="62702"/>
              </a:xfrm>
              <a:custGeom>
                <a:avLst/>
                <a:gdLst>
                  <a:gd name="connsiteX0" fmla="*/ 51351 w 51783"/>
                  <a:gd name="connsiteY0" fmla="*/ 34944 h 62702"/>
                  <a:gd name="connsiteX1" fmla="*/ 11441 w 51783"/>
                  <a:gd name="connsiteY1" fmla="*/ 34944 h 62702"/>
                  <a:gd name="connsiteX2" fmla="*/ 27478 w 51783"/>
                  <a:gd name="connsiteY2" fmla="*/ 53309 h 62702"/>
                  <a:gd name="connsiteX3" fmla="*/ 43445 w 51783"/>
                  <a:gd name="connsiteY3" fmla="*/ 44945 h 62702"/>
                  <a:gd name="connsiteX4" fmla="*/ 50970 w 51783"/>
                  <a:gd name="connsiteY4" fmla="*/ 50851 h 62702"/>
                  <a:gd name="connsiteX5" fmla="*/ 28014 w 51783"/>
                  <a:gd name="connsiteY5" fmla="*/ 62662 h 62702"/>
                  <a:gd name="connsiteX6" fmla="*/ 40 w 51783"/>
                  <a:gd name="connsiteY6" fmla="*/ 36567 h 62702"/>
                  <a:gd name="connsiteX7" fmla="*/ 106 w 51783"/>
                  <a:gd name="connsiteY7" fmla="*/ 33515 h 62702"/>
                  <a:gd name="connsiteX8" fmla="*/ 106 w 51783"/>
                  <a:gd name="connsiteY8" fmla="*/ 31134 h 62702"/>
                  <a:gd name="connsiteX9" fmla="*/ 25980 w 51783"/>
                  <a:gd name="connsiteY9" fmla="*/ 92 h 62702"/>
                  <a:gd name="connsiteX10" fmla="*/ 27729 w 51783"/>
                  <a:gd name="connsiteY10" fmla="*/ -13 h 62702"/>
                  <a:gd name="connsiteX11" fmla="*/ 51732 w 51783"/>
                  <a:gd name="connsiteY11" fmla="*/ 28562 h 62702"/>
                  <a:gd name="connsiteX12" fmla="*/ 51351 w 51783"/>
                  <a:gd name="connsiteY12" fmla="*/ 34944 h 62702"/>
                  <a:gd name="connsiteX13" fmla="*/ 40683 w 51783"/>
                  <a:gd name="connsiteY13" fmla="*/ 25419 h 62702"/>
                  <a:gd name="connsiteX14" fmla="*/ 40683 w 51783"/>
                  <a:gd name="connsiteY14" fmla="*/ 25419 h 62702"/>
                  <a:gd name="connsiteX15" fmla="*/ 26776 w 51783"/>
                  <a:gd name="connsiteY15" fmla="*/ 9417 h 62702"/>
                  <a:gd name="connsiteX16" fmla="*/ 11822 w 51783"/>
                  <a:gd name="connsiteY16" fmla="*/ 26181 h 62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1783" h="62702">
                    <a:moveTo>
                      <a:pt x="51351" y="34944"/>
                    </a:moveTo>
                    <a:lnTo>
                      <a:pt x="11441" y="34944"/>
                    </a:lnTo>
                    <a:cubicBezTo>
                      <a:pt x="10798" y="44444"/>
                      <a:pt x="17978" y="52666"/>
                      <a:pt x="27478" y="53309"/>
                    </a:cubicBezTo>
                    <a:cubicBezTo>
                      <a:pt x="33950" y="53747"/>
                      <a:pt x="40120" y="50515"/>
                      <a:pt x="43445" y="44945"/>
                    </a:cubicBezTo>
                    <a:lnTo>
                      <a:pt x="50970" y="50851"/>
                    </a:lnTo>
                    <a:cubicBezTo>
                      <a:pt x="45964" y="58591"/>
                      <a:pt x="37222" y="63089"/>
                      <a:pt x="28014" y="62662"/>
                    </a:cubicBezTo>
                    <a:cubicBezTo>
                      <a:pt x="13084" y="63181"/>
                      <a:pt x="559" y="51498"/>
                      <a:pt x="40" y="36567"/>
                    </a:cubicBezTo>
                    <a:cubicBezTo>
                      <a:pt x="5" y="35549"/>
                      <a:pt x="27" y="34530"/>
                      <a:pt x="106" y="33515"/>
                    </a:cubicBezTo>
                    <a:lnTo>
                      <a:pt x="106" y="31134"/>
                    </a:lnTo>
                    <a:cubicBezTo>
                      <a:pt x="-1321" y="15417"/>
                      <a:pt x="10263" y="1519"/>
                      <a:pt x="25980" y="92"/>
                    </a:cubicBezTo>
                    <a:cubicBezTo>
                      <a:pt x="26562" y="39"/>
                      <a:pt x="27145" y="4"/>
                      <a:pt x="27729" y="-13"/>
                    </a:cubicBezTo>
                    <a:cubicBezTo>
                      <a:pt x="42492" y="-13"/>
                      <a:pt x="51732" y="10941"/>
                      <a:pt x="51732" y="28562"/>
                    </a:cubicBezTo>
                    <a:cubicBezTo>
                      <a:pt x="51844" y="30697"/>
                      <a:pt x="51716" y="32838"/>
                      <a:pt x="51351" y="34944"/>
                    </a:cubicBezTo>
                    <a:close/>
                    <a:moveTo>
                      <a:pt x="40683" y="25419"/>
                    </a:moveTo>
                    <a:lnTo>
                      <a:pt x="40683" y="25419"/>
                    </a:lnTo>
                    <a:cubicBezTo>
                      <a:pt x="40111" y="17799"/>
                      <a:pt x="37158" y="9417"/>
                      <a:pt x="26776" y="9417"/>
                    </a:cubicBezTo>
                    <a:cubicBezTo>
                      <a:pt x="18966" y="9417"/>
                      <a:pt x="13155" y="15227"/>
                      <a:pt x="11822" y="261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58" name="Freihandform: Form 57">
                <a:extLst>
                  <a:ext uri="{FF2B5EF4-FFF2-40B4-BE49-F238E27FC236}">
                    <a16:creationId xmlns:a16="http://schemas.microsoft.com/office/drawing/2014/main" id="{D76CC7DB-25A7-4BF1-9A62-957782B212A4}"/>
                  </a:ext>
                </a:extLst>
              </p:cNvPr>
              <p:cNvSpPr/>
              <p:nvPr/>
            </p:nvSpPr>
            <p:spPr>
              <a:xfrm>
                <a:off x="4556710" y="-1036023"/>
                <a:ext cx="47720" cy="62698"/>
              </a:xfrm>
              <a:custGeom>
                <a:avLst/>
                <a:gdLst>
                  <a:gd name="connsiteX0" fmla="*/ 36563 w 47720"/>
                  <a:gd name="connsiteY0" fmla="*/ 44947 h 62698"/>
                  <a:gd name="connsiteX1" fmla="*/ 23228 w 47720"/>
                  <a:gd name="connsiteY1" fmla="*/ 35422 h 62698"/>
                  <a:gd name="connsiteX2" fmla="*/ 2654 w 47720"/>
                  <a:gd name="connsiteY2" fmla="*/ 17801 h 62698"/>
                  <a:gd name="connsiteX3" fmla="*/ 24467 w 47720"/>
                  <a:gd name="connsiteY3" fmla="*/ -11 h 62698"/>
                  <a:gd name="connsiteX4" fmla="*/ 45707 w 47720"/>
                  <a:gd name="connsiteY4" fmla="*/ 8466 h 62698"/>
                  <a:gd name="connsiteX5" fmla="*/ 39706 w 47720"/>
                  <a:gd name="connsiteY5" fmla="*/ 15420 h 62698"/>
                  <a:gd name="connsiteX6" fmla="*/ 24466 w 47720"/>
                  <a:gd name="connsiteY6" fmla="*/ 8943 h 62698"/>
                  <a:gd name="connsiteX7" fmla="*/ 13798 w 47720"/>
                  <a:gd name="connsiteY7" fmla="*/ 17420 h 62698"/>
                  <a:gd name="connsiteX8" fmla="*/ 25800 w 47720"/>
                  <a:gd name="connsiteY8" fmla="*/ 26469 h 62698"/>
                  <a:gd name="connsiteX9" fmla="*/ 47707 w 47720"/>
                  <a:gd name="connsiteY9" fmla="*/ 44566 h 62698"/>
                  <a:gd name="connsiteX10" fmla="*/ 24467 w 47720"/>
                  <a:gd name="connsiteY10" fmla="*/ 62664 h 62698"/>
                  <a:gd name="connsiteX11" fmla="*/ -13 w 47720"/>
                  <a:gd name="connsiteY11" fmla="*/ 50567 h 62698"/>
                  <a:gd name="connsiteX12" fmla="*/ 7702 w 47720"/>
                  <a:gd name="connsiteY12" fmla="*/ 44661 h 62698"/>
                  <a:gd name="connsiteX13" fmla="*/ 24847 w 47720"/>
                  <a:gd name="connsiteY13" fmla="*/ 53615 h 62698"/>
                  <a:gd name="connsiteX14" fmla="*/ 36563 w 47720"/>
                  <a:gd name="connsiteY14" fmla="*/ 44947 h 62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7720" h="62698">
                    <a:moveTo>
                      <a:pt x="36563" y="44947"/>
                    </a:moveTo>
                    <a:cubicBezTo>
                      <a:pt x="36563" y="40089"/>
                      <a:pt x="32944" y="37422"/>
                      <a:pt x="23228" y="35422"/>
                    </a:cubicBezTo>
                    <a:cubicBezTo>
                      <a:pt x="9227" y="32565"/>
                      <a:pt x="2654" y="26850"/>
                      <a:pt x="2654" y="17801"/>
                    </a:cubicBezTo>
                    <a:cubicBezTo>
                      <a:pt x="2654" y="8752"/>
                      <a:pt x="11417" y="-11"/>
                      <a:pt x="24467" y="-11"/>
                    </a:cubicBezTo>
                    <a:cubicBezTo>
                      <a:pt x="32388" y="-100"/>
                      <a:pt x="40024" y="2947"/>
                      <a:pt x="45707" y="8466"/>
                    </a:cubicBezTo>
                    <a:lnTo>
                      <a:pt x="39706" y="15420"/>
                    </a:lnTo>
                    <a:cubicBezTo>
                      <a:pt x="35614" y="11432"/>
                      <a:pt x="30177" y="9121"/>
                      <a:pt x="24466" y="8943"/>
                    </a:cubicBezTo>
                    <a:cubicBezTo>
                      <a:pt x="17894" y="8943"/>
                      <a:pt x="13798" y="12276"/>
                      <a:pt x="13798" y="17420"/>
                    </a:cubicBezTo>
                    <a:cubicBezTo>
                      <a:pt x="13798" y="22563"/>
                      <a:pt x="16561" y="24278"/>
                      <a:pt x="25800" y="26469"/>
                    </a:cubicBezTo>
                    <a:cubicBezTo>
                      <a:pt x="41421" y="29993"/>
                      <a:pt x="47707" y="35232"/>
                      <a:pt x="47707" y="44566"/>
                    </a:cubicBezTo>
                    <a:cubicBezTo>
                      <a:pt x="47707" y="55996"/>
                      <a:pt x="38182" y="62664"/>
                      <a:pt x="24467" y="62664"/>
                    </a:cubicBezTo>
                    <a:cubicBezTo>
                      <a:pt x="14784" y="63043"/>
                      <a:pt x="5568" y="58489"/>
                      <a:pt x="-13" y="50567"/>
                    </a:cubicBezTo>
                    <a:lnTo>
                      <a:pt x="7702" y="44661"/>
                    </a:lnTo>
                    <a:cubicBezTo>
                      <a:pt x="11536" y="50353"/>
                      <a:pt x="17986" y="53722"/>
                      <a:pt x="24847" y="53615"/>
                    </a:cubicBezTo>
                    <a:cubicBezTo>
                      <a:pt x="31896" y="53901"/>
                      <a:pt x="36563" y="50472"/>
                      <a:pt x="36563" y="4494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</p:grpSp>
      </p:grpSp>
      <p:sp>
        <p:nvSpPr>
          <p:cNvPr id="34" name="Inhalt">
            <a:extLst>
              <a:ext uri="{FF2B5EF4-FFF2-40B4-BE49-F238E27FC236}">
                <a16:creationId xmlns:a16="http://schemas.microsoft.com/office/drawing/2014/main" id="{49CC6323-F09F-4B0B-A33A-6395D8A4B631}"/>
              </a:ext>
            </a:extLst>
          </p:cNvPr>
          <p:cNvSpPr>
            <a:spLocks noGrp="1"/>
          </p:cNvSpPr>
          <p:nvPr>
            <p:ph idx="13"/>
          </p:nvPr>
        </p:nvSpPr>
        <p:spPr bwMode="gray">
          <a:xfrm>
            <a:off x="6310306" y="1498600"/>
            <a:ext cx="5340104" cy="4477400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11177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TITEL&amp;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/>
          <p:cNvSpPr>
            <a:spLocks noGrp="1"/>
          </p:cNvSpPr>
          <p:nvPr>
            <p:ph type="title"/>
          </p:nvPr>
        </p:nvSpPr>
        <p:spPr bwMode="gray">
          <a:xfrm>
            <a:off x="540813" y="432000"/>
            <a:ext cx="11109600" cy="360000"/>
          </a:xfrm>
        </p:spPr>
        <p:txBody>
          <a:bodyPr/>
          <a:lstStyle/>
          <a:p>
            <a:r>
              <a:rPr lang="de-DE" noProof="0" dirty="0"/>
              <a:t>Titelmasterformat durch Klicken bearbeiten</a:t>
            </a:r>
          </a:p>
        </p:txBody>
      </p:sp>
      <p:sp>
        <p:nvSpPr>
          <p:cNvPr id="3" name="Inhalt 1"/>
          <p:cNvSpPr>
            <a:spLocks noGrp="1"/>
          </p:cNvSpPr>
          <p:nvPr>
            <p:ph sz="half" idx="1"/>
          </p:nvPr>
        </p:nvSpPr>
        <p:spPr bwMode="gray">
          <a:xfrm>
            <a:off x="540000" y="1498600"/>
            <a:ext cx="3416400" cy="4477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7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 b="1"/>
            </a:lvl1pPr>
          </a:lstStyle>
          <a:p>
            <a:fld id="{02CEFE82-39F2-4F47-8A0C-D5AB3496FA5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Inhalt 1">
            <a:extLst>
              <a:ext uri="{FF2B5EF4-FFF2-40B4-BE49-F238E27FC236}">
                <a16:creationId xmlns:a16="http://schemas.microsoft.com/office/drawing/2014/main" id="{ACF4449E-ACCC-4B09-BF51-40D8BFDC8D41}"/>
              </a:ext>
            </a:extLst>
          </p:cNvPr>
          <p:cNvSpPr>
            <a:spLocks noGrp="1"/>
          </p:cNvSpPr>
          <p:nvPr>
            <p:ph sz="half" idx="15"/>
          </p:nvPr>
        </p:nvSpPr>
        <p:spPr bwMode="gray">
          <a:xfrm>
            <a:off x="8234013" y="1498600"/>
            <a:ext cx="3416400" cy="4477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10" name="Inhalt 1">
            <a:extLst>
              <a:ext uri="{FF2B5EF4-FFF2-40B4-BE49-F238E27FC236}">
                <a16:creationId xmlns:a16="http://schemas.microsoft.com/office/drawing/2014/main" id="{20D2F3B5-466F-4A4C-B546-E8EEB9FA29AE}"/>
              </a:ext>
            </a:extLst>
          </p:cNvPr>
          <p:cNvSpPr>
            <a:spLocks noGrp="1"/>
          </p:cNvSpPr>
          <p:nvPr>
            <p:ph sz="half" idx="16"/>
          </p:nvPr>
        </p:nvSpPr>
        <p:spPr bwMode="gray">
          <a:xfrm>
            <a:off x="4386600" y="1498600"/>
            <a:ext cx="3416400" cy="4477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D101C1B0-7A85-48AD-9DF5-85B325E5E61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532128" y="6228000"/>
            <a:ext cx="2320671" cy="360000"/>
            <a:chOff x="922011" y="-1136795"/>
            <a:chExt cx="2768825" cy="429521"/>
          </a:xfrm>
          <a:solidFill>
            <a:schemeClr val="bg1"/>
          </a:solidFill>
        </p:grpSpPr>
        <p:grpSp>
          <p:nvGrpSpPr>
            <p:cNvPr id="54" name="Grafik 2">
              <a:extLst>
                <a:ext uri="{FF2B5EF4-FFF2-40B4-BE49-F238E27FC236}">
                  <a16:creationId xmlns:a16="http://schemas.microsoft.com/office/drawing/2014/main" id="{C7CAB257-1B45-4357-BF20-6D634B8ED0D2}"/>
                </a:ext>
              </a:extLst>
            </p:cNvPr>
            <p:cNvGrpSpPr/>
            <p:nvPr/>
          </p:nvGrpSpPr>
          <p:grpSpPr>
            <a:xfrm>
              <a:off x="3001848" y="-1136795"/>
              <a:ext cx="688988" cy="429521"/>
              <a:chOff x="3001849" y="-1136795"/>
              <a:chExt cx="389763" cy="242982"/>
            </a:xfrm>
            <a:grpFill/>
          </p:grpSpPr>
          <p:sp>
            <p:nvSpPr>
              <p:cNvPr id="75" name="Freihandform: Form 74">
                <a:extLst>
                  <a:ext uri="{FF2B5EF4-FFF2-40B4-BE49-F238E27FC236}">
                    <a16:creationId xmlns:a16="http://schemas.microsoft.com/office/drawing/2014/main" id="{083856D3-3316-4385-BF76-2CE4C4A0FB65}"/>
                  </a:ext>
                </a:extLst>
              </p:cNvPr>
              <p:cNvSpPr/>
              <p:nvPr/>
            </p:nvSpPr>
            <p:spPr>
              <a:xfrm>
                <a:off x="3075484" y="-1136795"/>
                <a:ext cx="316127" cy="161925"/>
              </a:xfrm>
              <a:custGeom>
                <a:avLst/>
                <a:gdLst>
                  <a:gd name="connsiteX0" fmla="*/ 121233 w 316127"/>
                  <a:gd name="connsiteY0" fmla="*/ -13 h 161925"/>
                  <a:gd name="connsiteX1" fmla="*/ -13 w 316127"/>
                  <a:gd name="connsiteY1" fmla="*/ 121629 h 161925"/>
                  <a:gd name="connsiteX2" fmla="*/ 6933 w 316127"/>
                  <a:gd name="connsiteY2" fmla="*/ 161912 h 161925"/>
                  <a:gd name="connsiteX3" fmla="*/ 154094 w 316127"/>
                  <a:gd name="connsiteY3" fmla="*/ 161912 h 161925"/>
                  <a:gd name="connsiteX4" fmla="*/ 189527 w 316127"/>
                  <a:gd name="connsiteY4" fmla="*/ 126098 h 161925"/>
                  <a:gd name="connsiteX5" fmla="*/ 42937 w 316127"/>
                  <a:gd name="connsiteY5" fmla="*/ 126098 h 161925"/>
                  <a:gd name="connsiteX6" fmla="*/ 14934 w 316127"/>
                  <a:gd name="connsiteY6" fmla="*/ 154673 h 161925"/>
                  <a:gd name="connsiteX7" fmla="*/ 9886 w 316127"/>
                  <a:gd name="connsiteY7" fmla="*/ 121812 h 161925"/>
                  <a:gd name="connsiteX8" fmla="*/ 119137 w 316127"/>
                  <a:gd name="connsiteY8" fmla="*/ 10084 h 161925"/>
                  <a:gd name="connsiteX9" fmla="*/ 306018 w 316127"/>
                  <a:gd name="connsiteY9" fmla="*/ 10084 h 161925"/>
                  <a:gd name="connsiteX10" fmla="*/ 316114 w 316127"/>
                  <a:gd name="connsiteY10" fmla="*/ -13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6127" h="161925">
                    <a:moveTo>
                      <a:pt x="121233" y="-13"/>
                    </a:moveTo>
                    <a:cubicBezTo>
                      <a:pt x="54161" y="97"/>
                      <a:pt x="-122" y="54558"/>
                      <a:pt x="-13" y="121629"/>
                    </a:cubicBezTo>
                    <a:cubicBezTo>
                      <a:pt x="10" y="135353"/>
                      <a:pt x="2358" y="148973"/>
                      <a:pt x="6933" y="161912"/>
                    </a:cubicBezTo>
                    <a:lnTo>
                      <a:pt x="154094" y="161912"/>
                    </a:lnTo>
                    <a:lnTo>
                      <a:pt x="189527" y="126098"/>
                    </a:lnTo>
                    <a:lnTo>
                      <a:pt x="42937" y="126098"/>
                    </a:lnTo>
                    <a:lnTo>
                      <a:pt x="14934" y="154673"/>
                    </a:lnTo>
                    <a:cubicBezTo>
                      <a:pt x="11600" y="144037"/>
                      <a:pt x="9898" y="132958"/>
                      <a:pt x="9886" y="121812"/>
                    </a:cubicBezTo>
                    <a:cubicBezTo>
                      <a:pt x="9820" y="61040"/>
                      <a:pt x="58379" y="11380"/>
                      <a:pt x="119137" y="10084"/>
                    </a:cubicBezTo>
                    <a:lnTo>
                      <a:pt x="306018" y="10084"/>
                    </a:lnTo>
                    <a:lnTo>
                      <a:pt x="316114" y="-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76" name="Freihandform: Form 75">
                <a:extLst>
                  <a:ext uri="{FF2B5EF4-FFF2-40B4-BE49-F238E27FC236}">
                    <a16:creationId xmlns:a16="http://schemas.microsoft.com/office/drawing/2014/main" id="{041266EF-B2BC-42F1-83AD-6383BBC80670}"/>
                  </a:ext>
                </a:extLst>
              </p:cNvPr>
              <p:cNvSpPr/>
              <p:nvPr/>
            </p:nvSpPr>
            <p:spPr>
              <a:xfrm>
                <a:off x="3001849" y="-1055738"/>
                <a:ext cx="316375" cy="161925"/>
              </a:xfrm>
              <a:custGeom>
                <a:avLst/>
                <a:gdLst>
                  <a:gd name="connsiteX0" fmla="*/ 199917 w 316375"/>
                  <a:gd name="connsiteY0" fmla="*/ 161912 h 161925"/>
                  <a:gd name="connsiteX1" fmla="*/ 316250 w 316375"/>
                  <a:gd name="connsiteY1" fmla="*/ 35198 h 161925"/>
                  <a:gd name="connsiteX2" fmla="*/ 309455 w 316375"/>
                  <a:gd name="connsiteY2" fmla="*/ -13 h 161925"/>
                  <a:gd name="connsiteX3" fmla="*/ 161912 w 316375"/>
                  <a:gd name="connsiteY3" fmla="*/ -13 h 161925"/>
                  <a:gd name="connsiteX4" fmla="*/ 131527 w 316375"/>
                  <a:gd name="connsiteY4" fmla="*/ 30372 h 161925"/>
                  <a:gd name="connsiteX5" fmla="*/ 278498 w 316375"/>
                  <a:gd name="connsiteY5" fmla="*/ 30372 h 161925"/>
                  <a:gd name="connsiteX6" fmla="*/ 301358 w 316375"/>
                  <a:gd name="connsiteY6" fmla="*/ 7607 h 161925"/>
                  <a:gd name="connsiteX7" fmla="*/ 227741 w 316375"/>
                  <a:gd name="connsiteY7" fmla="*/ 146808 h 161925"/>
                  <a:gd name="connsiteX8" fmla="*/ 197345 w 316375"/>
                  <a:gd name="connsiteY8" fmla="*/ 151721 h 161925"/>
                  <a:gd name="connsiteX9" fmla="*/ 156864 w 316375"/>
                  <a:gd name="connsiteY9" fmla="*/ 151721 h 161925"/>
                  <a:gd name="connsiteX10" fmla="*/ 210014 w 316375"/>
                  <a:gd name="connsiteY10" fmla="*/ 98571 h 161925"/>
                  <a:gd name="connsiteX11" fmla="*/ 63233 w 316375"/>
                  <a:gd name="connsiteY11" fmla="*/ 98571 h 161925"/>
                  <a:gd name="connsiteX12" fmla="*/ -13 w 316375"/>
                  <a:gd name="connsiteY12" fmla="*/ 161912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6375" h="161925">
                    <a:moveTo>
                      <a:pt x="199917" y="161912"/>
                    </a:moveTo>
                    <a:cubicBezTo>
                      <a:pt x="267033" y="159045"/>
                      <a:pt x="319116" y="102313"/>
                      <a:pt x="316250" y="35198"/>
                    </a:cubicBezTo>
                    <a:cubicBezTo>
                      <a:pt x="315737" y="23190"/>
                      <a:pt x="313447" y="11324"/>
                      <a:pt x="309455" y="-13"/>
                    </a:cubicBezTo>
                    <a:lnTo>
                      <a:pt x="161912" y="-13"/>
                    </a:lnTo>
                    <a:lnTo>
                      <a:pt x="131527" y="30372"/>
                    </a:lnTo>
                    <a:lnTo>
                      <a:pt x="278498" y="30372"/>
                    </a:lnTo>
                    <a:lnTo>
                      <a:pt x="301358" y="7607"/>
                    </a:lnTo>
                    <a:cubicBezTo>
                      <a:pt x="319469" y="66375"/>
                      <a:pt x="286509" y="128698"/>
                      <a:pt x="227741" y="146808"/>
                    </a:cubicBezTo>
                    <a:cubicBezTo>
                      <a:pt x="217885" y="149845"/>
                      <a:pt x="207656" y="151499"/>
                      <a:pt x="197345" y="151721"/>
                    </a:cubicBezTo>
                    <a:lnTo>
                      <a:pt x="156864" y="151721"/>
                    </a:lnTo>
                    <a:lnTo>
                      <a:pt x="210014" y="98571"/>
                    </a:lnTo>
                    <a:lnTo>
                      <a:pt x="63233" y="98571"/>
                    </a:lnTo>
                    <a:lnTo>
                      <a:pt x="-13" y="1619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77" name="Freihandform: Form 76">
                <a:extLst>
                  <a:ext uri="{FF2B5EF4-FFF2-40B4-BE49-F238E27FC236}">
                    <a16:creationId xmlns:a16="http://schemas.microsoft.com/office/drawing/2014/main" id="{6980280A-29D7-4580-8596-FEB73707346D}"/>
                  </a:ext>
                </a:extLst>
              </p:cNvPr>
              <p:cNvSpPr/>
              <p:nvPr/>
            </p:nvSpPr>
            <p:spPr>
              <a:xfrm>
                <a:off x="3176537" y="-1091171"/>
                <a:ext cx="169544" cy="22669"/>
              </a:xfrm>
              <a:custGeom>
                <a:avLst/>
                <a:gdLst>
                  <a:gd name="connsiteX0" fmla="*/ 0 w 169544"/>
                  <a:gd name="connsiteY0" fmla="*/ 22670 h 22669"/>
                  <a:gd name="connsiteX1" fmla="*/ 146780 w 169544"/>
                  <a:gd name="connsiteY1" fmla="*/ 22670 h 22669"/>
                  <a:gd name="connsiteX2" fmla="*/ 169545 w 169544"/>
                  <a:gd name="connsiteY2" fmla="*/ 0 h 22669"/>
                  <a:gd name="connsiteX3" fmla="*/ 22765 w 169544"/>
                  <a:gd name="connsiteY3" fmla="*/ 0 h 22669"/>
                  <a:gd name="connsiteX4" fmla="*/ 0 w 169544"/>
                  <a:gd name="connsiteY4" fmla="*/ 22670 h 22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544" h="22669">
                    <a:moveTo>
                      <a:pt x="0" y="22670"/>
                    </a:moveTo>
                    <a:lnTo>
                      <a:pt x="146780" y="22670"/>
                    </a:lnTo>
                    <a:lnTo>
                      <a:pt x="169545" y="0"/>
                    </a:lnTo>
                    <a:lnTo>
                      <a:pt x="22765" y="0"/>
                    </a:lnTo>
                    <a:lnTo>
                      <a:pt x="0" y="226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78" name="Freihandform: Form 77">
                <a:extLst>
                  <a:ext uri="{FF2B5EF4-FFF2-40B4-BE49-F238E27FC236}">
                    <a16:creationId xmlns:a16="http://schemas.microsoft.com/office/drawing/2014/main" id="{0AFA516C-5AB9-4F63-87EF-47211B1484F2}"/>
                  </a:ext>
                </a:extLst>
              </p:cNvPr>
              <p:cNvSpPr/>
              <p:nvPr/>
            </p:nvSpPr>
            <p:spPr>
              <a:xfrm>
                <a:off x="3209398" y="-1116507"/>
                <a:ext cx="162020" cy="15144"/>
              </a:xfrm>
              <a:custGeom>
                <a:avLst/>
                <a:gdLst>
                  <a:gd name="connsiteX0" fmla="*/ 0 w 162020"/>
                  <a:gd name="connsiteY0" fmla="*/ 15145 h 15144"/>
                  <a:gd name="connsiteX1" fmla="*/ 146780 w 162020"/>
                  <a:gd name="connsiteY1" fmla="*/ 15145 h 15144"/>
                  <a:gd name="connsiteX2" fmla="*/ 162020 w 162020"/>
                  <a:gd name="connsiteY2" fmla="*/ 0 h 15144"/>
                  <a:gd name="connsiteX3" fmla="*/ 15240 w 162020"/>
                  <a:gd name="connsiteY3" fmla="*/ 0 h 15144"/>
                  <a:gd name="connsiteX4" fmla="*/ 0 w 162020"/>
                  <a:gd name="connsiteY4" fmla="*/ 15145 h 15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020" h="15144">
                    <a:moveTo>
                      <a:pt x="0" y="15145"/>
                    </a:moveTo>
                    <a:lnTo>
                      <a:pt x="146780" y="15145"/>
                    </a:lnTo>
                    <a:lnTo>
                      <a:pt x="162020" y="0"/>
                    </a:lnTo>
                    <a:lnTo>
                      <a:pt x="15240" y="0"/>
                    </a:lnTo>
                    <a:lnTo>
                      <a:pt x="0" y="1514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</p:grpSp>
        <p:grpSp>
          <p:nvGrpSpPr>
            <p:cNvPr id="55" name="Grafik 2">
              <a:extLst>
                <a:ext uri="{FF2B5EF4-FFF2-40B4-BE49-F238E27FC236}">
                  <a16:creationId xmlns:a16="http://schemas.microsoft.com/office/drawing/2014/main" id="{18D4A931-E7A8-493E-8BC3-3DFC6DD431B7}"/>
                </a:ext>
              </a:extLst>
            </p:cNvPr>
            <p:cNvGrpSpPr/>
            <p:nvPr/>
          </p:nvGrpSpPr>
          <p:grpSpPr>
            <a:xfrm>
              <a:off x="922011" y="-999571"/>
              <a:ext cx="2000622" cy="152233"/>
              <a:chOff x="3472669" y="-1059167"/>
              <a:chExt cx="1131760" cy="86119"/>
            </a:xfrm>
            <a:grpFill/>
          </p:grpSpPr>
          <p:sp>
            <p:nvSpPr>
              <p:cNvPr id="56" name="Freihandform: Form 55">
                <a:extLst>
                  <a:ext uri="{FF2B5EF4-FFF2-40B4-BE49-F238E27FC236}">
                    <a16:creationId xmlns:a16="http://schemas.microsoft.com/office/drawing/2014/main" id="{D1D1B64A-C997-4576-A3AD-61DED10C39C5}"/>
                  </a:ext>
                </a:extLst>
              </p:cNvPr>
              <p:cNvSpPr/>
              <p:nvPr/>
            </p:nvSpPr>
            <p:spPr>
              <a:xfrm>
                <a:off x="3472669" y="-1055927"/>
                <a:ext cx="73848" cy="81428"/>
              </a:xfrm>
              <a:custGeom>
                <a:avLst/>
                <a:gdLst>
                  <a:gd name="connsiteX0" fmla="*/ 73806 w 73848"/>
                  <a:gd name="connsiteY0" fmla="*/ 40372 h 81428"/>
                  <a:gd name="connsiteX1" fmla="*/ 73806 w 73848"/>
                  <a:gd name="connsiteY1" fmla="*/ 40848 h 81428"/>
                  <a:gd name="connsiteX2" fmla="*/ 36298 w 73848"/>
                  <a:gd name="connsiteY2" fmla="*/ 81387 h 81428"/>
                  <a:gd name="connsiteX3" fmla="*/ 32182 w 73848"/>
                  <a:gd name="connsiteY3" fmla="*/ 81329 h 81428"/>
                  <a:gd name="connsiteX4" fmla="*/ -13 w 73848"/>
                  <a:gd name="connsiteY4" fmla="*/ 81329 h 81428"/>
                  <a:gd name="connsiteX5" fmla="*/ -13 w 73848"/>
                  <a:gd name="connsiteY5" fmla="*/ 81 h 81428"/>
                  <a:gd name="connsiteX6" fmla="*/ 31991 w 73848"/>
                  <a:gd name="connsiteY6" fmla="*/ 81 h 81428"/>
                  <a:gd name="connsiteX7" fmla="*/ 73733 w 73848"/>
                  <a:gd name="connsiteY7" fmla="*/ 36450 h 81428"/>
                  <a:gd name="connsiteX8" fmla="*/ 73806 w 73848"/>
                  <a:gd name="connsiteY8" fmla="*/ 40372 h 81428"/>
                  <a:gd name="connsiteX9" fmla="*/ 45803 w 73848"/>
                  <a:gd name="connsiteY9" fmla="*/ 40467 h 81428"/>
                  <a:gd name="connsiteX10" fmla="*/ 31515 w 73848"/>
                  <a:gd name="connsiteY10" fmla="*/ 19798 h 81428"/>
                  <a:gd name="connsiteX11" fmla="*/ 26753 w 73848"/>
                  <a:gd name="connsiteY11" fmla="*/ 19798 h 81428"/>
                  <a:gd name="connsiteX12" fmla="*/ 26753 w 73848"/>
                  <a:gd name="connsiteY12" fmla="*/ 61613 h 81428"/>
                  <a:gd name="connsiteX13" fmla="*/ 31705 w 73848"/>
                  <a:gd name="connsiteY13" fmla="*/ 61613 h 81428"/>
                  <a:gd name="connsiteX14" fmla="*/ 45803 w 73848"/>
                  <a:gd name="connsiteY14" fmla="*/ 40943 h 81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3848" h="81428">
                    <a:moveTo>
                      <a:pt x="73806" y="40372"/>
                    </a:moveTo>
                    <a:lnTo>
                      <a:pt x="73806" y="40848"/>
                    </a:lnTo>
                    <a:cubicBezTo>
                      <a:pt x="74643" y="62400"/>
                      <a:pt x="57850" y="80550"/>
                      <a:pt x="36298" y="81387"/>
                    </a:cubicBezTo>
                    <a:cubicBezTo>
                      <a:pt x="34926" y="81440"/>
                      <a:pt x="33552" y="81421"/>
                      <a:pt x="32182" y="81329"/>
                    </a:cubicBezTo>
                    <a:lnTo>
                      <a:pt x="-13" y="81329"/>
                    </a:lnTo>
                    <a:lnTo>
                      <a:pt x="-13" y="81"/>
                    </a:lnTo>
                    <a:lnTo>
                      <a:pt x="31991" y="81"/>
                    </a:lnTo>
                    <a:cubicBezTo>
                      <a:pt x="53561" y="-1403"/>
                      <a:pt x="72250" y="14880"/>
                      <a:pt x="73733" y="36450"/>
                    </a:cubicBezTo>
                    <a:cubicBezTo>
                      <a:pt x="73823" y="37755"/>
                      <a:pt x="73847" y="39064"/>
                      <a:pt x="73806" y="40372"/>
                    </a:cubicBezTo>
                    <a:close/>
                    <a:moveTo>
                      <a:pt x="45803" y="40467"/>
                    </a:moveTo>
                    <a:cubicBezTo>
                      <a:pt x="45803" y="26370"/>
                      <a:pt x="40278" y="19798"/>
                      <a:pt x="31515" y="19798"/>
                    </a:cubicBezTo>
                    <a:lnTo>
                      <a:pt x="26753" y="19798"/>
                    </a:lnTo>
                    <a:lnTo>
                      <a:pt x="26753" y="61613"/>
                    </a:lnTo>
                    <a:lnTo>
                      <a:pt x="31705" y="61613"/>
                    </a:lnTo>
                    <a:cubicBezTo>
                      <a:pt x="40278" y="61613"/>
                      <a:pt x="45803" y="54850"/>
                      <a:pt x="45803" y="4094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57" name="Freihandform: Form 56">
                <a:extLst>
                  <a:ext uri="{FF2B5EF4-FFF2-40B4-BE49-F238E27FC236}">
                    <a16:creationId xmlns:a16="http://schemas.microsoft.com/office/drawing/2014/main" id="{4CD37F97-356D-43D3-A3BB-9D39A39611D8}"/>
                  </a:ext>
                </a:extLst>
              </p:cNvPr>
              <p:cNvSpPr/>
              <p:nvPr/>
            </p:nvSpPr>
            <p:spPr>
              <a:xfrm>
                <a:off x="3553537" y="-1055833"/>
                <a:ext cx="60197" cy="81248"/>
              </a:xfrm>
              <a:custGeom>
                <a:avLst/>
                <a:gdLst>
                  <a:gd name="connsiteX0" fmla="*/ 60185 w 60197"/>
                  <a:gd name="connsiteY0" fmla="*/ 19704 h 81248"/>
                  <a:gd name="connsiteX1" fmla="*/ 26943 w 60197"/>
                  <a:gd name="connsiteY1" fmla="*/ 19704 h 81248"/>
                  <a:gd name="connsiteX2" fmla="*/ 26943 w 60197"/>
                  <a:gd name="connsiteY2" fmla="*/ 35611 h 81248"/>
                  <a:gd name="connsiteX3" fmla="*/ 57899 w 60197"/>
                  <a:gd name="connsiteY3" fmla="*/ 35611 h 81248"/>
                  <a:gd name="connsiteX4" fmla="*/ 57899 w 60197"/>
                  <a:gd name="connsiteY4" fmla="*/ 55327 h 81248"/>
                  <a:gd name="connsiteX5" fmla="*/ 26943 w 60197"/>
                  <a:gd name="connsiteY5" fmla="*/ 55327 h 81248"/>
                  <a:gd name="connsiteX6" fmla="*/ 26943 w 60197"/>
                  <a:gd name="connsiteY6" fmla="*/ 81236 h 81248"/>
                  <a:gd name="connsiteX7" fmla="*/ -13 w 60197"/>
                  <a:gd name="connsiteY7" fmla="*/ 81236 h 81248"/>
                  <a:gd name="connsiteX8" fmla="*/ -13 w 60197"/>
                  <a:gd name="connsiteY8" fmla="*/ -13 h 81248"/>
                  <a:gd name="connsiteX9" fmla="*/ 60185 w 60197"/>
                  <a:gd name="connsiteY9" fmla="*/ -13 h 81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0197" h="81248">
                    <a:moveTo>
                      <a:pt x="60185" y="19704"/>
                    </a:moveTo>
                    <a:lnTo>
                      <a:pt x="26943" y="19704"/>
                    </a:lnTo>
                    <a:lnTo>
                      <a:pt x="26943" y="35611"/>
                    </a:lnTo>
                    <a:lnTo>
                      <a:pt x="57899" y="35611"/>
                    </a:lnTo>
                    <a:lnTo>
                      <a:pt x="57899" y="55327"/>
                    </a:lnTo>
                    <a:lnTo>
                      <a:pt x="26943" y="55327"/>
                    </a:lnTo>
                    <a:lnTo>
                      <a:pt x="26943" y="81236"/>
                    </a:lnTo>
                    <a:lnTo>
                      <a:pt x="-13" y="81236"/>
                    </a:lnTo>
                    <a:lnTo>
                      <a:pt x="-13" y="-13"/>
                    </a:lnTo>
                    <a:lnTo>
                      <a:pt x="60185" y="-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58" name="Freihandform: Form 57">
                <a:extLst>
                  <a:ext uri="{FF2B5EF4-FFF2-40B4-BE49-F238E27FC236}">
                    <a16:creationId xmlns:a16="http://schemas.microsoft.com/office/drawing/2014/main" id="{10A3CA1B-A686-4880-A80D-9D7F3C4B413D}"/>
                  </a:ext>
                </a:extLst>
              </p:cNvPr>
              <p:cNvSpPr/>
              <p:nvPr/>
            </p:nvSpPr>
            <p:spPr>
              <a:xfrm>
                <a:off x="3617068" y="-1056710"/>
                <a:ext cx="72866" cy="83109"/>
              </a:xfrm>
              <a:custGeom>
                <a:avLst/>
                <a:gdLst>
                  <a:gd name="connsiteX0" fmla="*/ -13 w 72866"/>
                  <a:gd name="connsiteY0" fmla="*/ 71159 h 83109"/>
                  <a:gd name="connsiteX1" fmla="*/ 11798 w 72866"/>
                  <a:gd name="connsiteY1" fmla="*/ 54300 h 83109"/>
                  <a:gd name="connsiteX2" fmla="*/ 35992 w 72866"/>
                  <a:gd name="connsiteY2" fmla="*/ 63349 h 83109"/>
                  <a:gd name="connsiteX3" fmla="*/ 44945 w 72866"/>
                  <a:gd name="connsiteY3" fmla="*/ 58491 h 83109"/>
                  <a:gd name="connsiteX4" fmla="*/ 27419 w 72866"/>
                  <a:gd name="connsiteY4" fmla="*/ 48966 h 83109"/>
                  <a:gd name="connsiteX5" fmla="*/ 4369 w 72866"/>
                  <a:gd name="connsiteY5" fmla="*/ 25820 h 83109"/>
                  <a:gd name="connsiteX6" fmla="*/ 39135 w 72866"/>
                  <a:gd name="connsiteY6" fmla="*/ 7 h 83109"/>
                  <a:gd name="connsiteX7" fmla="*/ 72854 w 72866"/>
                  <a:gd name="connsiteY7" fmla="*/ 12104 h 83109"/>
                  <a:gd name="connsiteX8" fmla="*/ 60090 w 72866"/>
                  <a:gd name="connsiteY8" fmla="*/ 26963 h 83109"/>
                  <a:gd name="connsiteX9" fmla="*/ 40469 w 72866"/>
                  <a:gd name="connsiteY9" fmla="*/ 19343 h 83109"/>
                  <a:gd name="connsiteX10" fmla="*/ 31515 w 72866"/>
                  <a:gd name="connsiteY10" fmla="*/ 24296 h 83109"/>
                  <a:gd name="connsiteX11" fmla="*/ 46279 w 72866"/>
                  <a:gd name="connsiteY11" fmla="*/ 32202 h 83109"/>
                  <a:gd name="connsiteX12" fmla="*/ 72091 w 72866"/>
                  <a:gd name="connsiteY12" fmla="*/ 58396 h 83109"/>
                  <a:gd name="connsiteX13" fmla="*/ 37325 w 72866"/>
                  <a:gd name="connsiteY13" fmla="*/ 83065 h 83109"/>
                  <a:gd name="connsiteX14" fmla="*/ -13 w 72866"/>
                  <a:gd name="connsiteY14" fmla="*/ 71159 h 83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2866" h="83109">
                    <a:moveTo>
                      <a:pt x="-13" y="71159"/>
                    </a:moveTo>
                    <a:lnTo>
                      <a:pt x="11798" y="54300"/>
                    </a:lnTo>
                    <a:cubicBezTo>
                      <a:pt x="18644" y="59902"/>
                      <a:pt x="27150" y="63083"/>
                      <a:pt x="35992" y="63349"/>
                    </a:cubicBezTo>
                    <a:cubicBezTo>
                      <a:pt x="42088" y="63349"/>
                      <a:pt x="44945" y="61634"/>
                      <a:pt x="44945" y="58491"/>
                    </a:cubicBezTo>
                    <a:cubicBezTo>
                      <a:pt x="44945" y="53824"/>
                      <a:pt x="38754" y="52014"/>
                      <a:pt x="27419" y="48966"/>
                    </a:cubicBezTo>
                    <a:cubicBezTo>
                      <a:pt x="13513" y="44775"/>
                      <a:pt x="4369" y="38488"/>
                      <a:pt x="4369" y="25820"/>
                    </a:cubicBezTo>
                    <a:cubicBezTo>
                      <a:pt x="4369" y="9818"/>
                      <a:pt x="19037" y="7"/>
                      <a:pt x="39135" y="7"/>
                    </a:cubicBezTo>
                    <a:cubicBezTo>
                      <a:pt x="51496" y="-346"/>
                      <a:pt x="63536" y="3974"/>
                      <a:pt x="72854" y="12104"/>
                    </a:cubicBezTo>
                    <a:lnTo>
                      <a:pt x="60090" y="26963"/>
                    </a:lnTo>
                    <a:cubicBezTo>
                      <a:pt x="54600" y="22277"/>
                      <a:pt x="47683" y="19591"/>
                      <a:pt x="40469" y="19343"/>
                    </a:cubicBezTo>
                    <a:cubicBezTo>
                      <a:pt x="34849" y="19343"/>
                      <a:pt x="31515" y="21248"/>
                      <a:pt x="31515" y="24296"/>
                    </a:cubicBezTo>
                    <a:cubicBezTo>
                      <a:pt x="31515" y="27344"/>
                      <a:pt x="36278" y="29344"/>
                      <a:pt x="46279" y="32202"/>
                    </a:cubicBezTo>
                    <a:cubicBezTo>
                      <a:pt x="60852" y="36393"/>
                      <a:pt x="72091" y="42489"/>
                      <a:pt x="72091" y="58396"/>
                    </a:cubicBezTo>
                    <a:cubicBezTo>
                      <a:pt x="72091" y="74302"/>
                      <a:pt x="58756" y="83065"/>
                      <a:pt x="37325" y="83065"/>
                    </a:cubicBezTo>
                    <a:cubicBezTo>
                      <a:pt x="23880" y="83509"/>
                      <a:pt x="10693" y="79304"/>
                      <a:pt x="-13" y="711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59" name="Freihandform: Form 58">
                <a:extLst>
                  <a:ext uri="{FF2B5EF4-FFF2-40B4-BE49-F238E27FC236}">
                    <a16:creationId xmlns:a16="http://schemas.microsoft.com/office/drawing/2014/main" id="{EF481D91-871A-422A-82F4-5ACB36D72F54}"/>
                  </a:ext>
                </a:extLst>
              </p:cNvPr>
              <p:cNvSpPr/>
              <p:nvPr/>
            </p:nvSpPr>
            <p:spPr>
              <a:xfrm>
                <a:off x="3725749" y="-1055833"/>
                <a:ext cx="71532" cy="81248"/>
              </a:xfrm>
              <a:custGeom>
                <a:avLst/>
                <a:gdLst>
                  <a:gd name="connsiteX0" fmla="*/ 60376 w 71532"/>
                  <a:gd name="connsiteY0" fmla="*/ 81236 h 81248"/>
                  <a:gd name="connsiteX1" fmla="*/ 52851 w 71532"/>
                  <a:gd name="connsiteY1" fmla="*/ 60280 h 81248"/>
                  <a:gd name="connsiteX2" fmla="*/ 19513 w 71532"/>
                  <a:gd name="connsiteY2" fmla="*/ 60280 h 81248"/>
                  <a:gd name="connsiteX3" fmla="*/ 11893 w 71532"/>
                  <a:gd name="connsiteY3" fmla="*/ 81236 h 81248"/>
                  <a:gd name="connsiteX4" fmla="*/ -13 w 71532"/>
                  <a:gd name="connsiteY4" fmla="*/ 81236 h 81248"/>
                  <a:gd name="connsiteX5" fmla="*/ 30848 w 71532"/>
                  <a:gd name="connsiteY5" fmla="*/ -13 h 81248"/>
                  <a:gd name="connsiteX6" fmla="*/ 40373 w 71532"/>
                  <a:gd name="connsiteY6" fmla="*/ -13 h 81248"/>
                  <a:gd name="connsiteX7" fmla="*/ 71520 w 71532"/>
                  <a:gd name="connsiteY7" fmla="*/ 81236 h 81248"/>
                  <a:gd name="connsiteX8" fmla="*/ 22847 w 71532"/>
                  <a:gd name="connsiteY8" fmla="*/ 50946 h 81248"/>
                  <a:gd name="connsiteX9" fmla="*/ 49898 w 71532"/>
                  <a:gd name="connsiteY9" fmla="*/ 50946 h 81248"/>
                  <a:gd name="connsiteX10" fmla="*/ 36563 w 71532"/>
                  <a:gd name="connsiteY10" fmla="*/ 14179 h 81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532" h="81248">
                    <a:moveTo>
                      <a:pt x="60376" y="81236"/>
                    </a:moveTo>
                    <a:lnTo>
                      <a:pt x="52851" y="60280"/>
                    </a:lnTo>
                    <a:lnTo>
                      <a:pt x="19513" y="60280"/>
                    </a:lnTo>
                    <a:lnTo>
                      <a:pt x="11893" y="81236"/>
                    </a:lnTo>
                    <a:lnTo>
                      <a:pt x="-13" y="81236"/>
                    </a:lnTo>
                    <a:lnTo>
                      <a:pt x="30848" y="-13"/>
                    </a:lnTo>
                    <a:lnTo>
                      <a:pt x="40373" y="-13"/>
                    </a:lnTo>
                    <a:lnTo>
                      <a:pt x="71520" y="81236"/>
                    </a:lnTo>
                    <a:close/>
                    <a:moveTo>
                      <a:pt x="22847" y="50946"/>
                    </a:moveTo>
                    <a:lnTo>
                      <a:pt x="49898" y="50946"/>
                    </a:lnTo>
                    <a:lnTo>
                      <a:pt x="36563" y="1417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151EED29-DE93-4DF3-8096-8DE285BA1E98}"/>
                  </a:ext>
                </a:extLst>
              </p:cNvPr>
              <p:cNvSpPr/>
              <p:nvPr/>
            </p:nvSpPr>
            <p:spPr>
              <a:xfrm>
                <a:off x="3799662" y="-1034973"/>
                <a:ext cx="51625" cy="60388"/>
              </a:xfrm>
              <a:custGeom>
                <a:avLst/>
                <a:gdLst>
                  <a:gd name="connsiteX0" fmla="*/ 40183 w 51625"/>
                  <a:gd name="connsiteY0" fmla="*/ -13 h 60388"/>
                  <a:gd name="connsiteX1" fmla="*/ 51613 w 51625"/>
                  <a:gd name="connsiteY1" fmla="*/ -13 h 60388"/>
                  <a:gd name="connsiteX2" fmla="*/ 30086 w 51625"/>
                  <a:gd name="connsiteY2" fmla="*/ 60376 h 60388"/>
                  <a:gd name="connsiteX3" fmla="*/ 21704 w 51625"/>
                  <a:gd name="connsiteY3" fmla="*/ 60376 h 60388"/>
                  <a:gd name="connsiteX4" fmla="*/ -13 w 51625"/>
                  <a:gd name="connsiteY4" fmla="*/ -13 h 60388"/>
                  <a:gd name="connsiteX5" fmla="*/ 11322 w 51625"/>
                  <a:gd name="connsiteY5" fmla="*/ -13 h 60388"/>
                  <a:gd name="connsiteX6" fmla="*/ 25991 w 51625"/>
                  <a:gd name="connsiteY6" fmla="*/ 45231 h 60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25" h="60388">
                    <a:moveTo>
                      <a:pt x="40183" y="-13"/>
                    </a:moveTo>
                    <a:lnTo>
                      <a:pt x="51613" y="-13"/>
                    </a:lnTo>
                    <a:lnTo>
                      <a:pt x="30086" y="60376"/>
                    </a:lnTo>
                    <a:lnTo>
                      <a:pt x="21704" y="60376"/>
                    </a:lnTo>
                    <a:lnTo>
                      <a:pt x="-13" y="-13"/>
                    </a:lnTo>
                    <a:lnTo>
                      <a:pt x="11322" y="-13"/>
                    </a:lnTo>
                    <a:lnTo>
                      <a:pt x="25991" y="4523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61" name="Freihandform: Form 60">
                <a:extLst>
                  <a:ext uri="{FF2B5EF4-FFF2-40B4-BE49-F238E27FC236}">
                    <a16:creationId xmlns:a16="http://schemas.microsoft.com/office/drawing/2014/main" id="{A8259DBF-8D94-4DB7-BFB2-AFC81EAC93A9}"/>
                  </a:ext>
                </a:extLst>
              </p:cNvPr>
              <p:cNvSpPr/>
              <p:nvPr/>
            </p:nvSpPr>
            <p:spPr>
              <a:xfrm>
                <a:off x="3862143" y="-1059167"/>
                <a:ext cx="13146" cy="84582"/>
              </a:xfrm>
              <a:custGeom>
                <a:avLst/>
                <a:gdLst>
                  <a:gd name="connsiteX0" fmla="*/ -10 w 13146"/>
                  <a:gd name="connsiteY0" fmla="*/ 6655 h 84582"/>
                  <a:gd name="connsiteX1" fmla="*/ 6467 w 13146"/>
                  <a:gd name="connsiteY1" fmla="*/ -12 h 84582"/>
                  <a:gd name="connsiteX2" fmla="*/ 13133 w 13146"/>
                  <a:gd name="connsiteY2" fmla="*/ 6464 h 84582"/>
                  <a:gd name="connsiteX3" fmla="*/ 6657 w 13146"/>
                  <a:gd name="connsiteY3" fmla="*/ 13131 h 84582"/>
                  <a:gd name="connsiteX4" fmla="*/ 6563 w 13146"/>
                  <a:gd name="connsiteY4" fmla="*/ 13132 h 84582"/>
                  <a:gd name="connsiteX5" fmla="*/ -6 w 13146"/>
                  <a:gd name="connsiteY5" fmla="*/ 7141 h 84582"/>
                  <a:gd name="connsiteX6" fmla="*/ -10 w 13146"/>
                  <a:gd name="connsiteY6" fmla="*/ 6655 h 84582"/>
                  <a:gd name="connsiteX7" fmla="*/ 11992 w 13146"/>
                  <a:gd name="connsiteY7" fmla="*/ 24181 h 84582"/>
                  <a:gd name="connsiteX8" fmla="*/ 11992 w 13146"/>
                  <a:gd name="connsiteY8" fmla="*/ 84569 h 84582"/>
                  <a:gd name="connsiteX9" fmla="*/ 848 w 13146"/>
                  <a:gd name="connsiteY9" fmla="*/ 84569 h 84582"/>
                  <a:gd name="connsiteX10" fmla="*/ 848 w 13146"/>
                  <a:gd name="connsiteY10" fmla="*/ 24181 h 84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46" h="84582">
                    <a:moveTo>
                      <a:pt x="-10" y="6655"/>
                    </a:moveTo>
                    <a:cubicBezTo>
                      <a:pt x="-62" y="3025"/>
                      <a:pt x="2837" y="41"/>
                      <a:pt x="6467" y="-12"/>
                    </a:cubicBezTo>
                    <a:cubicBezTo>
                      <a:pt x="10096" y="-65"/>
                      <a:pt x="13081" y="2835"/>
                      <a:pt x="13133" y="6464"/>
                    </a:cubicBezTo>
                    <a:cubicBezTo>
                      <a:pt x="13186" y="10094"/>
                      <a:pt x="10286" y="13078"/>
                      <a:pt x="6657" y="13131"/>
                    </a:cubicBezTo>
                    <a:cubicBezTo>
                      <a:pt x="6626" y="13132"/>
                      <a:pt x="6594" y="13132"/>
                      <a:pt x="6563" y="13132"/>
                    </a:cubicBezTo>
                    <a:cubicBezTo>
                      <a:pt x="3094" y="13291"/>
                      <a:pt x="153" y="10609"/>
                      <a:pt x="-6" y="7141"/>
                    </a:cubicBezTo>
                    <a:cubicBezTo>
                      <a:pt x="-14" y="6979"/>
                      <a:pt x="-15" y="6817"/>
                      <a:pt x="-10" y="6655"/>
                    </a:cubicBezTo>
                    <a:close/>
                    <a:moveTo>
                      <a:pt x="11992" y="24181"/>
                    </a:moveTo>
                    <a:lnTo>
                      <a:pt x="11992" y="84569"/>
                    </a:lnTo>
                    <a:lnTo>
                      <a:pt x="848" y="84569"/>
                    </a:lnTo>
                    <a:lnTo>
                      <a:pt x="848" y="241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62" name="Freihandform: Form 61">
                <a:extLst>
                  <a:ext uri="{FF2B5EF4-FFF2-40B4-BE49-F238E27FC236}">
                    <a16:creationId xmlns:a16="http://schemas.microsoft.com/office/drawing/2014/main" id="{8414EE72-B366-4A09-81FB-1C26923B921C}"/>
                  </a:ext>
                </a:extLst>
              </p:cNvPr>
              <p:cNvSpPr/>
              <p:nvPr/>
            </p:nvSpPr>
            <p:spPr>
              <a:xfrm>
                <a:off x="3889960" y="-1036124"/>
                <a:ext cx="50292" cy="62753"/>
              </a:xfrm>
              <a:custGeom>
                <a:avLst/>
                <a:gdLst>
                  <a:gd name="connsiteX0" fmla="*/ 48089 w 50292"/>
                  <a:gd name="connsiteY0" fmla="*/ 48287 h 62753"/>
                  <a:gd name="connsiteX1" fmla="*/ 50279 w 50292"/>
                  <a:gd name="connsiteY1" fmla="*/ 60574 h 62753"/>
                  <a:gd name="connsiteX2" fmla="*/ 50279 w 50292"/>
                  <a:gd name="connsiteY2" fmla="*/ 61526 h 62753"/>
                  <a:gd name="connsiteX3" fmla="*/ 38659 w 50292"/>
                  <a:gd name="connsiteY3" fmla="*/ 61526 h 62753"/>
                  <a:gd name="connsiteX4" fmla="*/ 37230 w 50292"/>
                  <a:gd name="connsiteY4" fmla="*/ 55621 h 62753"/>
                  <a:gd name="connsiteX5" fmla="*/ 20656 w 50292"/>
                  <a:gd name="connsiteY5" fmla="*/ 62669 h 62753"/>
                  <a:gd name="connsiteX6" fmla="*/ 41 w 50292"/>
                  <a:gd name="connsiteY6" fmla="*/ 45325 h 62753"/>
                  <a:gd name="connsiteX7" fmla="*/ -13 w 50292"/>
                  <a:gd name="connsiteY7" fmla="*/ 44477 h 62753"/>
                  <a:gd name="connsiteX8" fmla="*/ 27038 w 50292"/>
                  <a:gd name="connsiteY8" fmla="*/ 24474 h 62753"/>
                  <a:gd name="connsiteX9" fmla="*/ 36563 w 50292"/>
                  <a:gd name="connsiteY9" fmla="*/ 24474 h 62753"/>
                  <a:gd name="connsiteX10" fmla="*/ 36563 w 50292"/>
                  <a:gd name="connsiteY10" fmla="*/ 19997 h 62753"/>
                  <a:gd name="connsiteX11" fmla="*/ 26579 w 50292"/>
                  <a:gd name="connsiteY11" fmla="*/ 8507 h 62753"/>
                  <a:gd name="connsiteX12" fmla="*/ 24466 w 50292"/>
                  <a:gd name="connsiteY12" fmla="*/ 8567 h 62753"/>
                  <a:gd name="connsiteX13" fmla="*/ 12084 w 50292"/>
                  <a:gd name="connsiteY13" fmla="*/ 18092 h 62753"/>
                  <a:gd name="connsiteX14" fmla="*/ 940 w 50292"/>
                  <a:gd name="connsiteY14" fmla="*/ 18092 h 62753"/>
                  <a:gd name="connsiteX15" fmla="*/ 25133 w 50292"/>
                  <a:gd name="connsiteY15" fmla="*/ 185 h 62753"/>
                  <a:gd name="connsiteX16" fmla="*/ 47527 w 50292"/>
                  <a:gd name="connsiteY16" fmla="*/ 17025 h 62753"/>
                  <a:gd name="connsiteX17" fmla="*/ 47707 w 50292"/>
                  <a:gd name="connsiteY17" fmla="*/ 20569 h 62753"/>
                  <a:gd name="connsiteX18" fmla="*/ 36944 w 50292"/>
                  <a:gd name="connsiteY18" fmla="*/ 44477 h 62753"/>
                  <a:gd name="connsiteX19" fmla="*/ 36944 w 50292"/>
                  <a:gd name="connsiteY19" fmla="*/ 32094 h 62753"/>
                  <a:gd name="connsiteX20" fmla="*/ 29039 w 50292"/>
                  <a:gd name="connsiteY20" fmla="*/ 32094 h 62753"/>
                  <a:gd name="connsiteX21" fmla="*/ 11227 w 50292"/>
                  <a:gd name="connsiteY21" fmla="*/ 42857 h 62753"/>
                  <a:gd name="connsiteX22" fmla="*/ 20010 w 50292"/>
                  <a:gd name="connsiteY22" fmla="*/ 53070 h 62753"/>
                  <a:gd name="connsiteX23" fmla="*/ 22371 w 50292"/>
                  <a:gd name="connsiteY23" fmla="*/ 52954 h 62753"/>
                  <a:gd name="connsiteX24" fmla="*/ 36944 w 50292"/>
                  <a:gd name="connsiteY24" fmla="*/ 44477 h 62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0292" h="62753">
                    <a:moveTo>
                      <a:pt x="48089" y="48287"/>
                    </a:moveTo>
                    <a:cubicBezTo>
                      <a:pt x="48054" y="52482"/>
                      <a:pt x="48797" y="56648"/>
                      <a:pt x="50279" y="60574"/>
                    </a:cubicBezTo>
                    <a:lnTo>
                      <a:pt x="50279" y="61526"/>
                    </a:lnTo>
                    <a:lnTo>
                      <a:pt x="38659" y="61526"/>
                    </a:lnTo>
                    <a:cubicBezTo>
                      <a:pt x="37904" y="59636"/>
                      <a:pt x="37423" y="57647"/>
                      <a:pt x="37230" y="55621"/>
                    </a:cubicBezTo>
                    <a:cubicBezTo>
                      <a:pt x="32877" y="60102"/>
                      <a:pt x="26904" y="62643"/>
                      <a:pt x="20656" y="62669"/>
                    </a:cubicBezTo>
                    <a:cubicBezTo>
                      <a:pt x="10174" y="63573"/>
                      <a:pt x="945" y="55807"/>
                      <a:pt x="41" y="45325"/>
                    </a:cubicBezTo>
                    <a:cubicBezTo>
                      <a:pt x="17" y="45043"/>
                      <a:pt x="-1" y="44760"/>
                      <a:pt x="-13" y="44477"/>
                    </a:cubicBezTo>
                    <a:cubicBezTo>
                      <a:pt x="-13" y="31237"/>
                      <a:pt x="10560" y="24474"/>
                      <a:pt x="27038" y="24474"/>
                    </a:cubicBezTo>
                    <a:lnTo>
                      <a:pt x="36563" y="24474"/>
                    </a:lnTo>
                    <a:lnTo>
                      <a:pt x="36563" y="19997"/>
                    </a:lnTo>
                    <a:cubicBezTo>
                      <a:pt x="36979" y="14068"/>
                      <a:pt x="32509" y="8923"/>
                      <a:pt x="26579" y="8507"/>
                    </a:cubicBezTo>
                    <a:cubicBezTo>
                      <a:pt x="25875" y="8458"/>
                      <a:pt x="25167" y="8478"/>
                      <a:pt x="24466" y="8567"/>
                    </a:cubicBezTo>
                    <a:cubicBezTo>
                      <a:pt x="17037" y="8567"/>
                      <a:pt x="12084" y="12949"/>
                      <a:pt x="12084" y="18092"/>
                    </a:cubicBezTo>
                    <a:lnTo>
                      <a:pt x="940" y="18092"/>
                    </a:lnTo>
                    <a:cubicBezTo>
                      <a:pt x="940" y="9520"/>
                      <a:pt x="10465" y="185"/>
                      <a:pt x="25133" y="185"/>
                    </a:cubicBezTo>
                    <a:cubicBezTo>
                      <a:pt x="35967" y="-1348"/>
                      <a:pt x="45993" y="6191"/>
                      <a:pt x="47527" y="17025"/>
                    </a:cubicBezTo>
                    <a:cubicBezTo>
                      <a:pt x="47693" y="18198"/>
                      <a:pt x="47753" y="19384"/>
                      <a:pt x="47707" y="20569"/>
                    </a:cubicBezTo>
                    <a:close/>
                    <a:moveTo>
                      <a:pt x="36944" y="44477"/>
                    </a:moveTo>
                    <a:lnTo>
                      <a:pt x="36944" y="32094"/>
                    </a:lnTo>
                    <a:lnTo>
                      <a:pt x="29039" y="32094"/>
                    </a:lnTo>
                    <a:cubicBezTo>
                      <a:pt x="17608" y="32094"/>
                      <a:pt x="11227" y="35523"/>
                      <a:pt x="11227" y="42857"/>
                    </a:cubicBezTo>
                    <a:cubicBezTo>
                      <a:pt x="10832" y="48103"/>
                      <a:pt x="14764" y="52676"/>
                      <a:pt x="20010" y="53070"/>
                    </a:cubicBezTo>
                    <a:cubicBezTo>
                      <a:pt x="20799" y="53130"/>
                      <a:pt x="21592" y="53091"/>
                      <a:pt x="22371" y="52954"/>
                    </a:cubicBezTo>
                    <a:cubicBezTo>
                      <a:pt x="28411" y="52995"/>
                      <a:pt x="33994" y="49747"/>
                      <a:pt x="36944" y="4447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64D8ED41-7027-47C5-88FF-E92967CAA57C}"/>
                  </a:ext>
                </a:extLst>
              </p:cNvPr>
              <p:cNvSpPr/>
              <p:nvPr/>
            </p:nvSpPr>
            <p:spPr>
              <a:xfrm>
                <a:off x="3948919" y="-1049451"/>
                <a:ext cx="32099" cy="75628"/>
              </a:xfrm>
              <a:custGeom>
                <a:avLst/>
                <a:gdLst>
                  <a:gd name="connsiteX0" fmla="*/ 32086 w 32099"/>
                  <a:gd name="connsiteY0" fmla="*/ 65424 h 75628"/>
                  <a:gd name="connsiteX1" fmla="*/ 32086 w 32099"/>
                  <a:gd name="connsiteY1" fmla="*/ 74949 h 75628"/>
                  <a:gd name="connsiteX2" fmla="*/ 22561 w 32099"/>
                  <a:gd name="connsiteY2" fmla="*/ 75616 h 75628"/>
                  <a:gd name="connsiteX3" fmla="*/ 8369 w 32099"/>
                  <a:gd name="connsiteY3" fmla="*/ 59995 h 75628"/>
                  <a:gd name="connsiteX4" fmla="*/ 8369 w 32099"/>
                  <a:gd name="connsiteY4" fmla="*/ 22752 h 75628"/>
                  <a:gd name="connsiteX5" fmla="*/ -13 w 32099"/>
                  <a:gd name="connsiteY5" fmla="*/ 22752 h 75628"/>
                  <a:gd name="connsiteX6" fmla="*/ -13 w 32099"/>
                  <a:gd name="connsiteY6" fmla="*/ 14465 h 75628"/>
                  <a:gd name="connsiteX7" fmla="*/ 7702 w 32099"/>
                  <a:gd name="connsiteY7" fmla="*/ 14465 h 75628"/>
                  <a:gd name="connsiteX8" fmla="*/ 7702 w 32099"/>
                  <a:gd name="connsiteY8" fmla="*/ -13 h 75628"/>
                  <a:gd name="connsiteX9" fmla="*/ 18847 w 32099"/>
                  <a:gd name="connsiteY9" fmla="*/ -13 h 75628"/>
                  <a:gd name="connsiteX10" fmla="*/ 18847 w 32099"/>
                  <a:gd name="connsiteY10" fmla="*/ 14465 h 75628"/>
                  <a:gd name="connsiteX11" fmla="*/ 30848 w 32099"/>
                  <a:gd name="connsiteY11" fmla="*/ 14465 h 75628"/>
                  <a:gd name="connsiteX12" fmla="*/ 30848 w 32099"/>
                  <a:gd name="connsiteY12" fmla="*/ 22752 h 75628"/>
                  <a:gd name="connsiteX13" fmla="*/ 19132 w 32099"/>
                  <a:gd name="connsiteY13" fmla="*/ 22752 h 75628"/>
                  <a:gd name="connsiteX14" fmla="*/ 19132 w 32099"/>
                  <a:gd name="connsiteY14" fmla="*/ 59899 h 75628"/>
                  <a:gd name="connsiteX15" fmla="*/ 25514 w 32099"/>
                  <a:gd name="connsiteY15" fmla="*/ 66091 h 75628"/>
                  <a:gd name="connsiteX16" fmla="*/ 32087 w 32099"/>
                  <a:gd name="connsiteY16" fmla="*/ 65424 h 75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2099" h="75628">
                    <a:moveTo>
                      <a:pt x="32086" y="65424"/>
                    </a:moveTo>
                    <a:lnTo>
                      <a:pt x="32086" y="74949"/>
                    </a:lnTo>
                    <a:cubicBezTo>
                      <a:pt x="28931" y="75399"/>
                      <a:pt x="25748" y="75621"/>
                      <a:pt x="22561" y="75616"/>
                    </a:cubicBezTo>
                    <a:cubicBezTo>
                      <a:pt x="14846" y="75616"/>
                      <a:pt x="8369" y="71710"/>
                      <a:pt x="8369" y="59995"/>
                    </a:cubicBezTo>
                    <a:lnTo>
                      <a:pt x="8369" y="22752"/>
                    </a:lnTo>
                    <a:lnTo>
                      <a:pt x="-13" y="22752"/>
                    </a:lnTo>
                    <a:lnTo>
                      <a:pt x="-13" y="14465"/>
                    </a:lnTo>
                    <a:lnTo>
                      <a:pt x="7702" y="14465"/>
                    </a:lnTo>
                    <a:lnTo>
                      <a:pt x="7702" y="-13"/>
                    </a:lnTo>
                    <a:lnTo>
                      <a:pt x="18847" y="-13"/>
                    </a:lnTo>
                    <a:lnTo>
                      <a:pt x="18847" y="14465"/>
                    </a:lnTo>
                    <a:lnTo>
                      <a:pt x="30848" y="14465"/>
                    </a:lnTo>
                    <a:lnTo>
                      <a:pt x="30848" y="22752"/>
                    </a:lnTo>
                    <a:lnTo>
                      <a:pt x="19132" y="22752"/>
                    </a:lnTo>
                    <a:lnTo>
                      <a:pt x="19132" y="59899"/>
                    </a:lnTo>
                    <a:cubicBezTo>
                      <a:pt x="19132" y="65138"/>
                      <a:pt x="22276" y="66091"/>
                      <a:pt x="25514" y="66091"/>
                    </a:cubicBezTo>
                    <a:cubicBezTo>
                      <a:pt x="27718" y="66028"/>
                      <a:pt x="29915" y="65805"/>
                      <a:pt x="32087" y="654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64" name="Freihandform: Form 63">
                <a:extLst>
                  <a:ext uri="{FF2B5EF4-FFF2-40B4-BE49-F238E27FC236}">
                    <a16:creationId xmlns:a16="http://schemas.microsoft.com/office/drawing/2014/main" id="{54E6047E-8869-496C-A3EC-DF325D2A679D}"/>
                  </a:ext>
                </a:extLst>
              </p:cNvPr>
              <p:cNvSpPr/>
              <p:nvPr/>
            </p:nvSpPr>
            <p:spPr>
              <a:xfrm>
                <a:off x="3992350" y="-1059167"/>
                <a:ext cx="13146" cy="84582"/>
              </a:xfrm>
              <a:custGeom>
                <a:avLst/>
                <a:gdLst>
                  <a:gd name="connsiteX0" fmla="*/ -10 w 13146"/>
                  <a:gd name="connsiteY0" fmla="*/ 6655 h 84582"/>
                  <a:gd name="connsiteX1" fmla="*/ 6467 w 13146"/>
                  <a:gd name="connsiteY1" fmla="*/ -12 h 84582"/>
                  <a:gd name="connsiteX2" fmla="*/ 13133 w 13146"/>
                  <a:gd name="connsiteY2" fmla="*/ 6464 h 84582"/>
                  <a:gd name="connsiteX3" fmla="*/ 6657 w 13146"/>
                  <a:gd name="connsiteY3" fmla="*/ 13131 h 84582"/>
                  <a:gd name="connsiteX4" fmla="*/ 6563 w 13146"/>
                  <a:gd name="connsiteY4" fmla="*/ 13132 h 84582"/>
                  <a:gd name="connsiteX5" fmla="*/ -6 w 13146"/>
                  <a:gd name="connsiteY5" fmla="*/ 7141 h 84582"/>
                  <a:gd name="connsiteX6" fmla="*/ -10 w 13146"/>
                  <a:gd name="connsiteY6" fmla="*/ 6655 h 84582"/>
                  <a:gd name="connsiteX7" fmla="*/ 11897 w 13146"/>
                  <a:gd name="connsiteY7" fmla="*/ 24181 h 84582"/>
                  <a:gd name="connsiteX8" fmla="*/ 11897 w 13146"/>
                  <a:gd name="connsiteY8" fmla="*/ 84569 h 84582"/>
                  <a:gd name="connsiteX9" fmla="*/ 752 w 13146"/>
                  <a:gd name="connsiteY9" fmla="*/ 84569 h 84582"/>
                  <a:gd name="connsiteX10" fmla="*/ 752 w 13146"/>
                  <a:gd name="connsiteY10" fmla="*/ 24181 h 84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46" h="84582">
                    <a:moveTo>
                      <a:pt x="-10" y="6655"/>
                    </a:moveTo>
                    <a:cubicBezTo>
                      <a:pt x="-62" y="3025"/>
                      <a:pt x="2837" y="41"/>
                      <a:pt x="6467" y="-12"/>
                    </a:cubicBezTo>
                    <a:cubicBezTo>
                      <a:pt x="10096" y="-65"/>
                      <a:pt x="13081" y="2835"/>
                      <a:pt x="13133" y="6464"/>
                    </a:cubicBezTo>
                    <a:cubicBezTo>
                      <a:pt x="13186" y="10094"/>
                      <a:pt x="10286" y="13078"/>
                      <a:pt x="6657" y="13131"/>
                    </a:cubicBezTo>
                    <a:cubicBezTo>
                      <a:pt x="6626" y="13132"/>
                      <a:pt x="6594" y="13132"/>
                      <a:pt x="6563" y="13132"/>
                    </a:cubicBezTo>
                    <a:cubicBezTo>
                      <a:pt x="3094" y="13291"/>
                      <a:pt x="153" y="10609"/>
                      <a:pt x="-6" y="7141"/>
                    </a:cubicBezTo>
                    <a:cubicBezTo>
                      <a:pt x="-14" y="6979"/>
                      <a:pt x="-15" y="6817"/>
                      <a:pt x="-10" y="6655"/>
                    </a:cubicBezTo>
                    <a:close/>
                    <a:moveTo>
                      <a:pt x="11897" y="24181"/>
                    </a:moveTo>
                    <a:lnTo>
                      <a:pt x="11897" y="84569"/>
                    </a:lnTo>
                    <a:lnTo>
                      <a:pt x="752" y="84569"/>
                    </a:lnTo>
                    <a:lnTo>
                      <a:pt x="752" y="241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65" name="Freihandform: Form 64">
                <a:extLst>
                  <a:ext uri="{FF2B5EF4-FFF2-40B4-BE49-F238E27FC236}">
                    <a16:creationId xmlns:a16="http://schemas.microsoft.com/office/drawing/2014/main" id="{5C5DFD70-FC50-4190-BA14-F51A42142E46}"/>
                  </a:ext>
                </a:extLst>
              </p:cNvPr>
              <p:cNvSpPr/>
              <p:nvPr/>
            </p:nvSpPr>
            <p:spPr>
              <a:xfrm>
                <a:off x="4018925" y="-1036416"/>
                <a:ext cx="55631" cy="63368"/>
              </a:xfrm>
              <a:custGeom>
                <a:avLst/>
                <a:gdLst>
                  <a:gd name="connsiteX0" fmla="*/ 180 w 55631"/>
                  <a:gd name="connsiteY0" fmla="*/ 31053 h 63368"/>
                  <a:gd name="connsiteX1" fmla="*/ 24553 w 55631"/>
                  <a:gd name="connsiteY1" fmla="*/ 180 h 63368"/>
                  <a:gd name="connsiteX2" fmla="*/ 55425 w 55631"/>
                  <a:gd name="connsiteY2" fmla="*/ 24553 h 63368"/>
                  <a:gd name="connsiteX3" fmla="*/ 55425 w 55631"/>
                  <a:gd name="connsiteY3" fmla="*/ 31053 h 63368"/>
                  <a:gd name="connsiteX4" fmla="*/ 55425 w 55631"/>
                  <a:gd name="connsiteY4" fmla="*/ 32291 h 63368"/>
                  <a:gd name="connsiteX5" fmla="*/ 31053 w 55631"/>
                  <a:gd name="connsiteY5" fmla="*/ 63163 h 63368"/>
                  <a:gd name="connsiteX6" fmla="*/ 180 w 55631"/>
                  <a:gd name="connsiteY6" fmla="*/ 38790 h 63368"/>
                  <a:gd name="connsiteX7" fmla="*/ 180 w 55631"/>
                  <a:gd name="connsiteY7" fmla="*/ 32291 h 63368"/>
                  <a:gd name="connsiteX8" fmla="*/ 11420 w 55631"/>
                  <a:gd name="connsiteY8" fmla="*/ 32291 h 63368"/>
                  <a:gd name="connsiteX9" fmla="*/ 27898 w 55631"/>
                  <a:gd name="connsiteY9" fmla="*/ 54008 h 63368"/>
                  <a:gd name="connsiteX10" fmla="*/ 44281 w 55631"/>
                  <a:gd name="connsiteY10" fmla="*/ 32291 h 63368"/>
                  <a:gd name="connsiteX11" fmla="*/ 44281 w 55631"/>
                  <a:gd name="connsiteY11" fmla="*/ 31053 h 63368"/>
                  <a:gd name="connsiteX12" fmla="*/ 27708 w 55631"/>
                  <a:gd name="connsiteY12" fmla="*/ 9240 h 63368"/>
                  <a:gd name="connsiteX13" fmla="*/ 11420 w 55631"/>
                  <a:gd name="connsiteY13" fmla="*/ 31053 h 63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5631" h="63368">
                    <a:moveTo>
                      <a:pt x="180" y="31053"/>
                    </a:moveTo>
                    <a:cubicBezTo>
                      <a:pt x="-1614" y="15797"/>
                      <a:pt x="9298" y="1975"/>
                      <a:pt x="24553" y="180"/>
                    </a:cubicBezTo>
                    <a:cubicBezTo>
                      <a:pt x="39809" y="-1614"/>
                      <a:pt x="53631" y="9298"/>
                      <a:pt x="55425" y="24553"/>
                    </a:cubicBezTo>
                    <a:cubicBezTo>
                      <a:pt x="55679" y="26712"/>
                      <a:pt x="55679" y="28894"/>
                      <a:pt x="55425" y="31053"/>
                    </a:cubicBezTo>
                    <a:lnTo>
                      <a:pt x="55425" y="32291"/>
                    </a:lnTo>
                    <a:cubicBezTo>
                      <a:pt x="57220" y="47546"/>
                      <a:pt x="46308" y="61368"/>
                      <a:pt x="31053" y="63163"/>
                    </a:cubicBezTo>
                    <a:cubicBezTo>
                      <a:pt x="15797" y="64958"/>
                      <a:pt x="1975" y="54046"/>
                      <a:pt x="180" y="38790"/>
                    </a:cubicBezTo>
                    <a:cubicBezTo>
                      <a:pt x="-73" y="36631"/>
                      <a:pt x="-73" y="34450"/>
                      <a:pt x="180" y="32291"/>
                    </a:cubicBezTo>
                    <a:close/>
                    <a:moveTo>
                      <a:pt x="11420" y="32291"/>
                    </a:moveTo>
                    <a:cubicBezTo>
                      <a:pt x="11420" y="44007"/>
                      <a:pt x="16754" y="54008"/>
                      <a:pt x="27898" y="54008"/>
                    </a:cubicBezTo>
                    <a:cubicBezTo>
                      <a:pt x="39042" y="54008"/>
                      <a:pt x="44281" y="44483"/>
                      <a:pt x="44281" y="32291"/>
                    </a:cubicBezTo>
                    <a:lnTo>
                      <a:pt x="44281" y="31053"/>
                    </a:lnTo>
                    <a:cubicBezTo>
                      <a:pt x="44281" y="19432"/>
                      <a:pt x="38852" y="9240"/>
                      <a:pt x="27708" y="9240"/>
                    </a:cubicBezTo>
                    <a:cubicBezTo>
                      <a:pt x="16563" y="9240"/>
                      <a:pt x="11420" y="19432"/>
                      <a:pt x="11420" y="3105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66" name="Freihandform: Form 65">
                <a:extLst>
                  <a:ext uri="{FF2B5EF4-FFF2-40B4-BE49-F238E27FC236}">
                    <a16:creationId xmlns:a16="http://schemas.microsoft.com/office/drawing/2014/main" id="{FB534DD3-6E46-4991-9955-519E943E77A3}"/>
                  </a:ext>
                </a:extLst>
              </p:cNvPr>
              <p:cNvSpPr/>
              <p:nvPr/>
            </p:nvSpPr>
            <p:spPr>
              <a:xfrm>
                <a:off x="4088270" y="-1036118"/>
                <a:ext cx="47910" cy="61533"/>
              </a:xfrm>
              <a:custGeom>
                <a:avLst/>
                <a:gdLst>
                  <a:gd name="connsiteX0" fmla="*/ 47898 w 47910"/>
                  <a:gd name="connsiteY0" fmla="*/ 21896 h 61533"/>
                  <a:gd name="connsiteX1" fmla="*/ 47898 w 47910"/>
                  <a:gd name="connsiteY1" fmla="*/ 61520 h 61533"/>
                  <a:gd name="connsiteX2" fmla="*/ 36754 w 47910"/>
                  <a:gd name="connsiteY2" fmla="*/ 61520 h 61533"/>
                  <a:gd name="connsiteX3" fmla="*/ 36754 w 47910"/>
                  <a:gd name="connsiteY3" fmla="*/ 21801 h 61533"/>
                  <a:gd name="connsiteX4" fmla="*/ 25133 w 47910"/>
                  <a:gd name="connsiteY4" fmla="*/ 9228 h 61533"/>
                  <a:gd name="connsiteX5" fmla="*/ 11132 w 47910"/>
                  <a:gd name="connsiteY5" fmla="*/ 18086 h 61533"/>
                  <a:gd name="connsiteX6" fmla="*/ 11131 w 47910"/>
                  <a:gd name="connsiteY6" fmla="*/ 61520 h 61533"/>
                  <a:gd name="connsiteX7" fmla="*/ -13 w 47910"/>
                  <a:gd name="connsiteY7" fmla="*/ 61520 h 61533"/>
                  <a:gd name="connsiteX8" fmla="*/ -13 w 47910"/>
                  <a:gd name="connsiteY8" fmla="*/ 1132 h 61533"/>
                  <a:gd name="connsiteX9" fmla="*/ 11227 w 47910"/>
                  <a:gd name="connsiteY9" fmla="*/ 1132 h 61533"/>
                  <a:gd name="connsiteX10" fmla="*/ 11227 w 47910"/>
                  <a:gd name="connsiteY10" fmla="*/ 7799 h 61533"/>
                  <a:gd name="connsiteX11" fmla="*/ 28658 w 47910"/>
                  <a:gd name="connsiteY11" fmla="*/ -11 h 61533"/>
                  <a:gd name="connsiteX12" fmla="*/ 47898 w 47910"/>
                  <a:gd name="connsiteY12" fmla="*/ 21896 h 61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910" h="61533">
                    <a:moveTo>
                      <a:pt x="47898" y="21896"/>
                    </a:moveTo>
                    <a:lnTo>
                      <a:pt x="47898" y="61520"/>
                    </a:lnTo>
                    <a:lnTo>
                      <a:pt x="36754" y="61520"/>
                    </a:lnTo>
                    <a:lnTo>
                      <a:pt x="36754" y="21801"/>
                    </a:lnTo>
                    <a:cubicBezTo>
                      <a:pt x="36754" y="12848"/>
                      <a:pt x="32849" y="9228"/>
                      <a:pt x="25133" y="9228"/>
                    </a:cubicBezTo>
                    <a:cubicBezTo>
                      <a:pt x="19188" y="9368"/>
                      <a:pt x="13804" y="12774"/>
                      <a:pt x="11132" y="18086"/>
                    </a:cubicBezTo>
                    <a:lnTo>
                      <a:pt x="11131" y="61520"/>
                    </a:lnTo>
                    <a:lnTo>
                      <a:pt x="-13" y="61520"/>
                    </a:lnTo>
                    <a:lnTo>
                      <a:pt x="-13" y="1132"/>
                    </a:lnTo>
                    <a:lnTo>
                      <a:pt x="11227" y="1132"/>
                    </a:lnTo>
                    <a:lnTo>
                      <a:pt x="11227" y="7799"/>
                    </a:lnTo>
                    <a:cubicBezTo>
                      <a:pt x="15611" y="2766"/>
                      <a:pt x="21983" y="-89"/>
                      <a:pt x="28658" y="-11"/>
                    </a:cubicBezTo>
                    <a:cubicBezTo>
                      <a:pt x="40373" y="-11"/>
                      <a:pt x="47898" y="6371"/>
                      <a:pt x="47898" y="2189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76D02691-49DB-4863-B292-CBBC297FE93D}"/>
                  </a:ext>
                </a:extLst>
              </p:cNvPr>
              <p:cNvSpPr/>
              <p:nvPr/>
            </p:nvSpPr>
            <p:spPr>
              <a:xfrm>
                <a:off x="4178472" y="-1057299"/>
                <a:ext cx="59436" cy="83666"/>
              </a:xfrm>
              <a:custGeom>
                <a:avLst/>
                <a:gdLst>
                  <a:gd name="connsiteX0" fmla="*/ 29324 w 59436"/>
                  <a:gd name="connsiteY0" fmla="*/ 46601 h 83666"/>
                  <a:gd name="connsiteX1" fmla="*/ 3035 w 59436"/>
                  <a:gd name="connsiteY1" fmla="*/ 22503 h 83666"/>
                  <a:gd name="connsiteX2" fmla="*/ 30753 w 59436"/>
                  <a:gd name="connsiteY2" fmla="*/ 119 h 83666"/>
                  <a:gd name="connsiteX3" fmla="*/ 59226 w 59436"/>
                  <a:gd name="connsiteY3" fmla="*/ 23393 h 83666"/>
                  <a:gd name="connsiteX4" fmla="*/ 59328 w 59436"/>
                  <a:gd name="connsiteY4" fmla="*/ 24789 h 83666"/>
                  <a:gd name="connsiteX5" fmla="*/ 47708 w 59436"/>
                  <a:gd name="connsiteY5" fmla="*/ 24789 h 83666"/>
                  <a:gd name="connsiteX6" fmla="*/ 30467 w 59436"/>
                  <a:gd name="connsiteY6" fmla="*/ 9454 h 83666"/>
                  <a:gd name="connsiteX7" fmla="*/ 14465 w 59436"/>
                  <a:gd name="connsiteY7" fmla="*/ 22313 h 83666"/>
                  <a:gd name="connsiteX8" fmla="*/ 32849 w 59436"/>
                  <a:gd name="connsiteY8" fmla="*/ 36600 h 83666"/>
                  <a:gd name="connsiteX9" fmla="*/ 59423 w 59436"/>
                  <a:gd name="connsiteY9" fmla="*/ 61746 h 83666"/>
                  <a:gd name="connsiteX10" fmla="*/ 30848 w 59436"/>
                  <a:gd name="connsiteY10" fmla="*/ 83654 h 83666"/>
                  <a:gd name="connsiteX11" fmla="*/ -13 w 59436"/>
                  <a:gd name="connsiteY11" fmla="*/ 58889 h 83666"/>
                  <a:gd name="connsiteX12" fmla="*/ 11608 w 59436"/>
                  <a:gd name="connsiteY12" fmla="*/ 58889 h 83666"/>
                  <a:gd name="connsiteX13" fmla="*/ 30658 w 59436"/>
                  <a:gd name="connsiteY13" fmla="*/ 74414 h 83666"/>
                  <a:gd name="connsiteX14" fmla="*/ 47422 w 59436"/>
                  <a:gd name="connsiteY14" fmla="*/ 61841 h 83666"/>
                  <a:gd name="connsiteX15" fmla="*/ 29324 w 59436"/>
                  <a:gd name="connsiteY15" fmla="*/ 46601 h 83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9436" h="83666">
                    <a:moveTo>
                      <a:pt x="29324" y="46601"/>
                    </a:moveTo>
                    <a:cubicBezTo>
                      <a:pt x="13322" y="41934"/>
                      <a:pt x="3035" y="34981"/>
                      <a:pt x="3035" y="22503"/>
                    </a:cubicBezTo>
                    <a:cubicBezTo>
                      <a:pt x="3035" y="10025"/>
                      <a:pt x="13989" y="119"/>
                      <a:pt x="30753" y="119"/>
                    </a:cubicBezTo>
                    <a:cubicBezTo>
                      <a:pt x="45042" y="-1316"/>
                      <a:pt x="57790" y="9104"/>
                      <a:pt x="59226" y="23393"/>
                    </a:cubicBezTo>
                    <a:cubicBezTo>
                      <a:pt x="59272" y="23857"/>
                      <a:pt x="59306" y="24323"/>
                      <a:pt x="59328" y="24789"/>
                    </a:cubicBezTo>
                    <a:lnTo>
                      <a:pt x="47708" y="24789"/>
                    </a:lnTo>
                    <a:cubicBezTo>
                      <a:pt x="47708" y="15836"/>
                      <a:pt x="42374" y="9454"/>
                      <a:pt x="30467" y="9454"/>
                    </a:cubicBezTo>
                    <a:cubicBezTo>
                      <a:pt x="18561" y="9454"/>
                      <a:pt x="14465" y="14883"/>
                      <a:pt x="14465" y="22313"/>
                    </a:cubicBezTo>
                    <a:cubicBezTo>
                      <a:pt x="14465" y="29742"/>
                      <a:pt x="20085" y="33076"/>
                      <a:pt x="32849" y="36600"/>
                    </a:cubicBezTo>
                    <a:cubicBezTo>
                      <a:pt x="51899" y="41934"/>
                      <a:pt x="59423" y="49268"/>
                      <a:pt x="59423" y="61746"/>
                    </a:cubicBezTo>
                    <a:cubicBezTo>
                      <a:pt x="59423" y="74224"/>
                      <a:pt x="48374" y="83654"/>
                      <a:pt x="30848" y="83654"/>
                    </a:cubicBezTo>
                    <a:cubicBezTo>
                      <a:pt x="15704" y="83654"/>
                      <a:pt x="-13" y="74891"/>
                      <a:pt x="-13" y="58889"/>
                    </a:cubicBezTo>
                    <a:lnTo>
                      <a:pt x="11608" y="58889"/>
                    </a:lnTo>
                    <a:cubicBezTo>
                      <a:pt x="11608" y="69557"/>
                      <a:pt x="20466" y="74414"/>
                      <a:pt x="30658" y="74414"/>
                    </a:cubicBezTo>
                    <a:cubicBezTo>
                      <a:pt x="40850" y="74414"/>
                      <a:pt x="47422" y="69557"/>
                      <a:pt x="47422" y="61841"/>
                    </a:cubicBezTo>
                    <a:cubicBezTo>
                      <a:pt x="47422" y="54126"/>
                      <a:pt x="44850" y="51173"/>
                      <a:pt x="29324" y="4660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68" name="Freihandform: Form 67">
                <a:extLst>
                  <a:ext uri="{FF2B5EF4-FFF2-40B4-BE49-F238E27FC236}">
                    <a16:creationId xmlns:a16="http://schemas.microsoft.com/office/drawing/2014/main" id="{8BC493B5-8815-4056-BAFB-292705341A70}"/>
                  </a:ext>
                </a:extLst>
              </p:cNvPr>
              <p:cNvSpPr/>
              <p:nvPr/>
            </p:nvSpPr>
            <p:spPr>
              <a:xfrm>
                <a:off x="4248493" y="-1036116"/>
                <a:ext cx="51620" cy="62990"/>
              </a:xfrm>
              <a:custGeom>
                <a:avLst/>
                <a:gdLst>
                  <a:gd name="connsiteX0" fmla="*/ 51028 w 51620"/>
                  <a:gd name="connsiteY0" fmla="*/ 34944 h 62990"/>
                  <a:gd name="connsiteX1" fmla="*/ 11214 w 51620"/>
                  <a:gd name="connsiteY1" fmla="*/ 34944 h 62990"/>
                  <a:gd name="connsiteX2" fmla="*/ 26685 w 51620"/>
                  <a:gd name="connsiteY2" fmla="*/ 53788 h 62990"/>
                  <a:gd name="connsiteX3" fmla="*/ 43313 w 51620"/>
                  <a:gd name="connsiteY3" fmla="*/ 45231 h 62990"/>
                  <a:gd name="connsiteX4" fmla="*/ 50933 w 51620"/>
                  <a:gd name="connsiteY4" fmla="*/ 51136 h 62990"/>
                  <a:gd name="connsiteX5" fmla="*/ 27883 w 51620"/>
                  <a:gd name="connsiteY5" fmla="*/ 62947 h 62990"/>
                  <a:gd name="connsiteX6" fmla="*/ 0 w 51620"/>
                  <a:gd name="connsiteY6" fmla="*/ 36754 h 62990"/>
                  <a:gd name="connsiteX7" fmla="*/ 70 w 51620"/>
                  <a:gd name="connsiteY7" fmla="*/ 33801 h 62990"/>
                  <a:gd name="connsiteX8" fmla="*/ 69 w 51620"/>
                  <a:gd name="connsiteY8" fmla="*/ 31134 h 62990"/>
                  <a:gd name="connsiteX9" fmla="*/ 27597 w 51620"/>
                  <a:gd name="connsiteY9" fmla="*/ -13 h 62990"/>
                  <a:gd name="connsiteX10" fmla="*/ 51600 w 51620"/>
                  <a:gd name="connsiteY10" fmla="*/ 28562 h 62990"/>
                  <a:gd name="connsiteX11" fmla="*/ 51028 w 51620"/>
                  <a:gd name="connsiteY11" fmla="*/ 34944 h 62990"/>
                  <a:gd name="connsiteX12" fmla="*/ 40741 w 51620"/>
                  <a:gd name="connsiteY12" fmla="*/ 25419 h 62990"/>
                  <a:gd name="connsiteX13" fmla="*/ 40741 w 51620"/>
                  <a:gd name="connsiteY13" fmla="*/ 25419 h 62990"/>
                  <a:gd name="connsiteX14" fmla="*/ 26835 w 51620"/>
                  <a:gd name="connsiteY14" fmla="*/ 9417 h 62990"/>
                  <a:gd name="connsiteX15" fmla="*/ 11785 w 51620"/>
                  <a:gd name="connsiteY15" fmla="*/ 26181 h 62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1620" h="62990">
                    <a:moveTo>
                      <a:pt x="51028" y="34944"/>
                    </a:moveTo>
                    <a:lnTo>
                      <a:pt x="11214" y="34944"/>
                    </a:lnTo>
                    <a:cubicBezTo>
                      <a:pt x="10283" y="44420"/>
                      <a:pt x="17209" y="52857"/>
                      <a:pt x="26685" y="53788"/>
                    </a:cubicBezTo>
                    <a:cubicBezTo>
                      <a:pt x="33428" y="54450"/>
                      <a:pt x="39933" y="51103"/>
                      <a:pt x="43313" y="45231"/>
                    </a:cubicBezTo>
                    <a:lnTo>
                      <a:pt x="50933" y="51136"/>
                    </a:lnTo>
                    <a:cubicBezTo>
                      <a:pt x="45896" y="58892"/>
                      <a:pt x="37120" y="63389"/>
                      <a:pt x="27883" y="62947"/>
                    </a:cubicBezTo>
                    <a:cubicBezTo>
                      <a:pt x="12950" y="63414"/>
                      <a:pt x="467" y="51687"/>
                      <a:pt x="0" y="36754"/>
                    </a:cubicBezTo>
                    <a:cubicBezTo>
                      <a:pt x="-30" y="35769"/>
                      <a:pt x="-7" y="34783"/>
                      <a:pt x="70" y="33801"/>
                    </a:cubicBezTo>
                    <a:lnTo>
                      <a:pt x="69" y="31134"/>
                    </a:lnTo>
                    <a:cubicBezTo>
                      <a:pt x="69" y="11322"/>
                      <a:pt x="12452" y="-13"/>
                      <a:pt x="27597" y="-13"/>
                    </a:cubicBezTo>
                    <a:cubicBezTo>
                      <a:pt x="42742" y="-13"/>
                      <a:pt x="51600" y="10941"/>
                      <a:pt x="51600" y="28562"/>
                    </a:cubicBezTo>
                    <a:cubicBezTo>
                      <a:pt x="51649" y="30704"/>
                      <a:pt x="51457" y="32845"/>
                      <a:pt x="51028" y="34944"/>
                    </a:cubicBezTo>
                    <a:close/>
                    <a:moveTo>
                      <a:pt x="40741" y="25419"/>
                    </a:moveTo>
                    <a:lnTo>
                      <a:pt x="40741" y="25419"/>
                    </a:lnTo>
                    <a:cubicBezTo>
                      <a:pt x="40170" y="17799"/>
                      <a:pt x="37217" y="9417"/>
                      <a:pt x="26835" y="9417"/>
                    </a:cubicBezTo>
                    <a:cubicBezTo>
                      <a:pt x="19024" y="9417"/>
                      <a:pt x="13214" y="15227"/>
                      <a:pt x="11785" y="261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69" name="Freihandform: Form 68">
                <a:extLst>
                  <a:ext uri="{FF2B5EF4-FFF2-40B4-BE49-F238E27FC236}">
                    <a16:creationId xmlns:a16="http://schemas.microsoft.com/office/drawing/2014/main" id="{DA5F2A2D-233C-460D-ACC2-7A0A591FA804}"/>
                  </a:ext>
                </a:extLst>
              </p:cNvPr>
              <p:cNvSpPr/>
              <p:nvPr/>
            </p:nvSpPr>
            <p:spPr>
              <a:xfrm>
                <a:off x="4313346" y="-1036121"/>
                <a:ext cx="29432" cy="62012"/>
              </a:xfrm>
              <a:custGeom>
                <a:avLst/>
                <a:gdLst>
                  <a:gd name="connsiteX0" fmla="*/ 29419 w 29432"/>
                  <a:gd name="connsiteY0" fmla="*/ 849 h 62012"/>
                  <a:gd name="connsiteX1" fmla="*/ 29419 w 29432"/>
                  <a:gd name="connsiteY1" fmla="*/ 11041 h 62012"/>
                  <a:gd name="connsiteX2" fmla="*/ 24276 w 29432"/>
                  <a:gd name="connsiteY2" fmla="*/ 11041 h 62012"/>
                  <a:gd name="connsiteX3" fmla="*/ 11131 w 29432"/>
                  <a:gd name="connsiteY3" fmla="*/ 18946 h 62012"/>
                  <a:gd name="connsiteX4" fmla="*/ 11131 w 29432"/>
                  <a:gd name="connsiteY4" fmla="*/ 61999 h 62012"/>
                  <a:gd name="connsiteX5" fmla="*/ -13 w 29432"/>
                  <a:gd name="connsiteY5" fmla="*/ 61999 h 62012"/>
                  <a:gd name="connsiteX6" fmla="*/ -13 w 29432"/>
                  <a:gd name="connsiteY6" fmla="*/ 1135 h 62012"/>
                  <a:gd name="connsiteX7" fmla="*/ 11131 w 29432"/>
                  <a:gd name="connsiteY7" fmla="*/ 1135 h 62012"/>
                  <a:gd name="connsiteX8" fmla="*/ 11131 w 29432"/>
                  <a:gd name="connsiteY8" fmla="*/ 7421 h 62012"/>
                  <a:gd name="connsiteX9" fmla="*/ 24752 w 29432"/>
                  <a:gd name="connsiteY9" fmla="*/ -8 h 62012"/>
                  <a:gd name="connsiteX10" fmla="*/ 29419 w 29432"/>
                  <a:gd name="connsiteY10" fmla="*/ 849 h 62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432" h="62012">
                    <a:moveTo>
                      <a:pt x="29419" y="849"/>
                    </a:moveTo>
                    <a:lnTo>
                      <a:pt x="29419" y="11041"/>
                    </a:lnTo>
                    <a:cubicBezTo>
                      <a:pt x="27711" y="10844"/>
                      <a:pt x="25985" y="10844"/>
                      <a:pt x="24276" y="11041"/>
                    </a:cubicBezTo>
                    <a:cubicBezTo>
                      <a:pt x="18666" y="10640"/>
                      <a:pt x="13407" y="13803"/>
                      <a:pt x="11131" y="18946"/>
                    </a:cubicBezTo>
                    <a:lnTo>
                      <a:pt x="11131" y="61999"/>
                    </a:lnTo>
                    <a:lnTo>
                      <a:pt x="-13" y="61999"/>
                    </a:lnTo>
                    <a:lnTo>
                      <a:pt x="-13" y="1135"/>
                    </a:lnTo>
                    <a:lnTo>
                      <a:pt x="11131" y="1135"/>
                    </a:lnTo>
                    <a:lnTo>
                      <a:pt x="11131" y="7421"/>
                    </a:lnTo>
                    <a:cubicBezTo>
                      <a:pt x="14020" y="2691"/>
                      <a:pt x="19211" y="-141"/>
                      <a:pt x="24752" y="-8"/>
                    </a:cubicBezTo>
                    <a:cubicBezTo>
                      <a:pt x="26343" y="30"/>
                      <a:pt x="27918" y="320"/>
                      <a:pt x="29419" y="8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70" name="Freihandform: Form 69">
                <a:extLst>
                  <a:ext uri="{FF2B5EF4-FFF2-40B4-BE49-F238E27FC236}">
                    <a16:creationId xmlns:a16="http://schemas.microsoft.com/office/drawing/2014/main" id="{7A58A12E-F0AA-460A-8120-F4066540BE8B}"/>
                  </a:ext>
                </a:extLst>
              </p:cNvPr>
              <p:cNvSpPr/>
              <p:nvPr/>
            </p:nvSpPr>
            <p:spPr>
              <a:xfrm>
                <a:off x="4348398" y="-1034973"/>
                <a:ext cx="51625" cy="60388"/>
              </a:xfrm>
              <a:custGeom>
                <a:avLst/>
                <a:gdLst>
                  <a:gd name="connsiteX0" fmla="*/ 40183 w 51625"/>
                  <a:gd name="connsiteY0" fmla="*/ -13 h 60388"/>
                  <a:gd name="connsiteX1" fmla="*/ 51613 w 51625"/>
                  <a:gd name="connsiteY1" fmla="*/ -13 h 60388"/>
                  <a:gd name="connsiteX2" fmla="*/ 30086 w 51625"/>
                  <a:gd name="connsiteY2" fmla="*/ 60376 h 60388"/>
                  <a:gd name="connsiteX3" fmla="*/ 21704 w 51625"/>
                  <a:gd name="connsiteY3" fmla="*/ 60376 h 60388"/>
                  <a:gd name="connsiteX4" fmla="*/ -13 w 51625"/>
                  <a:gd name="connsiteY4" fmla="*/ -13 h 60388"/>
                  <a:gd name="connsiteX5" fmla="*/ 11322 w 51625"/>
                  <a:gd name="connsiteY5" fmla="*/ -13 h 60388"/>
                  <a:gd name="connsiteX6" fmla="*/ 26086 w 51625"/>
                  <a:gd name="connsiteY6" fmla="*/ 45231 h 60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25" h="60388">
                    <a:moveTo>
                      <a:pt x="40183" y="-13"/>
                    </a:moveTo>
                    <a:lnTo>
                      <a:pt x="51613" y="-13"/>
                    </a:lnTo>
                    <a:lnTo>
                      <a:pt x="30086" y="60376"/>
                    </a:lnTo>
                    <a:lnTo>
                      <a:pt x="21704" y="60376"/>
                    </a:lnTo>
                    <a:lnTo>
                      <a:pt x="-13" y="-13"/>
                    </a:lnTo>
                    <a:lnTo>
                      <a:pt x="11322" y="-13"/>
                    </a:lnTo>
                    <a:lnTo>
                      <a:pt x="26086" y="4523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71" name="Freihandform: Form 70">
                <a:extLst>
                  <a:ext uri="{FF2B5EF4-FFF2-40B4-BE49-F238E27FC236}">
                    <a16:creationId xmlns:a16="http://schemas.microsoft.com/office/drawing/2014/main" id="{D0ABF84C-9C44-45CE-A78D-E338DAFCBFAB}"/>
                  </a:ext>
                </a:extLst>
              </p:cNvPr>
              <p:cNvSpPr/>
              <p:nvPr/>
            </p:nvSpPr>
            <p:spPr>
              <a:xfrm>
                <a:off x="4410875" y="-1059078"/>
                <a:ext cx="13151" cy="84493"/>
              </a:xfrm>
              <a:custGeom>
                <a:avLst/>
                <a:gdLst>
                  <a:gd name="connsiteX0" fmla="*/ -6 w 13151"/>
                  <a:gd name="connsiteY0" fmla="*/ 6566 h 84493"/>
                  <a:gd name="connsiteX1" fmla="*/ 5981 w 13151"/>
                  <a:gd name="connsiteY1" fmla="*/ -6 h 84493"/>
                  <a:gd name="connsiteX2" fmla="*/ 6566 w 13151"/>
                  <a:gd name="connsiteY2" fmla="*/ -6 h 84493"/>
                  <a:gd name="connsiteX3" fmla="*/ 13139 w 13151"/>
                  <a:gd name="connsiteY3" fmla="*/ 6566 h 84493"/>
                  <a:gd name="connsiteX4" fmla="*/ 6566 w 13151"/>
                  <a:gd name="connsiteY4" fmla="*/ 13139 h 84493"/>
                  <a:gd name="connsiteX5" fmla="*/ -6 w 13151"/>
                  <a:gd name="connsiteY5" fmla="*/ 6566 h 84493"/>
                  <a:gd name="connsiteX6" fmla="*/ 12472 w 13151"/>
                  <a:gd name="connsiteY6" fmla="*/ 24092 h 84493"/>
                  <a:gd name="connsiteX7" fmla="*/ 12472 w 13151"/>
                  <a:gd name="connsiteY7" fmla="*/ 84481 h 84493"/>
                  <a:gd name="connsiteX8" fmla="*/ 1328 w 13151"/>
                  <a:gd name="connsiteY8" fmla="*/ 84481 h 84493"/>
                  <a:gd name="connsiteX9" fmla="*/ 1328 w 13151"/>
                  <a:gd name="connsiteY9" fmla="*/ 24092 h 84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51" h="84493">
                    <a:moveTo>
                      <a:pt x="-6" y="6566"/>
                    </a:moveTo>
                    <a:cubicBezTo>
                      <a:pt x="-167" y="3098"/>
                      <a:pt x="2513" y="156"/>
                      <a:pt x="5981" y="-6"/>
                    </a:cubicBezTo>
                    <a:cubicBezTo>
                      <a:pt x="6176" y="-15"/>
                      <a:pt x="6372" y="-15"/>
                      <a:pt x="6566" y="-6"/>
                    </a:cubicBezTo>
                    <a:cubicBezTo>
                      <a:pt x="10196" y="-6"/>
                      <a:pt x="13139" y="2937"/>
                      <a:pt x="13139" y="6566"/>
                    </a:cubicBezTo>
                    <a:cubicBezTo>
                      <a:pt x="13139" y="10196"/>
                      <a:pt x="10196" y="13139"/>
                      <a:pt x="6566" y="13139"/>
                    </a:cubicBezTo>
                    <a:cubicBezTo>
                      <a:pt x="2937" y="13139"/>
                      <a:pt x="-6" y="10196"/>
                      <a:pt x="-6" y="6566"/>
                    </a:cubicBezTo>
                    <a:close/>
                    <a:moveTo>
                      <a:pt x="12472" y="24092"/>
                    </a:moveTo>
                    <a:lnTo>
                      <a:pt x="12472" y="84481"/>
                    </a:lnTo>
                    <a:lnTo>
                      <a:pt x="1328" y="84481"/>
                    </a:lnTo>
                    <a:lnTo>
                      <a:pt x="1328" y="2409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72" name="Freihandform: Form 71">
                <a:extLst>
                  <a:ext uri="{FF2B5EF4-FFF2-40B4-BE49-F238E27FC236}">
                    <a16:creationId xmlns:a16="http://schemas.microsoft.com/office/drawing/2014/main" id="{6FE65320-AB3F-4717-820A-15EFDEE36081}"/>
                  </a:ext>
                </a:extLst>
              </p:cNvPr>
              <p:cNvSpPr/>
              <p:nvPr/>
            </p:nvSpPr>
            <p:spPr>
              <a:xfrm>
                <a:off x="4437484" y="-1036027"/>
                <a:ext cx="48740" cy="62590"/>
              </a:xfrm>
              <a:custGeom>
                <a:avLst/>
                <a:gdLst>
                  <a:gd name="connsiteX0" fmla="*/ 11295 w 48740"/>
                  <a:gd name="connsiteY0" fmla="*/ 30378 h 62590"/>
                  <a:gd name="connsiteX1" fmla="*/ 11295 w 48740"/>
                  <a:gd name="connsiteY1" fmla="*/ 32759 h 62590"/>
                  <a:gd name="connsiteX2" fmla="*/ 26725 w 48740"/>
                  <a:gd name="connsiteY2" fmla="*/ 53714 h 62590"/>
                  <a:gd name="connsiteX3" fmla="*/ 41299 w 48740"/>
                  <a:gd name="connsiteY3" fmla="*/ 45046 h 62590"/>
                  <a:gd name="connsiteX4" fmla="*/ 48728 w 48740"/>
                  <a:gd name="connsiteY4" fmla="*/ 50761 h 62590"/>
                  <a:gd name="connsiteX5" fmla="*/ 26344 w 48740"/>
                  <a:gd name="connsiteY5" fmla="*/ 62572 h 62590"/>
                  <a:gd name="connsiteX6" fmla="*/ -8 w 48740"/>
                  <a:gd name="connsiteY6" fmla="*/ 35213 h 62590"/>
                  <a:gd name="connsiteX7" fmla="*/ 151 w 48740"/>
                  <a:gd name="connsiteY7" fmla="*/ 32759 h 62590"/>
                  <a:gd name="connsiteX8" fmla="*/ 151 w 48740"/>
                  <a:gd name="connsiteY8" fmla="*/ 30378 h 62590"/>
                  <a:gd name="connsiteX9" fmla="*/ 26725 w 48740"/>
                  <a:gd name="connsiteY9" fmla="*/ -7 h 62590"/>
                  <a:gd name="connsiteX10" fmla="*/ 47014 w 48740"/>
                  <a:gd name="connsiteY10" fmla="*/ 8851 h 62590"/>
                  <a:gd name="connsiteX11" fmla="*/ 40822 w 48740"/>
                  <a:gd name="connsiteY11" fmla="*/ 15900 h 62590"/>
                  <a:gd name="connsiteX12" fmla="*/ 26630 w 48740"/>
                  <a:gd name="connsiteY12" fmla="*/ 8947 h 62590"/>
                  <a:gd name="connsiteX13" fmla="*/ 11295 w 48740"/>
                  <a:gd name="connsiteY13" fmla="*/ 30378 h 62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8740" h="62590">
                    <a:moveTo>
                      <a:pt x="11295" y="30378"/>
                    </a:moveTo>
                    <a:lnTo>
                      <a:pt x="11295" y="32759"/>
                    </a:lnTo>
                    <a:cubicBezTo>
                      <a:pt x="11295" y="45904"/>
                      <a:pt x="17296" y="53714"/>
                      <a:pt x="26725" y="53714"/>
                    </a:cubicBezTo>
                    <a:cubicBezTo>
                      <a:pt x="32735" y="53471"/>
                      <a:pt x="38216" y="50211"/>
                      <a:pt x="41299" y="45046"/>
                    </a:cubicBezTo>
                    <a:lnTo>
                      <a:pt x="48728" y="50761"/>
                    </a:lnTo>
                    <a:cubicBezTo>
                      <a:pt x="43803" y="58295"/>
                      <a:pt x="35343" y="62759"/>
                      <a:pt x="26344" y="62572"/>
                    </a:cubicBezTo>
                    <a:cubicBezTo>
                      <a:pt x="11512" y="62294"/>
                      <a:pt x="-286" y="50045"/>
                      <a:pt x="-8" y="35213"/>
                    </a:cubicBezTo>
                    <a:cubicBezTo>
                      <a:pt x="7" y="34393"/>
                      <a:pt x="60" y="33574"/>
                      <a:pt x="151" y="32759"/>
                    </a:cubicBezTo>
                    <a:lnTo>
                      <a:pt x="151" y="30378"/>
                    </a:lnTo>
                    <a:cubicBezTo>
                      <a:pt x="151" y="11899"/>
                      <a:pt x="10533" y="-7"/>
                      <a:pt x="26725" y="-7"/>
                    </a:cubicBezTo>
                    <a:cubicBezTo>
                      <a:pt x="34460" y="-171"/>
                      <a:pt x="41877" y="3067"/>
                      <a:pt x="47014" y="8851"/>
                    </a:cubicBezTo>
                    <a:lnTo>
                      <a:pt x="40822" y="15900"/>
                    </a:lnTo>
                    <a:cubicBezTo>
                      <a:pt x="37322" y="11637"/>
                      <a:pt x="32145" y="9100"/>
                      <a:pt x="26630" y="8947"/>
                    </a:cubicBezTo>
                    <a:cubicBezTo>
                      <a:pt x="17200" y="8947"/>
                      <a:pt x="11295" y="16852"/>
                      <a:pt x="11295" y="303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73" name="Freihandform: Form 72">
                <a:extLst>
                  <a:ext uri="{FF2B5EF4-FFF2-40B4-BE49-F238E27FC236}">
                    <a16:creationId xmlns:a16="http://schemas.microsoft.com/office/drawing/2014/main" id="{E6DE27A0-E5C4-47D0-80CF-12E82A6CE705}"/>
                  </a:ext>
                </a:extLst>
              </p:cNvPr>
              <p:cNvSpPr/>
              <p:nvPr/>
            </p:nvSpPr>
            <p:spPr>
              <a:xfrm>
                <a:off x="4494202" y="-1036116"/>
                <a:ext cx="51783" cy="62702"/>
              </a:xfrm>
              <a:custGeom>
                <a:avLst/>
                <a:gdLst>
                  <a:gd name="connsiteX0" fmla="*/ 51351 w 51783"/>
                  <a:gd name="connsiteY0" fmla="*/ 34944 h 62702"/>
                  <a:gd name="connsiteX1" fmla="*/ 11441 w 51783"/>
                  <a:gd name="connsiteY1" fmla="*/ 34944 h 62702"/>
                  <a:gd name="connsiteX2" fmla="*/ 27478 w 51783"/>
                  <a:gd name="connsiteY2" fmla="*/ 53309 h 62702"/>
                  <a:gd name="connsiteX3" fmla="*/ 43445 w 51783"/>
                  <a:gd name="connsiteY3" fmla="*/ 44945 h 62702"/>
                  <a:gd name="connsiteX4" fmla="*/ 50970 w 51783"/>
                  <a:gd name="connsiteY4" fmla="*/ 50851 h 62702"/>
                  <a:gd name="connsiteX5" fmla="*/ 28014 w 51783"/>
                  <a:gd name="connsiteY5" fmla="*/ 62662 h 62702"/>
                  <a:gd name="connsiteX6" fmla="*/ 40 w 51783"/>
                  <a:gd name="connsiteY6" fmla="*/ 36567 h 62702"/>
                  <a:gd name="connsiteX7" fmla="*/ 106 w 51783"/>
                  <a:gd name="connsiteY7" fmla="*/ 33515 h 62702"/>
                  <a:gd name="connsiteX8" fmla="*/ 106 w 51783"/>
                  <a:gd name="connsiteY8" fmla="*/ 31134 h 62702"/>
                  <a:gd name="connsiteX9" fmla="*/ 25980 w 51783"/>
                  <a:gd name="connsiteY9" fmla="*/ 92 h 62702"/>
                  <a:gd name="connsiteX10" fmla="*/ 27729 w 51783"/>
                  <a:gd name="connsiteY10" fmla="*/ -13 h 62702"/>
                  <a:gd name="connsiteX11" fmla="*/ 51732 w 51783"/>
                  <a:gd name="connsiteY11" fmla="*/ 28562 h 62702"/>
                  <a:gd name="connsiteX12" fmla="*/ 51351 w 51783"/>
                  <a:gd name="connsiteY12" fmla="*/ 34944 h 62702"/>
                  <a:gd name="connsiteX13" fmla="*/ 40683 w 51783"/>
                  <a:gd name="connsiteY13" fmla="*/ 25419 h 62702"/>
                  <a:gd name="connsiteX14" fmla="*/ 40683 w 51783"/>
                  <a:gd name="connsiteY14" fmla="*/ 25419 h 62702"/>
                  <a:gd name="connsiteX15" fmla="*/ 26776 w 51783"/>
                  <a:gd name="connsiteY15" fmla="*/ 9417 h 62702"/>
                  <a:gd name="connsiteX16" fmla="*/ 11822 w 51783"/>
                  <a:gd name="connsiteY16" fmla="*/ 26181 h 62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1783" h="62702">
                    <a:moveTo>
                      <a:pt x="51351" y="34944"/>
                    </a:moveTo>
                    <a:lnTo>
                      <a:pt x="11441" y="34944"/>
                    </a:lnTo>
                    <a:cubicBezTo>
                      <a:pt x="10798" y="44444"/>
                      <a:pt x="17978" y="52666"/>
                      <a:pt x="27478" y="53309"/>
                    </a:cubicBezTo>
                    <a:cubicBezTo>
                      <a:pt x="33950" y="53747"/>
                      <a:pt x="40120" y="50515"/>
                      <a:pt x="43445" y="44945"/>
                    </a:cubicBezTo>
                    <a:lnTo>
                      <a:pt x="50970" y="50851"/>
                    </a:lnTo>
                    <a:cubicBezTo>
                      <a:pt x="45964" y="58591"/>
                      <a:pt x="37222" y="63089"/>
                      <a:pt x="28014" y="62662"/>
                    </a:cubicBezTo>
                    <a:cubicBezTo>
                      <a:pt x="13084" y="63181"/>
                      <a:pt x="559" y="51498"/>
                      <a:pt x="40" y="36567"/>
                    </a:cubicBezTo>
                    <a:cubicBezTo>
                      <a:pt x="5" y="35549"/>
                      <a:pt x="27" y="34530"/>
                      <a:pt x="106" y="33515"/>
                    </a:cubicBezTo>
                    <a:lnTo>
                      <a:pt x="106" y="31134"/>
                    </a:lnTo>
                    <a:cubicBezTo>
                      <a:pt x="-1321" y="15417"/>
                      <a:pt x="10263" y="1519"/>
                      <a:pt x="25980" y="92"/>
                    </a:cubicBezTo>
                    <a:cubicBezTo>
                      <a:pt x="26562" y="39"/>
                      <a:pt x="27145" y="4"/>
                      <a:pt x="27729" y="-13"/>
                    </a:cubicBezTo>
                    <a:cubicBezTo>
                      <a:pt x="42492" y="-13"/>
                      <a:pt x="51732" y="10941"/>
                      <a:pt x="51732" y="28562"/>
                    </a:cubicBezTo>
                    <a:cubicBezTo>
                      <a:pt x="51844" y="30697"/>
                      <a:pt x="51716" y="32838"/>
                      <a:pt x="51351" y="34944"/>
                    </a:cubicBezTo>
                    <a:close/>
                    <a:moveTo>
                      <a:pt x="40683" y="25419"/>
                    </a:moveTo>
                    <a:lnTo>
                      <a:pt x="40683" y="25419"/>
                    </a:lnTo>
                    <a:cubicBezTo>
                      <a:pt x="40111" y="17799"/>
                      <a:pt x="37158" y="9417"/>
                      <a:pt x="26776" y="9417"/>
                    </a:cubicBezTo>
                    <a:cubicBezTo>
                      <a:pt x="18966" y="9417"/>
                      <a:pt x="13155" y="15227"/>
                      <a:pt x="11822" y="261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74" name="Freihandform: Form 73">
                <a:extLst>
                  <a:ext uri="{FF2B5EF4-FFF2-40B4-BE49-F238E27FC236}">
                    <a16:creationId xmlns:a16="http://schemas.microsoft.com/office/drawing/2014/main" id="{878C9531-A008-4AED-A141-B05E66267A9E}"/>
                  </a:ext>
                </a:extLst>
              </p:cNvPr>
              <p:cNvSpPr/>
              <p:nvPr/>
            </p:nvSpPr>
            <p:spPr>
              <a:xfrm>
                <a:off x="4556710" y="-1036023"/>
                <a:ext cx="47720" cy="62698"/>
              </a:xfrm>
              <a:custGeom>
                <a:avLst/>
                <a:gdLst>
                  <a:gd name="connsiteX0" fmla="*/ 36563 w 47720"/>
                  <a:gd name="connsiteY0" fmla="*/ 44947 h 62698"/>
                  <a:gd name="connsiteX1" fmla="*/ 23228 w 47720"/>
                  <a:gd name="connsiteY1" fmla="*/ 35422 h 62698"/>
                  <a:gd name="connsiteX2" fmla="*/ 2654 w 47720"/>
                  <a:gd name="connsiteY2" fmla="*/ 17801 h 62698"/>
                  <a:gd name="connsiteX3" fmla="*/ 24467 w 47720"/>
                  <a:gd name="connsiteY3" fmla="*/ -11 h 62698"/>
                  <a:gd name="connsiteX4" fmla="*/ 45707 w 47720"/>
                  <a:gd name="connsiteY4" fmla="*/ 8466 h 62698"/>
                  <a:gd name="connsiteX5" fmla="*/ 39706 w 47720"/>
                  <a:gd name="connsiteY5" fmla="*/ 15420 h 62698"/>
                  <a:gd name="connsiteX6" fmla="*/ 24466 w 47720"/>
                  <a:gd name="connsiteY6" fmla="*/ 8943 h 62698"/>
                  <a:gd name="connsiteX7" fmla="*/ 13798 w 47720"/>
                  <a:gd name="connsiteY7" fmla="*/ 17420 h 62698"/>
                  <a:gd name="connsiteX8" fmla="*/ 25800 w 47720"/>
                  <a:gd name="connsiteY8" fmla="*/ 26469 h 62698"/>
                  <a:gd name="connsiteX9" fmla="*/ 47707 w 47720"/>
                  <a:gd name="connsiteY9" fmla="*/ 44566 h 62698"/>
                  <a:gd name="connsiteX10" fmla="*/ 24467 w 47720"/>
                  <a:gd name="connsiteY10" fmla="*/ 62664 h 62698"/>
                  <a:gd name="connsiteX11" fmla="*/ -13 w 47720"/>
                  <a:gd name="connsiteY11" fmla="*/ 50567 h 62698"/>
                  <a:gd name="connsiteX12" fmla="*/ 7702 w 47720"/>
                  <a:gd name="connsiteY12" fmla="*/ 44661 h 62698"/>
                  <a:gd name="connsiteX13" fmla="*/ 24847 w 47720"/>
                  <a:gd name="connsiteY13" fmla="*/ 53615 h 62698"/>
                  <a:gd name="connsiteX14" fmla="*/ 36563 w 47720"/>
                  <a:gd name="connsiteY14" fmla="*/ 44947 h 62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7720" h="62698">
                    <a:moveTo>
                      <a:pt x="36563" y="44947"/>
                    </a:moveTo>
                    <a:cubicBezTo>
                      <a:pt x="36563" y="40089"/>
                      <a:pt x="32944" y="37422"/>
                      <a:pt x="23228" y="35422"/>
                    </a:cubicBezTo>
                    <a:cubicBezTo>
                      <a:pt x="9227" y="32565"/>
                      <a:pt x="2654" y="26850"/>
                      <a:pt x="2654" y="17801"/>
                    </a:cubicBezTo>
                    <a:cubicBezTo>
                      <a:pt x="2654" y="8752"/>
                      <a:pt x="11417" y="-11"/>
                      <a:pt x="24467" y="-11"/>
                    </a:cubicBezTo>
                    <a:cubicBezTo>
                      <a:pt x="32388" y="-100"/>
                      <a:pt x="40024" y="2947"/>
                      <a:pt x="45707" y="8466"/>
                    </a:cubicBezTo>
                    <a:lnTo>
                      <a:pt x="39706" y="15420"/>
                    </a:lnTo>
                    <a:cubicBezTo>
                      <a:pt x="35614" y="11432"/>
                      <a:pt x="30177" y="9121"/>
                      <a:pt x="24466" y="8943"/>
                    </a:cubicBezTo>
                    <a:cubicBezTo>
                      <a:pt x="17894" y="8943"/>
                      <a:pt x="13798" y="12276"/>
                      <a:pt x="13798" y="17420"/>
                    </a:cubicBezTo>
                    <a:cubicBezTo>
                      <a:pt x="13798" y="22563"/>
                      <a:pt x="16561" y="24278"/>
                      <a:pt x="25800" y="26469"/>
                    </a:cubicBezTo>
                    <a:cubicBezTo>
                      <a:pt x="41421" y="29993"/>
                      <a:pt x="47707" y="35232"/>
                      <a:pt x="47707" y="44566"/>
                    </a:cubicBezTo>
                    <a:cubicBezTo>
                      <a:pt x="47707" y="55996"/>
                      <a:pt x="38182" y="62664"/>
                      <a:pt x="24467" y="62664"/>
                    </a:cubicBezTo>
                    <a:cubicBezTo>
                      <a:pt x="14784" y="63043"/>
                      <a:pt x="5568" y="58489"/>
                      <a:pt x="-13" y="50567"/>
                    </a:cubicBezTo>
                    <a:lnTo>
                      <a:pt x="7702" y="44661"/>
                    </a:lnTo>
                    <a:cubicBezTo>
                      <a:pt x="11536" y="50353"/>
                      <a:pt x="17986" y="53722"/>
                      <a:pt x="24847" y="53615"/>
                    </a:cubicBezTo>
                    <a:cubicBezTo>
                      <a:pt x="31896" y="53901"/>
                      <a:pt x="36563" y="50472"/>
                      <a:pt x="36563" y="4494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6217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_TITEL&amp;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/>
          <p:cNvSpPr>
            <a:spLocks noGrp="1"/>
          </p:cNvSpPr>
          <p:nvPr>
            <p:ph type="title"/>
          </p:nvPr>
        </p:nvSpPr>
        <p:spPr bwMode="gray">
          <a:xfrm>
            <a:off x="540000" y="432000"/>
            <a:ext cx="11109600" cy="360000"/>
          </a:xfrm>
        </p:spPr>
        <p:txBody>
          <a:bodyPr/>
          <a:lstStyle/>
          <a:p>
            <a:r>
              <a:rPr lang="de-DE" noProof="0" dirty="0"/>
              <a:t>Titelmasterformat durch Klicken bearbeiten</a:t>
            </a:r>
          </a:p>
        </p:txBody>
      </p:sp>
      <p:sp>
        <p:nvSpPr>
          <p:cNvPr id="3" name="Inhalt 1"/>
          <p:cNvSpPr>
            <a:spLocks noGrp="1"/>
          </p:cNvSpPr>
          <p:nvPr>
            <p:ph sz="half" idx="1"/>
          </p:nvPr>
        </p:nvSpPr>
        <p:spPr bwMode="gray">
          <a:xfrm>
            <a:off x="540000" y="1498600"/>
            <a:ext cx="3416400" cy="4477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37" name="Inhalt 2"/>
          <p:cNvSpPr>
            <a:spLocks noGrp="1"/>
          </p:cNvSpPr>
          <p:nvPr>
            <p:ph sz="half" idx="14"/>
          </p:nvPr>
        </p:nvSpPr>
        <p:spPr bwMode="gray">
          <a:xfrm>
            <a:off x="4386600" y="1498600"/>
            <a:ext cx="7263000" cy="4477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7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 b="1"/>
            </a:lvl1pPr>
          </a:lstStyle>
          <a:p>
            <a:fld id="{02CEFE82-39F2-4F47-8A0C-D5AB3496FA5C}" type="slidenum">
              <a:rPr lang="de-DE" smtClean="0"/>
              <a:pPr/>
              <a:t>‹#›</a:t>
            </a:fld>
            <a:endParaRPr lang="de-DE" dirty="0"/>
          </a:p>
        </p:txBody>
      </p: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3FC6AB92-D9DB-456B-87B8-D5EC5C41267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532128" y="6228000"/>
            <a:ext cx="2320671" cy="360000"/>
            <a:chOff x="922011" y="-1136795"/>
            <a:chExt cx="2768825" cy="429521"/>
          </a:xfrm>
          <a:solidFill>
            <a:schemeClr val="bg1"/>
          </a:solidFill>
        </p:grpSpPr>
        <p:grpSp>
          <p:nvGrpSpPr>
            <p:cNvPr id="51" name="Grafik 2">
              <a:extLst>
                <a:ext uri="{FF2B5EF4-FFF2-40B4-BE49-F238E27FC236}">
                  <a16:creationId xmlns:a16="http://schemas.microsoft.com/office/drawing/2014/main" id="{512A4F0A-5A69-488D-95BE-0856754A87D4}"/>
                </a:ext>
              </a:extLst>
            </p:cNvPr>
            <p:cNvGrpSpPr/>
            <p:nvPr/>
          </p:nvGrpSpPr>
          <p:grpSpPr>
            <a:xfrm>
              <a:off x="3001848" y="-1136795"/>
              <a:ext cx="688988" cy="429521"/>
              <a:chOff x="3001849" y="-1136795"/>
              <a:chExt cx="389763" cy="242982"/>
            </a:xfrm>
            <a:grpFill/>
          </p:grpSpPr>
          <p:sp>
            <p:nvSpPr>
              <p:cNvPr id="72" name="Freihandform: Form 71">
                <a:extLst>
                  <a:ext uri="{FF2B5EF4-FFF2-40B4-BE49-F238E27FC236}">
                    <a16:creationId xmlns:a16="http://schemas.microsoft.com/office/drawing/2014/main" id="{7487EF70-5A2C-43DA-AD9E-1EA287C67186}"/>
                  </a:ext>
                </a:extLst>
              </p:cNvPr>
              <p:cNvSpPr/>
              <p:nvPr/>
            </p:nvSpPr>
            <p:spPr>
              <a:xfrm>
                <a:off x="3075484" y="-1136795"/>
                <a:ext cx="316127" cy="161925"/>
              </a:xfrm>
              <a:custGeom>
                <a:avLst/>
                <a:gdLst>
                  <a:gd name="connsiteX0" fmla="*/ 121233 w 316127"/>
                  <a:gd name="connsiteY0" fmla="*/ -13 h 161925"/>
                  <a:gd name="connsiteX1" fmla="*/ -13 w 316127"/>
                  <a:gd name="connsiteY1" fmla="*/ 121629 h 161925"/>
                  <a:gd name="connsiteX2" fmla="*/ 6933 w 316127"/>
                  <a:gd name="connsiteY2" fmla="*/ 161912 h 161925"/>
                  <a:gd name="connsiteX3" fmla="*/ 154094 w 316127"/>
                  <a:gd name="connsiteY3" fmla="*/ 161912 h 161925"/>
                  <a:gd name="connsiteX4" fmla="*/ 189527 w 316127"/>
                  <a:gd name="connsiteY4" fmla="*/ 126098 h 161925"/>
                  <a:gd name="connsiteX5" fmla="*/ 42937 w 316127"/>
                  <a:gd name="connsiteY5" fmla="*/ 126098 h 161925"/>
                  <a:gd name="connsiteX6" fmla="*/ 14934 w 316127"/>
                  <a:gd name="connsiteY6" fmla="*/ 154673 h 161925"/>
                  <a:gd name="connsiteX7" fmla="*/ 9886 w 316127"/>
                  <a:gd name="connsiteY7" fmla="*/ 121812 h 161925"/>
                  <a:gd name="connsiteX8" fmla="*/ 119137 w 316127"/>
                  <a:gd name="connsiteY8" fmla="*/ 10084 h 161925"/>
                  <a:gd name="connsiteX9" fmla="*/ 306018 w 316127"/>
                  <a:gd name="connsiteY9" fmla="*/ 10084 h 161925"/>
                  <a:gd name="connsiteX10" fmla="*/ 316114 w 316127"/>
                  <a:gd name="connsiteY10" fmla="*/ -13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6127" h="161925">
                    <a:moveTo>
                      <a:pt x="121233" y="-13"/>
                    </a:moveTo>
                    <a:cubicBezTo>
                      <a:pt x="54161" y="97"/>
                      <a:pt x="-122" y="54558"/>
                      <a:pt x="-13" y="121629"/>
                    </a:cubicBezTo>
                    <a:cubicBezTo>
                      <a:pt x="10" y="135353"/>
                      <a:pt x="2358" y="148973"/>
                      <a:pt x="6933" y="161912"/>
                    </a:cubicBezTo>
                    <a:lnTo>
                      <a:pt x="154094" y="161912"/>
                    </a:lnTo>
                    <a:lnTo>
                      <a:pt x="189527" y="126098"/>
                    </a:lnTo>
                    <a:lnTo>
                      <a:pt x="42937" y="126098"/>
                    </a:lnTo>
                    <a:lnTo>
                      <a:pt x="14934" y="154673"/>
                    </a:lnTo>
                    <a:cubicBezTo>
                      <a:pt x="11600" y="144037"/>
                      <a:pt x="9898" y="132958"/>
                      <a:pt x="9886" y="121812"/>
                    </a:cubicBezTo>
                    <a:cubicBezTo>
                      <a:pt x="9820" y="61040"/>
                      <a:pt x="58379" y="11380"/>
                      <a:pt x="119137" y="10084"/>
                    </a:cubicBezTo>
                    <a:lnTo>
                      <a:pt x="306018" y="10084"/>
                    </a:lnTo>
                    <a:lnTo>
                      <a:pt x="316114" y="-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73" name="Freihandform: Form 72">
                <a:extLst>
                  <a:ext uri="{FF2B5EF4-FFF2-40B4-BE49-F238E27FC236}">
                    <a16:creationId xmlns:a16="http://schemas.microsoft.com/office/drawing/2014/main" id="{120DEC4A-C1A6-4801-8B5D-7E742E59FC5A}"/>
                  </a:ext>
                </a:extLst>
              </p:cNvPr>
              <p:cNvSpPr/>
              <p:nvPr/>
            </p:nvSpPr>
            <p:spPr>
              <a:xfrm>
                <a:off x="3001849" y="-1055738"/>
                <a:ext cx="316375" cy="161925"/>
              </a:xfrm>
              <a:custGeom>
                <a:avLst/>
                <a:gdLst>
                  <a:gd name="connsiteX0" fmla="*/ 199917 w 316375"/>
                  <a:gd name="connsiteY0" fmla="*/ 161912 h 161925"/>
                  <a:gd name="connsiteX1" fmla="*/ 316250 w 316375"/>
                  <a:gd name="connsiteY1" fmla="*/ 35198 h 161925"/>
                  <a:gd name="connsiteX2" fmla="*/ 309455 w 316375"/>
                  <a:gd name="connsiteY2" fmla="*/ -13 h 161925"/>
                  <a:gd name="connsiteX3" fmla="*/ 161912 w 316375"/>
                  <a:gd name="connsiteY3" fmla="*/ -13 h 161925"/>
                  <a:gd name="connsiteX4" fmla="*/ 131527 w 316375"/>
                  <a:gd name="connsiteY4" fmla="*/ 30372 h 161925"/>
                  <a:gd name="connsiteX5" fmla="*/ 278498 w 316375"/>
                  <a:gd name="connsiteY5" fmla="*/ 30372 h 161925"/>
                  <a:gd name="connsiteX6" fmla="*/ 301358 w 316375"/>
                  <a:gd name="connsiteY6" fmla="*/ 7607 h 161925"/>
                  <a:gd name="connsiteX7" fmla="*/ 227741 w 316375"/>
                  <a:gd name="connsiteY7" fmla="*/ 146808 h 161925"/>
                  <a:gd name="connsiteX8" fmla="*/ 197345 w 316375"/>
                  <a:gd name="connsiteY8" fmla="*/ 151721 h 161925"/>
                  <a:gd name="connsiteX9" fmla="*/ 156864 w 316375"/>
                  <a:gd name="connsiteY9" fmla="*/ 151721 h 161925"/>
                  <a:gd name="connsiteX10" fmla="*/ 210014 w 316375"/>
                  <a:gd name="connsiteY10" fmla="*/ 98571 h 161925"/>
                  <a:gd name="connsiteX11" fmla="*/ 63233 w 316375"/>
                  <a:gd name="connsiteY11" fmla="*/ 98571 h 161925"/>
                  <a:gd name="connsiteX12" fmla="*/ -13 w 316375"/>
                  <a:gd name="connsiteY12" fmla="*/ 161912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6375" h="161925">
                    <a:moveTo>
                      <a:pt x="199917" y="161912"/>
                    </a:moveTo>
                    <a:cubicBezTo>
                      <a:pt x="267033" y="159045"/>
                      <a:pt x="319116" y="102313"/>
                      <a:pt x="316250" y="35198"/>
                    </a:cubicBezTo>
                    <a:cubicBezTo>
                      <a:pt x="315737" y="23190"/>
                      <a:pt x="313447" y="11324"/>
                      <a:pt x="309455" y="-13"/>
                    </a:cubicBezTo>
                    <a:lnTo>
                      <a:pt x="161912" y="-13"/>
                    </a:lnTo>
                    <a:lnTo>
                      <a:pt x="131527" y="30372"/>
                    </a:lnTo>
                    <a:lnTo>
                      <a:pt x="278498" y="30372"/>
                    </a:lnTo>
                    <a:lnTo>
                      <a:pt x="301358" y="7607"/>
                    </a:lnTo>
                    <a:cubicBezTo>
                      <a:pt x="319469" y="66375"/>
                      <a:pt x="286509" y="128698"/>
                      <a:pt x="227741" y="146808"/>
                    </a:cubicBezTo>
                    <a:cubicBezTo>
                      <a:pt x="217885" y="149845"/>
                      <a:pt x="207656" y="151499"/>
                      <a:pt x="197345" y="151721"/>
                    </a:cubicBezTo>
                    <a:lnTo>
                      <a:pt x="156864" y="151721"/>
                    </a:lnTo>
                    <a:lnTo>
                      <a:pt x="210014" y="98571"/>
                    </a:lnTo>
                    <a:lnTo>
                      <a:pt x="63233" y="98571"/>
                    </a:lnTo>
                    <a:lnTo>
                      <a:pt x="-13" y="1619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74" name="Freihandform: Form 73">
                <a:extLst>
                  <a:ext uri="{FF2B5EF4-FFF2-40B4-BE49-F238E27FC236}">
                    <a16:creationId xmlns:a16="http://schemas.microsoft.com/office/drawing/2014/main" id="{3E7AE7F0-6736-4FB0-8CF4-F64BBE5E404C}"/>
                  </a:ext>
                </a:extLst>
              </p:cNvPr>
              <p:cNvSpPr/>
              <p:nvPr/>
            </p:nvSpPr>
            <p:spPr>
              <a:xfrm>
                <a:off x="3176537" y="-1091171"/>
                <a:ext cx="169544" cy="22669"/>
              </a:xfrm>
              <a:custGeom>
                <a:avLst/>
                <a:gdLst>
                  <a:gd name="connsiteX0" fmla="*/ 0 w 169544"/>
                  <a:gd name="connsiteY0" fmla="*/ 22670 h 22669"/>
                  <a:gd name="connsiteX1" fmla="*/ 146780 w 169544"/>
                  <a:gd name="connsiteY1" fmla="*/ 22670 h 22669"/>
                  <a:gd name="connsiteX2" fmla="*/ 169545 w 169544"/>
                  <a:gd name="connsiteY2" fmla="*/ 0 h 22669"/>
                  <a:gd name="connsiteX3" fmla="*/ 22765 w 169544"/>
                  <a:gd name="connsiteY3" fmla="*/ 0 h 22669"/>
                  <a:gd name="connsiteX4" fmla="*/ 0 w 169544"/>
                  <a:gd name="connsiteY4" fmla="*/ 22670 h 22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544" h="22669">
                    <a:moveTo>
                      <a:pt x="0" y="22670"/>
                    </a:moveTo>
                    <a:lnTo>
                      <a:pt x="146780" y="22670"/>
                    </a:lnTo>
                    <a:lnTo>
                      <a:pt x="169545" y="0"/>
                    </a:lnTo>
                    <a:lnTo>
                      <a:pt x="22765" y="0"/>
                    </a:lnTo>
                    <a:lnTo>
                      <a:pt x="0" y="226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75" name="Freihandform: Form 74">
                <a:extLst>
                  <a:ext uri="{FF2B5EF4-FFF2-40B4-BE49-F238E27FC236}">
                    <a16:creationId xmlns:a16="http://schemas.microsoft.com/office/drawing/2014/main" id="{DC2B6F75-A04C-4C90-894B-8E3C8D68E927}"/>
                  </a:ext>
                </a:extLst>
              </p:cNvPr>
              <p:cNvSpPr/>
              <p:nvPr/>
            </p:nvSpPr>
            <p:spPr>
              <a:xfrm>
                <a:off x="3209398" y="-1116507"/>
                <a:ext cx="162020" cy="15144"/>
              </a:xfrm>
              <a:custGeom>
                <a:avLst/>
                <a:gdLst>
                  <a:gd name="connsiteX0" fmla="*/ 0 w 162020"/>
                  <a:gd name="connsiteY0" fmla="*/ 15145 h 15144"/>
                  <a:gd name="connsiteX1" fmla="*/ 146780 w 162020"/>
                  <a:gd name="connsiteY1" fmla="*/ 15145 h 15144"/>
                  <a:gd name="connsiteX2" fmla="*/ 162020 w 162020"/>
                  <a:gd name="connsiteY2" fmla="*/ 0 h 15144"/>
                  <a:gd name="connsiteX3" fmla="*/ 15240 w 162020"/>
                  <a:gd name="connsiteY3" fmla="*/ 0 h 15144"/>
                  <a:gd name="connsiteX4" fmla="*/ 0 w 162020"/>
                  <a:gd name="connsiteY4" fmla="*/ 15145 h 15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020" h="15144">
                    <a:moveTo>
                      <a:pt x="0" y="15145"/>
                    </a:moveTo>
                    <a:lnTo>
                      <a:pt x="146780" y="15145"/>
                    </a:lnTo>
                    <a:lnTo>
                      <a:pt x="162020" y="0"/>
                    </a:lnTo>
                    <a:lnTo>
                      <a:pt x="15240" y="0"/>
                    </a:lnTo>
                    <a:lnTo>
                      <a:pt x="0" y="1514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</p:grpSp>
        <p:grpSp>
          <p:nvGrpSpPr>
            <p:cNvPr id="52" name="Grafik 2">
              <a:extLst>
                <a:ext uri="{FF2B5EF4-FFF2-40B4-BE49-F238E27FC236}">
                  <a16:creationId xmlns:a16="http://schemas.microsoft.com/office/drawing/2014/main" id="{764DBA5F-D7B2-4C47-AC51-205CF80A3B16}"/>
                </a:ext>
              </a:extLst>
            </p:cNvPr>
            <p:cNvGrpSpPr/>
            <p:nvPr/>
          </p:nvGrpSpPr>
          <p:grpSpPr>
            <a:xfrm>
              <a:off x="922011" y="-999571"/>
              <a:ext cx="2000622" cy="152233"/>
              <a:chOff x="3472669" y="-1059167"/>
              <a:chExt cx="1131760" cy="86119"/>
            </a:xfrm>
            <a:grpFill/>
          </p:grpSpPr>
          <p:sp>
            <p:nvSpPr>
              <p:cNvPr id="53" name="Freihandform: Form 52">
                <a:extLst>
                  <a:ext uri="{FF2B5EF4-FFF2-40B4-BE49-F238E27FC236}">
                    <a16:creationId xmlns:a16="http://schemas.microsoft.com/office/drawing/2014/main" id="{26782F4D-D568-492B-B066-983242DEDFA6}"/>
                  </a:ext>
                </a:extLst>
              </p:cNvPr>
              <p:cNvSpPr/>
              <p:nvPr/>
            </p:nvSpPr>
            <p:spPr>
              <a:xfrm>
                <a:off x="3472669" y="-1055927"/>
                <a:ext cx="73848" cy="81428"/>
              </a:xfrm>
              <a:custGeom>
                <a:avLst/>
                <a:gdLst>
                  <a:gd name="connsiteX0" fmla="*/ 73806 w 73848"/>
                  <a:gd name="connsiteY0" fmla="*/ 40372 h 81428"/>
                  <a:gd name="connsiteX1" fmla="*/ 73806 w 73848"/>
                  <a:gd name="connsiteY1" fmla="*/ 40848 h 81428"/>
                  <a:gd name="connsiteX2" fmla="*/ 36298 w 73848"/>
                  <a:gd name="connsiteY2" fmla="*/ 81387 h 81428"/>
                  <a:gd name="connsiteX3" fmla="*/ 32182 w 73848"/>
                  <a:gd name="connsiteY3" fmla="*/ 81329 h 81428"/>
                  <a:gd name="connsiteX4" fmla="*/ -13 w 73848"/>
                  <a:gd name="connsiteY4" fmla="*/ 81329 h 81428"/>
                  <a:gd name="connsiteX5" fmla="*/ -13 w 73848"/>
                  <a:gd name="connsiteY5" fmla="*/ 81 h 81428"/>
                  <a:gd name="connsiteX6" fmla="*/ 31991 w 73848"/>
                  <a:gd name="connsiteY6" fmla="*/ 81 h 81428"/>
                  <a:gd name="connsiteX7" fmla="*/ 73733 w 73848"/>
                  <a:gd name="connsiteY7" fmla="*/ 36450 h 81428"/>
                  <a:gd name="connsiteX8" fmla="*/ 73806 w 73848"/>
                  <a:gd name="connsiteY8" fmla="*/ 40372 h 81428"/>
                  <a:gd name="connsiteX9" fmla="*/ 45803 w 73848"/>
                  <a:gd name="connsiteY9" fmla="*/ 40467 h 81428"/>
                  <a:gd name="connsiteX10" fmla="*/ 31515 w 73848"/>
                  <a:gd name="connsiteY10" fmla="*/ 19798 h 81428"/>
                  <a:gd name="connsiteX11" fmla="*/ 26753 w 73848"/>
                  <a:gd name="connsiteY11" fmla="*/ 19798 h 81428"/>
                  <a:gd name="connsiteX12" fmla="*/ 26753 w 73848"/>
                  <a:gd name="connsiteY12" fmla="*/ 61613 h 81428"/>
                  <a:gd name="connsiteX13" fmla="*/ 31705 w 73848"/>
                  <a:gd name="connsiteY13" fmla="*/ 61613 h 81428"/>
                  <a:gd name="connsiteX14" fmla="*/ 45803 w 73848"/>
                  <a:gd name="connsiteY14" fmla="*/ 40943 h 81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3848" h="81428">
                    <a:moveTo>
                      <a:pt x="73806" y="40372"/>
                    </a:moveTo>
                    <a:lnTo>
                      <a:pt x="73806" y="40848"/>
                    </a:lnTo>
                    <a:cubicBezTo>
                      <a:pt x="74643" y="62400"/>
                      <a:pt x="57850" y="80550"/>
                      <a:pt x="36298" y="81387"/>
                    </a:cubicBezTo>
                    <a:cubicBezTo>
                      <a:pt x="34926" y="81440"/>
                      <a:pt x="33552" y="81421"/>
                      <a:pt x="32182" y="81329"/>
                    </a:cubicBezTo>
                    <a:lnTo>
                      <a:pt x="-13" y="81329"/>
                    </a:lnTo>
                    <a:lnTo>
                      <a:pt x="-13" y="81"/>
                    </a:lnTo>
                    <a:lnTo>
                      <a:pt x="31991" y="81"/>
                    </a:lnTo>
                    <a:cubicBezTo>
                      <a:pt x="53561" y="-1403"/>
                      <a:pt x="72250" y="14880"/>
                      <a:pt x="73733" y="36450"/>
                    </a:cubicBezTo>
                    <a:cubicBezTo>
                      <a:pt x="73823" y="37755"/>
                      <a:pt x="73847" y="39064"/>
                      <a:pt x="73806" y="40372"/>
                    </a:cubicBezTo>
                    <a:close/>
                    <a:moveTo>
                      <a:pt x="45803" y="40467"/>
                    </a:moveTo>
                    <a:cubicBezTo>
                      <a:pt x="45803" y="26370"/>
                      <a:pt x="40278" y="19798"/>
                      <a:pt x="31515" y="19798"/>
                    </a:cubicBezTo>
                    <a:lnTo>
                      <a:pt x="26753" y="19798"/>
                    </a:lnTo>
                    <a:lnTo>
                      <a:pt x="26753" y="61613"/>
                    </a:lnTo>
                    <a:lnTo>
                      <a:pt x="31705" y="61613"/>
                    </a:lnTo>
                    <a:cubicBezTo>
                      <a:pt x="40278" y="61613"/>
                      <a:pt x="45803" y="54850"/>
                      <a:pt x="45803" y="4094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54" name="Freihandform: Form 53">
                <a:extLst>
                  <a:ext uri="{FF2B5EF4-FFF2-40B4-BE49-F238E27FC236}">
                    <a16:creationId xmlns:a16="http://schemas.microsoft.com/office/drawing/2014/main" id="{14B0C4D0-CE22-42EA-8750-1F0BD54FE25D}"/>
                  </a:ext>
                </a:extLst>
              </p:cNvPr>
              <p:cNvSpPr/>
              <p:nvPr/>
            </p:nvSpPr>
            <p:spPr>
              <a:xfrm>
                <a:off x="3553537" y="-1055833"/>
                <a:ext cx="60197" cy="81248"/>
              </a:xfrm>
              <a:custGeom>
                <a:avLst/>
                <a:gdLst>
                  <a:gd name="connsiteX0" fmla="*/ 60185 w 60197"/>
                  <a:gd name="connsiteY0" fmla="*/ 19704 h 81248"/>
                  <a:gd name="connsiteX1" fmla="*/ 26943 w 60197"/>
                  <a:gd name="connsiteY1" fmla="*/ 19704 h 81248"/>
                  <a:gd name="connsiteX2" fmla="*/ 26943 w 60197"/>
                  <a:gd name="connsiteY2" fmla="*/ 35611 h 81248"/>
                  <a:gd name="connsiteX3" fmla="*/ 57899 w 60197"/>
                  <a:gd name="connsiteY3" fmla="*/ 35611 h 81248"/>
                  <a:gd name="connsiteX4" fmla="*/ 57899 w 60197"/>
                  <a:gd name="connsiteY4" fmla="*/ 55327 h 81248"/>
                  <a:gd name="connsiteX5" fmla="*/ 26943 w 60197"/>
                  <a:gd name="connsiteY5" fmla="*/ 55327 h 81248"/>
                  <a:gd name="connsiteX6" fmla="*/ 26943 w 60197"/>
                  <a:gd name="connsiteY6" fmla="*/ 81236 h 81248"/>
                  <a:gd name="connsiteX7" fmla="*/ -13 w 60197"/>
                  <a:gd name="connsiteY7" fmla="*/ 81236 h 81248"/>
                  <a:gd name="connsiteX8" fmla="*/ -13 w 60197"/>
                  <a:gd name="connsiteY8" fmla="*/ -13 h 81248"/>
                  <a:gd name="connsiteX9" fmla="*/ 60185 w 60197"/>
                  <a:gd name="connsiteY9" fmla="*/ -13 h 81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0197" h="81248">
                    <a:moveTo>
                      <a:pt x="60185" y="19704"/>
                    </a:moveTo>
                    <a:lnTo>
                      <a:pt x="26943" y="19704"/>
                    </a:lnTo>
                    <a:lnTo>
                      <a:pt x="26943" y="35611"/>
                    </a:lnTo>
                    <a:lnTo>
                      <a:pt x="57899" y="35611"/>
                    </a:lnTo>
                    <a:lnTo>
                      <a:pt x="57899" y="55327"/>
                    </a:lnTo>
                    <a:lnTo>
                      <a:pt x="26943" y="55327"/>
                    </a:lnTo>
                    <a:lnTo>
                      <a:pt x="26943" y="81236"/>
                    </a:lnTo>
                    <a:lnTo>
                      <a:pt x="-13" y="81236"/>
                    </a:lnTo>
                    <a:lnTo>
                      <a:pt x="-13" y="-13"/>
                    </a:lnTo>
                    <a:lnTo>
                      <a:pt x="60185" y="-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55" name="Freihandform: Form 54">
                <a:extLst>
                  <a:ext uri="{FF2B5EF4-FFF2-40B4-BE49-F238E27FC236}">
                    <a16:creationId xmlns:a16="http://schemas.microsoft.com/office/drawing/2014/main" id="{52B962D1-4159-4CE8-B61F-66BA58A41369}"/>
                  </a:ext>
                </a:extLst>
              </p:cNvPr>
              <p:cNvSpPr/>
              <p:nvPr/>
            </p:nvSpPr>
            <p:spPr>
              <a:xfrm>
                <a:off x="3617068" y="-1056710"/>
                <a:ext cx="72866" cy="83109"/>
              </a:xfrm>
              <a:custGeom>
                <a:avLst/>
                <a:gdLst>
                  <a:gd name="connsiteX0" fmla="*/ -13 w 72866"/>
                  <a:gd name="connsiteY0" fmla="*/ 71159 h 83109"/>
                  <a:gd name="connsiteX1" fmla="*/ 11798 w 72866"/>
                  <a:gd name="connsiteY1" fmla="*/ 54300 h 83109"/>
                  <a:gd name="connsiteX2" fmla="*/ 35992 w 72866"/>
                  <a:gd name="connsiteY2" fmla="*/ 63349 h 83109"/>
                  <a:gd name="connsiteX3" fmla="*/ 44945 w 72866"/>
                  <a:gd name="connsiteY3" fmla="*/ 58491 h 83109"/>
                  <a:gd name="connsiteX4" fmla="*/ 27419 w 72866"/>
                  <a:gd name="connsiteY4" fmla="*/ 48966 h 83109"/>
                  <a:gd name="connsiteX5" fmla="*/ 4369 w 72866"/>
                  <a:gd name="connsiteY5" fmla="*/ 25820 h 83109"/>
                  <a:gd name="connsiteX6" fmla="*/ 39135 w 72866"/>
                  <a:gd name="connsiteY6" fmla="*/ 7 h 83109"/>
                  <a:gd name="connsiteX7" fmla="*/ 72854 w 72866"/>
                  <a:gd name="connsiteY7" fmla="*/ 12104 h 83109"/>
                  <a:gd name="connsiteX8" fmla="*/ 60090 w 72866"/>
                  <a:gd name="connsiteY8" fmla="*/ 26963 h 83109"/>
                  <a:gd name="connsiteX9" fmla="*/ 40469 w 72866"/>
                  <a:gd name="connsiteY9" fmla="*/ 19343 h 83109"/>
                  <a:gd name="connsiteX10" fmla="*/ 31515 w 72866"/>
                  <a:gd name="connsiteY10" fmla="*/ 24296 h 83109"/>
                  <a:gd name="connsiteX11" fmla="*/ 46279 w 72866"/>
                  <a:gd name="connsiteY11" fmla="*/ 32202 h 83109"/>
                  <a:gd name="connsiteX12" fmla="*/ 72091 w 72866"/>
                  <a:gd name="connsiteY12" fmla="*/ 58396 h 83109"/>
                  <a:gd name="connsiteX13" fmla="*/ 37325 w 72866"/>
                  <a:gd name="connsiteY13" fmla="*/ 83065 h 83109"/>
                  <a:gd name="connsiteX14" fmla="*/ -13 w 72866"/>
                  <a:gd name="connsiteY14" fmla="*/ 71159 h 83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2866" h="83109">
                    <a:moveTo>
                      <a:pt x="-13" y="71159"/>
                    </a:moveTo>
                    <a:lnTo>
                      <a:pt x="11798" y="54300"/>
                    </a:lnTo>
                    <a:cubicBezTo>
                      <a:pt x="18644" y="59902"/>
                      <a:pt x="27150" y="63083"/>
                      <a:pt x="35992" y="63349"/>
                    </a:cubicBezTo>
                    <a:cubicBezTo>
                      <a:pt x="42088" y="63349"/>
                      <a:pt x="44945" y="61634"/>
                      <a:pt x="44945" y="58491"/>
                    </a:cubicBezTo>
                    <a:cubicBezTo>
                      <a:pt x="44945" y="53824"/>
                      <a:pt x="38754" y="52014"/>
                      <a:pt x="27419" y="48966"/>
                    </a:cubicBezTo>
                    <a:cubicBezTo>
                      <a:pt x="13513" y="44775"/>
                      <a:pt x="4369" y="38488"/>
                      <a:pt x="4369" y="25820"/>
                    </a:cubicBezTo>
                    <a:cubicBezTo>
                      <a:pt x="4369" y="9818"/>
                      <a:pt x="19037" y="7"/>
                      <a:pt x="39135" y="7"/>
                    </a:cubicBezTo>
                    <a:cubicBezTo>
                      <a:pt x="51496" y="-346"/>
                      <a:pt x="63536" y="3974"/>
                      <a:pt x="72854" y="12104"/>
                    </a:cubicBezTo>
                    <a:lnTo>
                      <a:pt x="60090" y="26963"/>
                    </a:lnTo>
                    <a:cubicBezTo>
                      <a:pt x="54600" y="22277"/>
                      <a:pt x="47683" y="19591"/>
                      <a:pt x="40469" y="19343"/>
                    </a:cubicBezTo>
                    <a:cubicBezTo>
                      <a:pt x="34849" y="19343"/>
                      <a:pt x="31515" y="21248"/>
                      <a:pt x="31515" y="24296"/>
                    </a:cubicBezTo>
                    <a:cubicBezTo>
                      <a:pt x="31515" y="27344"/>
                      <a:pt x="36278" y="29344"/>
                      <a:pt x="46279" y="32202"/>
                    </a:cubicBezTo>
                    <a:cubicBezTo>
                      <a:pt x="60852" y="36393"/>
                      <a:pt x="72091" y="42489"/>
                      <a:pt x="72091" y="58396"/>
                    </a:cubicBezTo>
                    <a:cubicBezTo>
                      <a:pt x="72091" y="74302"/>
                      <a:pt x="58756" y="83065"/>
                      <a:pt x="37325" y="83065"/>
                    </a:cubicBezTo>
                    <a:cubicBezTo>
                      <a:pt x="23880" y="83509"/>
                      <a:pt x="10693" y="79304"/>
                      <a:pt x="-13" y="711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56" name="Freihandform: Form 55">
                <a:extLst>
                  <a:ext uri="{FF2B5EF4-FFF2-40B4-BE49-F238E27FC236}">
                    <a16:creationId xmlns:a16="http://schemas.microsoft.com/office/drawing/2014/main" id="{1B95F1A6-1302-4246-9AEF-7972655994D6}"/>
                  </a:ext>
                </a:extLst>
              </p:cNvPr>
              <p:cNvSpPr/>
              <p:nvPr/>
            </p:nvSpPr>
            <p:spPr>
              <a:xfrm>
                <a:off x="3725749" y="-1055833"/>
                <a:ext cx="71532" cy="81248"/>
              </a:xfrm>
              <a:custGeom>
                <a:avLst/>
                <a:gdLst>
                  <a:gd name="connsiteX0" fmla="*/ 60376 w 71532"/>
                  <a:gd name="connsiteY0" fmla="*/ 81236 h 81248"/>
                  <a:gd name="connsiteX1" fmla="*/ 52851 w 71532"/>
                  <a:gd name="connsiteY1" fmla="*/ 60280 h 81248"/>
                  <a:gd name="connsiteX2" fmla="*/ 19513 w 71532"/>
                  <a:gd name="connsiteY2" fmla="*/ 60280 h 81248"/>
                  <a:gd name="connsiteX3" fmla="*/ 11893 w 71532"/>
                  <a:gd name="connsiteY3" fmla="*/ 81236 h 81248"/>
                  <a:gd name="connsiteX4" fmla="*/ -13 w 71532"/>
                  <a:gd name="connsiteY4" fmla="*/ 81236 h 81248"/>
                  <a:gd name="connsiteX5" fmla="*/ 30848 w 71532"/>
                  <a:gd name="connsiteY5" fmla="*/ -13 h 81248"/>
                  <a:gd name="connsiteX6" fmla="*/ 40373 w 71532"/>
                  <a:gd name="connsiteY6" fmla="*/ -13 h 81248"/>
                  <a:gd name="connsiteX7" fmla="*/ 71520 w 71532"/>
                  <a:gd name="connsiteY7" fmla="*/ 81236 h 81248"/>
                  <a:gd name="connsiteX8" fmla="*/ 22847 w 71532"/>
                  <a:gd name="connsiteY8" fmla="*/ 50946 h 81248"/>
                  <a:gd name="connsiteX9" fmla="*/ 49898 w 71532"/>
                  <a:gd name="connsiteY9" fmla="*/ 50946 h 81248"/>
                  <a:gd name="connsiteX10" fmla="*/ 36563 w 71532"/>
                  <a:gd name="connsiteY10" fmla="*/ 14179 h 81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532" h="81248">
                    <a:moveTo>
                      <a:pt x="60376" y="81236"/>
                    </a:moveTo>
                    <a:lnTo>
                      <a:pt x="52851" y="60280"/>
                    </a:lnTo>
                    <a:lnTo>
                      <a:pt x="19513" y="60280"/>
                    </a:lnTo>
                    <a:lnTo>
                      <a:pt x="11893" y="81236"/>
                    </a:lnTo>
                    <a:lnTo>
                      <a:pt x="-13" y="81236"/>
                    </a:lnTo>
                    <a:lnTo>
                      <a:pt x="30848" y="-13"/>
                    </a:lnTo>
                    <a:lnTo>
                      <a:pt x="40373" y="-13"/>
                    </a:lnTo>
                    <a:lnTo>
                      <a:pt x="71520" y="81236"/>
                    </a:lnTo>
                    <a:close/>
                    <a:moveTo>
                      <a:pt x="22847" y="50946"/>
                    </a:moveTo>
                    <a:lnTo>
                      <a:pt x="49898" y="50946"/>
                    </a:lnTo>
                    <a:lnTo>
                      <a:pt x="36563" y="1417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57" name="Freihandform: Form 56">
                <a:extLst>
                  <a:ext uri="{FF2B5EF4-FFF2-40B4-BE49-F238E27FC236}">
                    <a16:creationId xmlns:a16="http://schemas.microsoft.com/office/drawing/2014/main" id="{500616C1-B9FA-4DF9-9098-93F763910AEA}"/>
                  </a:ext>
                </a:extLst>
              </p:cNvPr>
              <p:cNvSpPr/>
              <p:nvPr/>
            </p:nvSpPr>
            <p:spPr>
              <a:xfrm>
                <a:off x="3799662" y="-1034973"/>
                <a:ext cx="51625" cy="60388"/>
              </a:xfrm>
              <a:custGeom>
                <a:avLst/>
                <a:gdLst>
                  <a:gd name="connsiteX0" fmla="*/ 40183 w 51625"/>
                  <a:gd name="connsiteY0" fmla="*/ -13 h 60388"/>
                  <a:gd name="connsiteX1" fmla="*/ 51613 w 51625"/>
                  <a:gd name="connsiteY1" fmla="*/ -13 h 60388"/>
                  <a:gd name="connsiteX2" fmla="*/ 30086 w 51625"/>
                  <a:gd name="connsiteY2" fmla="*/ 60376 h 60388"/>
                  <a:gd name="connsiteX3" fmla="*/ 21704 w 51625"/>
                  <a:gd name="connsiteY3" fmla="*/ 60376 h 60388"/>
                  <a:gd name="connsiteX4" fmla="*/ -13 w 51625"/>
                  <a:gd name="connsiteY4" fmla="*/ -13 h 60388"/>
                  <a:gd name="connsiteX5" fmla="*/ 11322 w 51625"/>
                  <a:gd name="connsiteY5" fmla="*/ -13 h 60388"/>
                  <a:gd name="connsiteX6" fmla="*/ 25991 w 51625"/>
                  <a:gd name="connsiteY6" fmla="*/ 45231 h 60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25" h="60388">
                    <a:moveTo>
                      <a:pt x="40183" y="-13"/>
                    </a:moveTo>
                    <a:lnTo>
                      <a:pt x="51613" y="-13"/>
                    </a:lnTo>
                    <a:lnTo>
                      <a:pt x="30086" y="60376"/>
                    </a:lnTo>
                    <a:lnTo>
                      <a:pt x="21704" y="60376"/>
                    </a:lnTo>
                    <a:lnTo>
                      <a:pt x="-13" y="-13"/>
                    </a:lnTo>
                    <a:lnTo>
                      <a:pt x="11322" y="-13"/>
                    </a:lnTo>
                    <a:lnTo>
                      <a:pt x="25991" y="4523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58" name="Freihandform: Form 57">
                <a:extLst>
                  <a:ext uri="{FF2B5EF4-FFF2-40B4-BE49-F238E27FC236}">
                    <a16:creationId xmlns:a16="http://schemas.microsoft.com/office/drawing/2014/main" id="{733B5586-2951-4988-99EC-206CEB440D70}"/>
                  </a:ext>
                </a:extLst>
              </p:cNvPr>
              <p:cNvSpPr/>
              <p:nvPr/>
            </p:nvSpPr>
            <p:spPr>
              <a:xfrm>
                <a:off x="3862143" y="-1059167"/>
                <a:ext cx="13146" cy="84582"/>
              </a:xfrm>
              <a:custGeom>
                <a:avLst/>
                <a:gdLst>
                  <a:gd name="connsiteX0" fmla="*/ -10 w 13146"/>
                  <a:gd name="connsiteY0" fmla="*/ 6655 h 84582"/>
                  <a:gd name="connsiteX1" fmla="*/ 6467 w 13146"/>
                  <a:gd name="connsiteY1" fmla="*/ -12 h 84582"/>
                  <a:gd name="connsiteX2" fmla="*/ 13133 w 13146"/>
                  <a:gd name="connsiteY2" fmla="*/ 6464 h 84582"/>
                  <a:gd name="connsiteX3" fmla="*/ 6657 w 13146"/>
                  <a:gd name="connsiteY3" fmla="*/ 13131 h 84582"/>
                  <a:gd name="connsiteX4" fmla="*/ 6563 w 13146"/>
                  <a:gd name="connsiteY4" fmla="*/ 13132 h 84582"/>
                  <a:gd name="connsiteX5" fmla="*/ -6 w 13146"/>
                  <a:gd name="connsiteY5" fmla="*/ 7141 h 84582"/>
                  <a:gd name="connsiteX6" fmla="*/ -10 w 13146"/>
                  <a:gd name="connsiteY6" fmla="*/ 6655 h 84582"/>
                  <a:gd name="connsiteX7" fmla="*/ 11992 w 13146"/>
                  <a:gd name="connsiteY7" fmla="*/ 24181 h 84582"/>
                  <a:gd name="connsiteX8" fmla="*/ 11992 w 13146"/>
                  <a:gd name="connsiteY8" fmla="*/ 84569 h 84582"/>
                  <a:gd name="connsiteX9" fmla="*/ 848 w 13146"/>
                  <a:gd name="connsiteY9" fmla="*/ 84569 h 84582"/>
                  <a:gd name="connsiteX10" fmla="*/ 848 w 13146"/>
                  <a:gd name="connsiteY10" fmla="*/ 24181 h 84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46" h="84582">
                    <a:moveTo>
                      <a:pt x="-10" y="6655"/>
                    </a:moveTo>
                    <a:cubicBezTo>
                      <a:pt x="-62" y="3025"/>
                      <a:pt x="2837" y="41"/>
                      <a:pt x="6467" y="-12"/>
                    </a:cubicBezTo>
                    <a:cubicBezTo>
                      <a:pt x="10096" y="-65"/>
                      <a:pt x="13081" y="2835"/>
                      <a:pt x="13133" y="6464"/>
                    </a:cubicBezTo>
                    <a:cubicBezTo>
                      <a:pt x="13186" y="10094"/>
                      <a:pt x="10286" y="13078"/>
                      <a:pt x="6657" y="13131"/>
                    </a:cubicBezTo>
                    <a:cubicBezTo>
                      <a:pt x="6626" y="13132"/>
                      <a:pt x="6594" y="13132"/>
                      <a:pt x="6563" y="13132"/>
                    </a:cubicBezTo>
                    <a:cubicBezTo>
                      <a:pt x="3094" y="13291"/>
                      <a:pt x="153" y="10609"/>
                      <a:pt x="-6" y="7141"/>
                    </a:cubicBezTo>
                    <a:cubicBezTo>
                      <a:pt x="-14" y="6979"/>
                      <a:pt x="-15" y="6817"/>
                      <a:pt x="-10" y="6655"/>
                    </a:cubicBezTo>
                    <a:close/>
                    <a:moveTo>
                      <a:pt x="11992" y="24181"/>
                    </a:moveTo>
                    <a:lnTo>
                      <a:pt x="11992" y="84569"/>
                    </a:lnTo>
                    <a:lnTo>
                      <a:pt x="848" y="84569"/>
                    </a:lnTo>
                    <a:lnTo>
                      <a:pt x="848" y="241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59" name="Freihandform: Form 58">
                <a:extLst>
                  <a:ext uri="{FF2B5EF4-FFF2-40B4-BE49-F238E27FC236}">
                    <a16:creationId xmlns:a16="http://schemas.microsoft.com/office/drawing/2014/main" id="{9C398A0F-AFD1-4008-92A1-6CEE862D35F5}"/>
                  </a:ext>
                </a:extLst>
              </p:cNvPr>
              <p:cNvSpPr/>
              <p:nvPr/>
            </p:nvSpPr>
            <p:spPr>
              <a:xfrm>
                <a:off x="3889960" y="-1036124"/>
                <a:ext cx="50292" cy="62753"/>
              </a:xfrm>
              <a:custGeom>
                <a:avLst/>
                <a:gdLst>
                  <a:gd name="connsiteX0" fmla="*/ 48089 w 50292"/>
                  <a:gd name="connsiteY0" fmla="*/ 48287 h 62753"/>
                  <a:gd name="connsiteX1" fmla="*/ 50279 w 50292"/>
                  <a:gd name="connsiteY1" fmla="*/ 60574 h 62753"/>
                  <a:gd name="connsiteX2" fmla="*/ 50279 w 50292"/>
                  <a:gd name="connsiteY2" fmla="*/ 61526 h 62753"/>
                  <a:gd name="connsiteX3" fmla="*/ 38659 w 50292"/>
                  <a:gd name="connsiteY3" fmla="*/ 61526 h 62753"/>
                  <a:gd name="connsiteX4" fmla="*/ 37230 w 50292"/>
                  <a:gd name="connsiteY4" fmla="*/ 55621 h 62753"/>
                  <a:gd name="connsiteX5" fmla="*/ 20656 w 50292"/>
                  <a:gd name="connsiteY5" fmla="*/ 62669 h 62753"/>
                  <a:gd name="connsiteX6" fmla="*/ 41 w 50292"/>
                  <a:gd name="connsiteY6" fmla="*/ 45325 h 62753"/>
                  <a:gd name="connsiteX7" fmla="*/ -13 w 50292"/>
                  <a:gd name="connsiteY7" fmla="*/ 44477 h 62753"/>
                  <a:gd name="connsiteX8" fmla="*/ 27038 w 50292"/>
                  <a:gd name="connsiteY8" fmla="*/ 24474 h 62753"/>
                  <a:gd name="connsiteX9" fmla="*/ 36563 w 50292"/>
                  <a:gd name="connsiteY9" fmla="*/ 24474 h 62753"/>
                  <a:gd name="connsiteX10" fmla="*/ 36563 w 50292"/>
                  <a:gd name="connsiteY10" fmla="*/ 19997 h 62753"/>
                  <a:gd name="connsiteX11" fmla="*/ 26579 w 50292"/>
                  <a:gd name="connsiteY11" fmla="*/ 8507 h 62753"/>
                  <a:gd name="connsiteX12" fmla="*/ 24466 w 50292"/>
                  <a:gd name="connsiteY12" fmla="*/ 8567 h 62753"/>
                  <a:gd name="connsiteX13" fmla="*/ 12084 w 50292"/>
                  <a:gd name="connsiteY13" fmla="*/ 18092 h 62753"/>
                  <a:gd name="connsiteX14" fmla="*/ 940 w 50292"/>
                  <a:gd name="connsiteY14" fmla="*/ 18092 h 62753"/>
                  <a:gd name="connsiteX15" fmla="*/ 25133 w 50292"/>
                  <a:gd name="connsiteY15" fmla="*/ 185 h 62753"/>
                  <a:gd name="connsiteX16" fmla="*/ 47527 w 50292"/>
                  <a:gd name="connsiteY16" fmla="*/ 17025 h 62753"/>
                  <a:gd name="connsiteX17" fmla="*/ 47707 w 50292"/>
                  <a:gd name="connsiteY17" fmla="*/ 20569 h 62753"/>
                  <a:gd name="connsiteX18" fmla="*/ 36944 w 50292"/>
                  <a:gd name="connsiteY18" fmla="*/ 44477 h 62753"/>
                  <a:gd name="connsiteX19" fmla="*/ 36944 w 50292"/>
                  <a:gd name="connsiteY19" fmla="*/ 32094 h 62753"/>
                  <a:gd name="connsiteX20" fmla="*/ 29039 w 50292"/>
                  <a:gd name="connsiteY20" fmla="*/ 32094 h 62753"/>
                  <a:gd name="connsiteX21" fmla="*/ 11227 w 50292"/>
                  <a:gd name="connsiteY21" fmla="*/ 42857 h 62753"/>
                  <a:gd name="connsiteX22" fmla="*/ 20010 w 50292"/>
                  <a:gd name="connsiteY22" fmla="*/ 53070 h 62753"/>
                  <a:gd name="connsiteX23" fmla="*/ 22371 w 50292"/>
                  <a:gd name="connsiteY23" fmla="*/ 52954 h 62753"/>
                  <a:gd name="connsiteX24" fmla="*/ 36944 w 50292"/>
                  <a:gd name="connsiteY24" fmla="*/ 44477 h 62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0292" h="62753">
                    <a:moveTo>
                      <a:pt x="48089" y="48287"/>
                    </a:moveTo>
                    <a:cubicBezTo>
                      <a:pt x="48054" y="52482"/>
                      <a:pt x="48797" y="56648"/>
                      <a:pt x="50279" y="60574"/>
                    </a:cubicBezTo>
                    <a:lnTo>
                      <a:pt x="50279" y="61526"/>
                    </a:lnTo>
                    <a:lnTo>
                      <a:pt x="38659" y="61526"/>
                    </a:lnTo>
                    <a:cubicBezTo>
                      <a:pt x="37904" y="59636"/>
                      <a:pt x="37423" y="57647"/>
                      <a:pt x="37230" y="55621"/>
                    </a:cubicBezTo>
                    <a:cubicBezTo>
                      <a:pt x="32877" y="60102"/>
                      <a:pt x="26904" y="62643"/>
                      <a:pt x="20656" y="62669"/>
                    </a:cubicBezTo>
                    <a:cubicBezTo>
                      <a:pt x="10174" y="63573"/>
                      <a:pt x="945" y="55807"/>
                      <a:pt x="41" y="45325"/>
                    </a:cubicBezTo>
                    <a:cubicBezTo>
                      <a:pt x="17" y="45043"/>
                      <a:pt x="-1" y="44760"/>
                      <a:pt x="-13" y="44477"/>
                    </a:cubicBezTo>
                    <a:cubicBezTo>
                      <a:pt x="-13" y="31237"/>
                      <a:pt x="10560" y="24474"/>
                      <a:pt x="27038" y="24474"/>
                    </a:cubicBezTo>
                    <a:lnTo>
                      <a:pt x="36563" y="24474"/>
                    </a:lnTo>
                    <a:lnTo>
                      <a:pt x="36563" y="19997"/>
                    </a:lnTo>
                    <a:cubicBezTo>
                      <a:pt x="36979" y="14068"/>
                      <a:pt x="32509" y="8923"/>
                      <a:pt x="26579" y="8507"/>
                    </a:cubicBezTo>
                    <a:cubicBezTo>
                      <a:pt x="25875" y="8458"/>
                      <a:pt x="25167" y="8478"/>
                      <a:pt x="24466" y="8567"/>
                    </a:cubicBezTo>
                    <a:cubicBezTo>
                      <a:pt x="17037" y="8567"/>
                      <a:pt x="12084" y="12949"/>
                      <a:pt x="12084" y="18092"/>
                    </a:cubicBezTo>
                    <a:lnTo>
                      <a:pt x="940" y="18092"/>
                    </a:lnTo>
                    <a:cubicBezTo>
                      <a:pt x="940" y="9520"/>
                      <a:pt x="10465" y="185"/>
                      <a:pt x="25133" y="185"/>
                    </a:cubicBezTo>
                    <a:cubicBezTo>
                      <a:pt x="35967" y="-1348"/>
                      <a:pt x="45993" y="6191"/>
                      <a:pt x="47527" y="17025"/>
                    </a:cubicBezTo>
                    <a:cubicBezTo>
                      <a:pt x="47693" y="18198"/>
                      <a:pt x="47753" y="19384"/>
                      <a:pt x="47707" y="20569"/>
                    </a:cubicBezTo>
                    <a:close/>
                    <a:moveTo>
                      <a:pt x="36944" y="44477"/>
                    </a:moveTo>
                    <a:lnTo>
                      <a:pt x="36944" y="32094"/>
                    </a:lnTo>
                    <a:lnTo>
                      <a:pt x="29039" y="32094"/>
                    </a:lnTo>
                    <a:cubicBezTo>
                      <a:pt x="17608" y="32094"/>
                      <a:pt x="11227" y="35523"/>
                      <a:pt x="11227" y="42857"/>
                    </a:cubicBezTo>
                    <a:cubicBezTo>
                      <a:pt x="10832" y="48103"/>
                      <a:pt x="14764" y="52676"/>
                      <a:pt x="20010" y="53070"/>
                    </a:cubicBezTo>
                    <a:cubicBezTo>
                      <a:pt x="20799" y="53130"/>
                      <a:pt x="21592" y="53091"/>
                      <a:pt x="22371" y="52954"/>
                    </a:cubicBezTo>
                    <a:cubicBezTo>
                      <a:pt x="28411" y="52995"/>
                      <a:pt x="33994" y="49747"/>
                      <a:pt x="36944" y="4447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B8A8B9CC-50BC-49A4-8882-18AA9DC3446E}"/>
                  </a:ext>
                </a:extLst>
              </p:cNvPr>
              <p:cNvSpPr/>
              <p:nvPr/>
            </p:nvSpPr>
            <p:spPr>
              <a:xfrm>
                <a:off x="3948919" y="-1049451"/>
                <a:ext cx="32099" cy="75628"/>
              </a:xfrm>
              <a:custGeom>
                <a:avLst/>
                <a:gdLst>
                  <a:gd name="connsiteX0" fmla="*/ 32086 w 32099"/>
                  <a:gd name="connsiteY0" fmla="*/ 65424 h 75628"/>
                  <a:gd name="connsiteX1" fmla="*/ 32086 w 32099"/>
                  <a:gd name="connsiteY1" fmla="*/ 74949 h 75628"/>
                  <a:gd name="connsiteX2" fmla="*/ 22561 w 32099"/>
                  <a:gd name="connsiteY2" fmla="*/ 75616 h 75628"/>
                  <a:gd name="connsiteX3" fmla="*/ 8369 w 32099"/>
                  <a:gd name="connsiteY3" fmla="*/ 59995 h 75628"/>
                  <a:gd name="connsiteX4" fmla="*/ 8369 w 32099"/>
                  <a:gd name="connsiteY4" fmla="*/ 22752 h 75628"/>
                  <a:gd name="connsiteX5" fmla="*/ -13 w 32099"/>
                  <a:gd name="connsiteY5" fmla="*/ 22752 h 75628"/>
                  <a:gd name="connsiteX6" fmla="*/ -13 w 32099"/>
                  <a:gd name="connsiteY6" fmla="*/ 14465 h 75628"/>
                  <a:gd name="connsiteX7" fmla="*/ 7702 w 32099"/>
                  <a:gd name="connsiteY7" fmla="*/ 14465 h 75628"/>
                  <a:gd name="connsiteX8" fmla="*/ 7702 w 32099"/>
                  <a:gd name="connsiteY8" fmla="*/ -13 h 75628"/>
                  <a:gd name="connsiteX9" fmla="*/ 18847 w 32099"/>
                  <a:gd name="connsiteY9" fmla="*/ -13 h 75628"/>
                  <a:gd name="connsiteX10" fmla="*/ 18847 w 32099"/>
                  <a:gd name="connsiteY10" fmla="*/ 14465 h 75628"/>
                  <a:gd name="connsiteX11" fmla="*/ 30848 w 32099"/>
                  <a:gd name="connsiteY11" fmla="*/ 14465 h 75628"/>
                  <a:gd name="connsiteX12" fmla="*/ 30848 w 32099"/>
                  <a:gd name="connsiteY12" fmla="*/ 22752 h 75628"/>
                  <a:gd name="connsiteX13" fmla="*/ 19132 w 32099"/>
                  <a:gd name="connsiteY13" fmla="*/ 22752 h 75628"/>
                  <a:gd name="connsiteX14" fmla="*/ 19132 w 32099"/>
                  <a:gd name="connsiteY14" fmla="*/ 59899 h 75628"/>
                  <a:gd name="connsiteX15" fmla="*/ 25514 w 32099"/>
                  <a:gd name="connsiteY15" fmla="*/ 66091 h 75628"/>
                  <a:gd name="connsiteX16" fmla="*/ 32087 w 32099"/>
                  <a:gd name="connsiteY16" fmla="*/ 65424 h 75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2099" h="75628">
                    <a:moveTo>
                      <a:pt x="32086" y="65424"/>
                    </a:moveTo>
                    <a:lnTo>
                      <a:pt x="32086" y="74949"/>
                    </a:lnTo>
                    <a:cubicBezTo>
                      <a:pt x="28931" y="75399"/>
                      <a:pt x="25748" y="75621"/>
                      <a:pt x="22561" y="75616"/>
                    </a:cubicBezTo>
                    <a:cubicBezTo>
                      <a:pt x="14846" y="75616"/>
                      <a:pt x="8369" y="71710"/>
                      <a:pt x="8369" y="59995"/>
                    </a:cubicBezTo>
                    <a:lnTo>
                      <a:pt x="8369" y="22752"/>
                    </a:lnTo>
                    <a:lnTo>
                      <a:pt x="-13" y="22752"/>
                    </a:lnTo>
                    <a:lnTo>
                      <a:pt x="-13" y="14465"/>
                    </a:lnTo>
                    <a:lnTo>
                      <a:pt x="7702" y="14465"/>
                    </a:lnTo>
                    <a:lnTo>
                      <a:pt x="7702" y="-13"/>
                    </a:lnTo>
                    <a:lnTo>
                      <a:pt x="18847" y="-13"/>
                    </a:lnTo>
                    <a:lnTo>
                      <a:pt x="18847" y="14465"/>
                    </a:lnTo>
                    <a:lnTo>
                      <a:pt x="30848" y="14465"/>
                    </a:lnTo>
                    <a:lnTo>
                      <a:pt x="30848" y="22752"/>
                    </a:lnTo>
                    <a:lnTo>
                      <a:pt x="19132" y="22752"/>
                    </a:lnTo>
                    <a:lnTo>
                      <a:pt x="19132" y="59899"/>
                    </a:lnTo>
                    <a:cubicBezTo>
                      <a:pt x="19132" y="65138"/>
                      <a:pt x="22276" y="66091"/>
                      <a:pt x="25514" y="66091"/>
                    </a:cubicBezTo>
                    <a:cubicBezTo>
                      <a:pt x="27718" y="66028"/>
                      <a:pt x="29915" y="65805"/>
                      <a:pt x="32087" y="654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61" name="Freihandform: Form 60">
                <a:extLst>
                  <a:ext uri="{FF2B5EF4-FFF2-40B4-BE49-F238E27FC236}">
                    <a16:creationId xmlns:a16="http://schemas.microsoft.com/office/drawing/2014/main" id="{3DEEC406-045B-47D0-BA2B-DC2478C5209D}"/>
                  </a:ext>
                </a:extLst>
              </p:cNvPr>
              <p:cNvSpPr/>
              <p:nvPr/>
            </p:nvSpPr>
            <p:spPr>
              <a:xfrm>
                <a:off x="3992350" y="-1059167"/>
                <a:ext cx="13146" cy="84582"/>
              </a:xfrm>
              <a:custGeom>
                <a:avLst/>
                <a:gdLst>
                  <a:gd name="connsiteX0" fmla="*/ -10 w 13146"/>
                  <a:gd name="connsiteY0" fmla="*/ 6655 h 84582"/>
                  <a:gd name="connsiteX1" fmla="*/ 6467 w 13146"/>
                  <a:gd name="connsiteY1" fmla="*/ -12 h 84582"/>
                  <a:gd name="connsiteX2" fmla="*/ 13133 w 13146"/>
                  <a:gd name="connsiteY2" fmla="*/ 6464 h 84582"/>
                  <a:gd name="connsiteX3" fmla="*/ 6657 w 13146"/>
                  <a:gd name="connsiteY3" fmla="*/ 13131 h 84582"/>
                  <a:gd name="connsiteX4" fmla="*/ 6563 w 13146"/>
                  <a:gd name="connsiteY4" fmla="*/ 13132 h 84582"/>
                  <a:gd name="connsiteX5" fmla="*/ -6 w 13146"/>
                  <a:gd name="connsiteY5" fmla="*/ 7141 h 84582"/>
                  <a:gd name="connsiteX6" fmla="*/ -10 w 13146"/>
                  <a:gd name="connsiteY6" fmla="*/ 6655 h 84582"/>
                  <a:gd name="connsiteX7" fmla="*/ 11897 w 13146"/>
                  <a:gd name="connsiteY7" fmla="*/ 24181 h 84582"/>
                  <a:gd name="connsiteX8" fmla="*/ 11897 w 13146"/>
                  <a:gd name="connsiteY8" fmla="*/ 84569 h 84582"/>
                  <a:gd name="connsiteX9" fmla="*/ 752 w 13146"/>
                  <a:gd name="connsiteY9" fmla="*/ 84569 h 84582"/>
                  <a:gd name="connsiteX10" fmla="*/ 752 w 13146"/>
                  <a:gd name="connsiteY10" fmla="*/ 24181 h 84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46" h="84582">
                    <a:moveTo>
                      <a:pt x="-10" y="6655"/>
                    </a:moveTo>
                    <a:cubicBezTo>
                      <a:pt x="-62" y="3025"/>
                      <a:pt x="2837" y="41"/>
                      <a:pt x="6467" y="-12"/>
                    </a:cubicBezTo>
                    <a:cubicBezTo>
                      <a:pt x="10096" y="-65"/>
                      <a:pt x="13081" y="2835"/>
                      <a:pt x="13133" y="6464"/>
                    </a:cubicBezTo>
                    <a:cubicBezTo>
                      <a:pt x="13186" y="10094"/>
                      <a:pt x="10286" y="13078"/>
                      <a:pt x="6657" y="13131"/>
                    </a:cubicBezTo>
                    <a:cubicBezTo>
                      <a:pt x="6626" y="13132"/>
                      <a:pt x="6594" y="13132"/>
                      <a:pt x="6563" y="13132"/>
                    </a:cubicBezTo>
                    <a:cubicBezTo>
                      <a:pt x="3094" y="13291"/>
                      <a:pt x="153" y="10609"/>
                      <a:pt x="-6" y="7141"/>
                    </a:cubicBezTo>
                    <a:cubicBezTo>
                      <a:pt x="-14" y="6979"/>
                      <a:pt x="-15" y="6817"/>
                      <a:pt x="-10" y="6655"/>
                    </a:cubicBezTo>
                    <a:close/>
                    <a:moveTo>
                      <a:pt x="11897" y="24181"/>
                    </a:moveTo>
                    <a:lnTo>
                      <a:pt x="11897" y="84569"/>
                    </a:lnTo>
                    <a:lnTo>
                      <a:pt x="752" y="84569"/>
                    </a:lnTo>
                    <a:lnTo>
                      <a:pt x="752" y="241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62" name="Freihandform: Form 61">
                <a:extLst>
                  <a:ext uri="{FF2B5EF4-FFF2-40B4-BE49-F238E27FC236}">
                    <a16:creationId xmlns:a16="http://schemas.microsoft.com/office/drawing/2014/main" id="{80567A81-36ED-43F7-AA8F-EDFF6F47A69E}"/>
                  </a:ext>
                </a:extLst>
              </p:cNvPr>
              <p:cNvSpPr/>
              <p:nvPr/>
            </p:nvSpPr>
            <p:spPr>
              <a:xfrm>
                <a:off x="4018925" y="-1036416"/>
                <a:ext cx="55631" cy="63368"/>
              </a:xfrm>
              <a:custGeom>
                <a:avLst/>
                <a:gdLst>
                  <a:gd name="connsiteX0" fmla="*/ 180 w 55631"/>
                  <a:gd name="connsiteY0" fmla="*/ 31053 h 63368"/>
                  <a:gd name="connsiteX1" fmla="*/ 24553 w 55631"/>
                  <a:gd name="connsiteY1" fmla="*/ 180 h 63368"/>
                  <a:gd name="connsiteX2" fmla="*/ 55425 w 55631"/>
                  <a:gd name="connsiteY2" fmla="*/ 24553 h 63368"/>
                  <a:gd name="connsiteX3" fmla="*/ 55425 w 55631"/>
                  <a:gd name="connsiteY3" fmla="*/ 31053 h 63368"/>
                  <a:gd name="connsiteX4" fmla="*/ 55425 w 55631"/>
                  <a:gd name="connsiteY4" fmla="*/ 32291 h 63368"/>
                  <a:gd name="connsiteX5" fmla="*/ 31053 w 55631"/>
                  <a:gd name="connsiteY5" fmla="*/ 63163 h 63368"/>
                  <a:gd name="connsiteX6" fmla="*/ 180 w 55631"/>
                  <a:gd name="connsiteY6" fmla="*/ 38790 h 63368"/>
                  <a:gd name="connsiteX7" fmla="*/ 180 w 55631"/>
                  <a:gd name="connsiteY7" fmla="*/ 32291 h 63368"/>
                  <a:gd name="connsiteX8" fmla="*/ 11420 w 55631"/>
                  <a:gd name="connsiteY8" fmla="*/ 32291 h 63368"/>
                  <a:gd name="connsiteX9" fmla="*/ 27898 w 55631"/>
                  <a:gd name="connsiteY9" fmla="*/ 54008 h 63368"/>
                  <a:gd name="connsiteX10" fmla="*/ 44281 w 55631"/>
                  <a:gd name="connsiteY10" fmla="*/ 32291 h 63368"/>
                  <a:gd name="connsiteX11" fmla="*/ 44281 w 55631"/>
                  <a:gd name="connsiteY11" fmla="*/ 31053 h 63368"/>
                  <a:gd name="connsiteX12" fmla="*/ 27708 w 55631"/>
                  <a:gd name="connsiteY12" fmla="*/ 9240 h 63368"/>
                  <a:gd name="connsiteX13" fmla="*/ 11420 w 55631"/>
                  <a:gd name="connsiteY13" fmla="*/ 31053 h 63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5631" h="63368">
                    <a:moveTo>
                      <a:pt x="180" y="31053"/>
                    </a:moveTo>
                    <a:cubicBezTo>
                      <a:pt x="-1614" y="15797"/>
                      <a:pt x="9298" y="1975"/>
                      <a:pt x="24553" y="180"/>
                    </a:cubicBezTo>
                    <a:cubicBezTo>
                      <a:pt x="39809" y="-1614"/>
                      <a:pt x="53631" y="9298"/>
                      <a:pt x="55425" y="24553"/>
                    </a:cubicBezTo>
                    <a:cubicBezTo>
                      <a:pt x="55679" y="26712"/>
                      <a:pt x="55679" y="28894"/>
                      <a:pt x="55425" y="31053"/>
                    </a:cubicBezTo>
                    <a:lnTo>
                      <a:pt x="55425" y="32291"/>
                    </a:lnTo>
                    <a:cubicBezTo>
                      <a:pt x="57220" y="47546"/>
                      <a:pt x="46308" y="61368"/>
                      <a:pt x="31053" y="63163"/>
                    </a:cubicBezTo>
                    <a:cubicBezTo>
                      <a:pt x="15797" y="64958"/>
                      <a:pt x="1975" y="54046"/>
                      <a:pt x="180" y="38790"/>
                    </a:cubicBezTo>
                    <a:cubicBezTo>
                      <a:pt x="-73" y="36631"/>
                      <a:pt x="-73" y="34450"/>
                      <a:pt x="180" y="32291"/>
                    </a:cubicBezTo>
                    <a:close/>
                    <a:moveTo>
                      <a:pt x="11420" y="32291"/>
                    </a:moveTo>
                    <a:cubicBezTo>
                      <a:pt x="11420" y="44007"/>
                      <a:pt x="16754" y="54008"/>
                      <a:pt x="27898" y="54008"/>
                    </a:cubicBezTo>
                    <a:cubicBezTo>
                      <a:pt x="39042" y="54008"/>
                      <a:pt x="44281" y="44483"/>
                      <a:pt x="44281" y="32291"/>
                    </a:cubicBezTo>
                    <a:lnTo>
                      <a:pt x="44281" y="31053"/>
                    </a:lnTo>
                    <a:cubicBezTo>
                      <a:pt x="44281" y="19432"/>
                      <a:pt x="38852" y="9240"/>
                      <a:pt x="27708" y="9240"/>
                    </a:cubicBezTo>
                    <a:cubicBezTo>
                      <a:pt x="16563" y="9240"/>
                      <a:pt x="11420" y="19432"/>
                      <a:pt x="11420" y="3105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8B480708-CB1E-4C93-9BF9-7F0DBA07C412}"/>
                  </a:ext>
                </a:extLst>
              </p:cNvPr>
              <p:cNvSpPr/>
              <p:nvPr/>
            </p:nvSpPr>
            <p:spPr>
              <a:xfrm>
                <a:off x="4088270" y="-1036118"/>
                <a:ext cx="47910" cy="61533"/>
              </a:xfrm>
              <a:custGeom>
                <a:avLst/>
                <a:gdLst>
                  <a:gd name="connsiteX0" fmla="*/ 47898 w 47910"/>
                  <a:gd name="connsiteY0" fmla="*/ 21896 h 61533"/>
                  <a:gd name="connsiteX1" fmla="*/ 47898 w 47910"/>
                  <a:gd name="connsiteY1" fmla="*/ 61520 h 61533"/>
                  <a:gd name="connsiteX2" fmla="*/ 36754 w 47910"/>
                  <a:gd name="connsiteY2" fmla="*/ 61520 h 61533"/>
                  <a:gd name="connsiteX3" fmla="*/ 36754 w 47910"/>
                  <a:gd name="connsiteY3" fmla="*/ 21801 h 61533"/>
                  <a:gd name="connsiteX4" fmla="*/ 25133 w 47910"/>
                  <a:gd name="connsiteY4" fmla="*/ 9228 h 61533"/>
                  <a:gd name="connsiteX5" fmla="*/ 11132 w 47910"/>
                  <a:gd name="connsiteY5" fmla="*/ 18086 h 61533"/>
                  <a:gd name="connsiteX6" fmla="*/ 11131 w 47910"/>
                  <a:gd name="connsiteY6" fmla="*/ 61520 h 61533"/>
                  <a:gd name="connsiteX7" fmla="*/ -13 w 47910"/>
                  <a:gd name="connsiteY7" fmla="*/ 61520 h 61533"/>
                  <a:gd name="connsiteX8" fmla="*/ -13 w 47910"/>
                  <a:gd name="connsiteY8" fmla="*/ 1132 h 61533"/>
                  <a:gd name="connsiteX9" fmla="*/ 11227 w 47910"/>
                  <a:gd name="connsiteY9" fmla="*/ 1132 h 61533"/>
                  <a:gd name="connsiteX10" fmla="*/ 11227 w 47910"/>
                  <a:gd name="connsiteY10" fmla="*/ 7799 h 61533"/>
                  <a:gd name="connsiteX11" fmla="*/ 28658 w 47910"/>
                  <a:gd name="connsiteY11" fmla="*/ -11 h 61533"/>
                  <a:gd name="connsiteX12" fmla="*/ 47898 w 47910"/>
                  <a:gd name="connsiteY12" fmla="*/ 21896 h 61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910" h="61533">
                    <a:moveTo>
                      <a:pt x="47898" y="21896"/>
                    </a:moveTo>
                    <a:lnTo>
                      <a:pt x="47898" y="61520"/>
                    </a:lnTo>
                    <a:lnTo>
                      <a:pt x="36754" y="61520"/>
                    </a:lnTo>
                    <a:lnTo>
                      <a:pt x="36754" y="21801"/>
                    </a:lnTo>
                    <a:cubicBezTo>
                      <a:pt x="36754" y="12848"/>
                      <a:pt x="32849" y="9228"/>
                      <a:pt x="25133" y="9228"/>
                    </a:cubicBezTo>
                    <a:cubicBezTo>
                      <a:pt x="19188" y="9368"/>
                      <a:pt x="13804" y="12774"/>
                      <a:pt x="11132" y="18086"/>
                    </a:cubicBezTo>
                    <a:lnTo>
                      <a:pt x="11131" y="61520"/>
                    </a:lnTo>
                    <a:lnTo>
                      <a:pt x="-13" y="61520"/>
                    </a:lnTo>
                    <a:lnTo>
                      <a:pt x="-13" y="1132"/>
                    </a:lnTo>
                    <a:lnTo>
                      <a:pt x="11227" y="1132"/>
                    </a:lnTo>
                    <a:lnTo>
                      <a:pt x="11227" y="7799"/>
                    </a:lnTo>
                    <a:cubicBezTo>
                      <a:pt x="15611" y="2766"/>
                      <a:pt x="21983" y="-89"/>
                      <a:pt x="28658" y="-11"/>
                    </a:cubicBezTo>
                    <a:cubicBezTo>
                      <a:pt x="40373" y="-11"/>
                      <a:pt x="47898" y="6371"/>
                      <a:pt x="47898" y="2189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64" name="Freihandform: Form 63">
                <a:extLst>
                  <a:ext uri="{FF2B5EF4-FFF2-40B4-BE49-F238E27FC236}">
                    <a16:creationId xmlns:a16="http://schemas.microsoft.com/office/drawing/2014/main" id="{566E87C6-A503-4AB5-8B4E-A8ADDA5B5340}"/>
                  </a:ext>
                </a:extLst>
              </p:cNvPr>
              <p:cNvSpPr/>
              <p:nvPr/>
            </p:nvSpPr>
            <p:spPr>
              <a:xfrm>
                <a:off x="4178472" y="-1057299"/>
                <a:ext cx="59436" cy="83666"/>
              </a:xfrm>
              <a:custGeom>
                <a:avLst/>
                <a:gdLst>
                  <a:gd name="connsiteX0" fmla="*/ 29324 w 59436"/>
                  <a:gd name="connsiteY0" fmla="*/ 46601 h 83666"/>
                  <a:gd name="connsiteX1" fmla="*/ 3035 w 59436"/>
                  <a:gd name="connsiteY1" fmla="*/ 22503 h 83666"/>
                  <a:gd name="connsiteX2" fmla="*/ 30753 w 59436"/>
                  <a:gd name="connsiteY2" fmla="*/ 119 h 83666"/>
                  <a:gd name="connsiteX3" fmla="*/ 59226 w 59436"/>
                  <a:gd name="connsiteY3" fmla="*/ 23393 h 83666"/>
                  <a:gd name="connsiteX4" fmla="*/ 59328 w 59436"/>
                  <a:gd name="connsiteY4" fmla="*/ 24789 h 83666"/>
                  <a:gd name="connsiteX5" fmla="*/ 47708 w 59436"/>
                  <a:gd name="connsiteY5" fmla="*/ 24789 h 83666"/>
                  <a:gd name="connsiteX6" fmla="*/ 30467 w 59436"/>
                  <a:gd name="connsiteY6" fmla="*/ 9454 h 83666"/>
                  <a:gd name="connsiteX7" fmla="*/ 14465 w 59436"/>
                  <a:gd name="connsiteY7" fmla="*/ 22313 h 83666"/>
                  <a:gd name="connsiteX8" fmla="*/ 32849 w 59436"/>
                  <a:gd name="connsiteY8" fmla="*/ 36600 h 83666"/>
                  <a:gd name="connsiteX9" fmla="*/ 59423 w 59436"/>
                  <a:gd name="connsiteY9" fmla="*/ 61746 h 83666"/>
                  <a:gd name="connsiteX10" fmla="*/ 30848 w 59436"/>
                  <a:gd name="connsiteY10" fmla="*/ 83654 h 83666"/>
                  <a:gd name="connsiteX11" fmla="*/ -13 w 59436"/>
                  <a:gd name="connsiteY11" fmla="*/ 58889 h 83666"/>
                  <a:gd name="connsiteX12" fmla="*/ 11608 w 59436"/>
                  <a:gd name="connsiteY12" fmla="*/ 58889 h 83666"/>
                  <a:gd name="connsiteX13" fmla="*/ 30658 w 59436"/>
                  <a:gd name="connsiteY13" fmla="*/ 74414 h 83666"/>
                  <a:gd name="connsiteX14" fmla="*/ 47422 w 59436"/>
                  <a:gd name="connsiteY14" fmla="*/ 61841 h 83666"/>
                  <a:gd name="connsiteX15" fmla="*/ 29324 w 59436"/>
                  <a:gd name="connsiteY15" fmla="*/ 46601 h 83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9436" h="83666">
                    <a:moveTo>
                      <a:pt x="29324" y="46601"/>
                    </a:moveTo>
                    <a:cubicBezTo>
                      <a:pt x="13322" y="41934"/>
                      <a:pt x="3035" y="34981"/>
                      <a:pt x="3035" y="22503"/>
                    </a:cubicBezTo>
                    <a:cubicBezTo>
                      <a:pt x="3035" y="10025"/>
                      <a:pt x="13989" y="119"/>
                      <a:pt x="30753" y="119"/>
                    </a:cubicBezTo>
                    <a:cubicBezTo>
                      <a:pt x="45042" y="-1316"/>
                      <a:pt x="57790" y="9104"/>
                      <a:pt x="59226" y="23393"/>
                    </a:cubicBezTo>
                    <a:cubicBezTo>
                      <a:pt x="59272" y="23857"/>
                      <a:pt x="59306" y="24323"/>
                      <a:pt x="59328" y="24789"/>
                    </a:cubicBezTo>
                    <a:lnTo>
                      <a:pt x="47708" y="24789"/>
                    </a:lnTo>
                    <a:cubicBezTo>
                      <a:pt x="47708" y="15836"/>
                      <a:pt x="42374" y="9454"/>
                      <a:pt x="30467" y="9454"/>
                    </a:cubicBezTo>
                    <a:cubicBezTo>
                      <a:pt x="18561" y="9454"/>
                      <a:pt x="14465" y="14883"/>
                      <a:pt x="14465" y="22313"/>
                    </a:cubicBezTo>
                    <a:cubicBezTo>
                      <a:pt x="14465" y="29742"/>
                      <a:pt x="20085" y="33076"/>
                      <a:pt x="32849" y="36600"/>
                    </a:cubicBezTo>
                    <a:cubicBezTo>
                      <a:pt x="51899" y="41934"/>
                      <a:pt x="59423" y="49268"/>
                      <a:pt x="59423" y="61746"/>
                    </a:cubicBezTo>
                    <a:cubicBezTo>
                      <a:pt x="59423" y="74224"/>
                      <a:pt x="48374" y="83654"/>
                      <a:pt x="30848" y="83654"/>
                    </a:cubicBezTo>
                    <a:cubicBezTo>
                      <a:pt x="15704" y="83654"/>
                      <a:pt x="-13" y="74891"/>
                      <a:pt x="-13" y="58889"/>
                    </a:cubicBezTo>
                    <a:lnTo>
                      <a:pt x="11608" y="58889"/>
                    </a:lnTo>
                    <a:cubicBezTo>
                      <a:pt x="11608" y="69557"/>
                      <a:pt x="20466" y="74414"/>
                      <a:pt x="30658" y="74414"/>
                    </a:cubicBezTo>
                    <a:cubicBezTo>
                      <a:pt x="40850" y="74414"/>
                      <a:pt x="47422" y="69557"/>
                      <a:pt x="47422" y="61841"/>
                    </a:cubicBezTo>
                    <a:cubicBezTo>
                      <a:pt x="47422" y="54126"/>
                      <a:pt x="44850" y="51173"/>
                      <a:pt x="29324" y="4660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65" name="Freihandform: Form 64">
                <a:extLst>
                  <a:ext uri="{FF2B5EF4-FFF2-40B4-BE49-F238E27FC236}">
                    <a16:creationId xmlns:a16="http://schemas.microsoft.com/office/drawing/2014/main" id="{C11D55D9-E481-4951-8705-54472E61E9A2}"/>
                  </a:ext>
                </a:extLst>
              </p:cNvPr>
              <p:cNvSpPr/>
              <p:nvPr/>
            </p:nvSpPr>
            <p:spPr>
              <a:xfrm>
                <a:off x="4248493" y="-1036116"/>
                <a:ext cx="51620" cy="62990"/>
              </a:xfrm>
              <a:custGeom>
                <a:avLst/>
                <a:gdLst>
                  <a:gd name="connsiteX0" fmla="*/ 51028 w 51620"/>
                  <a:gd name="connsiteY0" fmla="*/ 34944 h 62990"/>
                  <a:gd name="connsiteX1" fmla="*/ 11214 w 51620"/>
                  <a:gd name="connsiteY1" fmla="*/ 34944 h 62990"/>
                  <a:gd name="connsiteX2" fmla="*/ 26685 w 51620"/>
                  <a:gd name="connsiteY2" fmla="*/ 53788 h 62990"/>
                  <a:gd name="connsiteX3" fmla="*/ 43313 w 51620"/>
                  <a:gd name="connsiteY3" fmla="*/ 45231 h 62990"/>
                  <a:gd name="connsiteX4" fmla="*/ 50933 w 51620"/>
                  <a:gd name="connsiteY4" fmla="*/ 51136 h 62990"/>
                  <a:gd name="connsiteX5" fmla="*/ 27883 w 51620"/>
                  <a:gd name="connsiteY5" fmla="*/ 62947 h 62990"/>
                  <a:gd name="connsiteX6" fmla="*/ 0 w 51620"/>
                  <a:gd name="connsiteY6" fmla="*/ 36754 h 62990"/>
                  <a:gd name="connsiteX7" fmla="*/ 70 w 51620"/>
                  <a:gd name="connsiteY7" fmla="*/ 33801 h 62990"/>
                  <a:gd name="connsiteX8" fmla="*/ 69 w 51620"/>
                  <a:gd name="connsiteY8" fmla="*/ 31134 h 62990"/>
                  <a:gd name="connsiteX9" fmla="*/ 27597 w 51620"/>
                  <a:gd name="connsiteY9" fmla="*/ -13 h 62990"/>
                  <a:gd name="connsiteX10" fmla="*/ 51600 w 51620"/>
                  <a:gd name="connsiteY10" fmla="*/ 28562 h 62990"/>
                  <a:gd name="connsiteX11" fmla="*/ 51028 w 51620"/>
                  <a:gd name="connsiteY11" fmla="*/ 34944 h 62990"/>
                  <a:gd name="connsiteX12" fmla="*/ 40741 w 51620"/>
                  <a:gd name="connsiteY12" fmla="*/ 25419 h 62990"/>
                  <a:gd name="connsiteX13" fmla="*/ 40741 w 51620"/>
                  <a:gd name="connsiteY13" fmla="*/ 25419 h 62990"/>
                  <a:gd name="connsiteX14" fmla="*/ 26835 w 51620"/>
                  <a:gd name="connsiteY14" fmla="*/ 9417 h 62990"/>
                  <a:gd name="connsiteX15" fmla="*/ 11785 w 51620"/>
                  <a:gd name="connsiteY15" fmla="*/ 26181 h 62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1620" h="62990">
                    <a:moveTo>
                      <a:pt x="51028" y="34944"/>
                    </a:moveTo>
                    <a:lnTo>
                      <a:pt x="11214" y="34944"/>
                    </a:lnTo>
                    <a:cubicBezTo>
                      <a:pt x="10283" y="44420"/>
                      <a:pt x="17209" y="52857"/>
                      <a:pt x="26685" y="53788"/>
                    </a:cubicBezTo>
                    <a:cubicBezTo>
                      <a:pt x="33428" y="54450"/>
                      <a:pt x="39933" y="51103"/>
                      <a:pt x="43313" y="45231"/>
                    </a:cubicBezTo>
                    <a:lnTo>
                      <a:pt x="50933" y="51136"/>
                    </a:lnTo>
                    <a:cubicBezTo>
                      <a:pt x="45896" y="58892"/>
                      <a:pt x="37120" y="63389"/>
                      <a:pt x="27883" y="62947"/>
                    </a:cubicBezTo>
                    <a:cubicBezTo>
                      <a:pt x="12950" y="63414"/>
                      <a:pt x="467" y="51687"/>
                      <a:pt x="0" y="36754"/>
                    </a:cubicBezTo>
                    <a:cubicBezTo>
                      <a:pt x="-30" y="35769"/>
                      <a:pt x="-7" y="34783"/>
                      <a:pt x="70" y="33801"/>
                    </a:cubicBezTo>
                    <a:lnTo>
                      <a:pt x="69" y="31134"/>
                    </a:lnTo>
                    <a:cubicBezTo>
                      <a:pt x="69" y="11322"/>
                      <a:pt x="12452" y="-13"/>
                      <a:pt x="27597" y="-13"/>
                    </a:cubicBezTo>
                    <a:cubicBezTo>
                      <a:pt x="42742" y="-13"/>
                      <a:pt x="51600" y="10941"/>
                      <a:pt x="51600" y="28562"/>
                    </a:cubicBezTo>
                    <a:cubicBezTo>
                      <a:pt x="51649" y="30704"/>
                      <a:pt x="51457" y="32845"/>
                      <a:pt x="51028" y="34944"/>
                    </a:cubicBezTo>
                    <a:close/>
                    <a:moveTo>
                      <a:pt x="40741" y="25419"/>
                    </a:moveTo>
                    <a:lnTo>
                      <a:pt x="40741" y="25419"/>
                    </a:lnTo>
                    <a:cubicBezTo>
                      <a:pt x="40170" y="17799"/>
                      <a:pt x="37217" y="9417"/>
                      <a:pt x="26835" y="9417"/>
                    </a:cubicBezTo>
                    <a:cubicBezTo>
                      <a:pt x="19024" y="9417"/>
                      <a:pt x="13214" y="15227"/>
                      <a:pt x="11785" y="261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66" name="Freihandform: Form 65">
                <a:extLst>
                  <a:ext uri="{FF2B5EF4-FFF2-40B4-BE49-F238E27FC236}">
                    <a16:creationId xmlns:a16="http://schemas.microsoft.com/office/drawing/2014/main" id="{18FA51A0-7BCB-497D-A570-3B8DDA3FF6C0}"/>
                  </a:ext>
                </a:extLst>
              </p:cNvPr>
              <p:cNvSpPr/>
              <p:nvPr/>
            </p:nvSpPr>
            <p:spPr>
              <a:xfrm>
                <a:off x="4313346" y="-1036121"/>
                <a:ext cx="29432" cy="62012"/>
              </a:xfrm>
              <a:custGeom>
                <a:avLst/>
                <a:gdLst>
                  <a:gd name="connsiteX0" fmla="*/ 29419 w 29432"/>
                  <a:gd name="connsiteY0" fmla="*/ 849 h 62012"/>
                  <a:gd name="connsiteX1" fmla="*/ 29419 w 29432"/>
                  <a:gd name="connsiteY1" fmla="*/ 11041 h 62012"/>
                  <a:gd name="connsiteX2" fmla="*/ 24276 w 29432"/>
                  <a:gd name="connsiteY2" fmla="*/ 11041 h 62012"/>
                  <a:gd name="connsiteX3" fmla="*/ 11131 w 29432"/>
                  <a:gd name="connsiteY3" fmla="*/ 18946 h 62012"/>
                  <a:gd name="connsiteX4" fmla="*/ 11131 w 29432"/>
                  <a:gd name="connsiteY4" fmla="*/ 61999 h 62012"/>
                  <a:gd name="connsiteX5" fmla="*/ -13 w 29432"/>
                  <a:gd name="connsiteY5" fmla="*/ 61999 h 62012"/>
                  <a:gd name="connsiteX6" fmla="*/ -13 w 29432"/>
                  <a:gd name="connsiteY6" fmla="*/ 1135 h 62012"/>
                  <a:gd name="connsiteX7" fmla="*/ 11131 w 29432"/>
                  <a:gd name="connsiteY7" fmla="*/ 1135 h 62012"/>
                  <a:gd name="connsiteX8" fmla="*/ 11131 w 29432"/>
                  <a:gd name="connsiteY8" fmla="*/ 7421 h 62012"/>
                  <a:gd name="connsiteX9" fmla="*/ 24752 w 29432"/>
                  <a:gd name="connsiteY9" fmla="*/ -8 h 62012"/>
                  <a:gd name="connsiteX10" fmla="*/ 29419 w 29432"/>
                  <a:gd name="connsiteY10" fmla="*/ 849 h 62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432" h="62012">
                    <a:moveTo>
                      <a:pt x="29419" y="849"/>
                    </a:moveTo>
                    <a:lnTo>
                      <a:pt x="29419" y="11041"/>
                    </a:lnTo>
                    <a:cubicBezTo>
                      <a:pt x="27711" y="10844"/>
                      <a:pt x="25985" y="10844"/>
                      <a:pt x="24276" y="11041"/>
                    </a:cubicBezTo>
                    <a:cubicBezTo>
                      <a:pt x="18666" y="10640"/>
                      <a:pt x="13407" y="13803"/>
                      <a:pt x="11131" y="18946"/>
                    </a:cubicBezTo>
                    <a:lnTo>
                      <a:pt x="11131" y="61999"/>
                    </a:lnTo>
                    <a:lnTo>
                      <a:pt x="-13" y="61999"/>
                    </a:lnTo>
                    <a:lnTo>
                      <a:pt x="-13" y="1135"/>
                    </a:lnTo>
                    <a:lnTo>
                      <a:pt x="11131" y="1135"/>
                    </a:lnTo>
                    <a:lnTo>
                      <a:pt x="11131" y="7421"/>
                    </a:lnTo>
                    <a:cubicBezTo>
                      <a:pt x="14020" y="2691"/>
                      <a:pt x="19211" y="-141"/>
                      <a:pt x="24752" y="-8"/>
                    </a:cubicBezTo>
                    <a:cubicBezTo>
                      <a:pt x="26343" y="30"/>
                      <a:pt x="27918" y="320"/>
                      <a:pt x="29419" y="8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2FAA0F93-EF96-41EB-93D2-600FF009C29F}"/>
                  </a:ext>
                </a:extLst>
              </p:cNvPr>
              <p:cNvSpPr/>
              <p:nvPr/>
            </p:nvSpPr>
            <p:spPr>
              <a:xfrm>
                <a:off x="4348398" y="-1034973"/>
                <a:ext cx="51625" cy="60388"/>
              </a:xfrm>
              <a:custGeom>
                <a:avLst/>
                <a:gdLst>
                  <a:gd name="connsiteX0" fmla="*/ 40183 w 51625"/>
                  <a:gd name="connsiteY0" fmla="*/ -13 h 60388"/>
                  <a:gd name="connsiteX1" fmla="*/ 51613 w 51625"/>
                  <a:gd name="connsiteY1" fmla="*/ -13 h 60388"/>
                  <a:gd name="connsiteX2" fmla="*/ 30086 w 51625"/>
                  <a:gd name="connsiteY2" fmla="*/ 60376 h 60388"/>
                  <a:gd name="connsiteX3" fmla="*/ 21704 w 51625"/>
                  <a:gd name="connsiteY3" fmla="*/ 60376 h 60388"/>
                  <a:gd name="connsiteX4" fmla="*/ -13 w 51625"/>
                  <a:gd name="connsiteY4" fmla="*/ -13 h 60388"/>
                  <a:gd name="connsiteX5" fmla="*/ 11322 w 51625"/>
                  <a:gd name="connsiteY5" fmla="*/ -13 h 60388"/>
                  <a:gd name="connsiteX6" fmla="*/ 26086 w 51625"/>
                  <a:gd name="connsiteY6" fmla="*/ 45231 h 60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25" h="60388">
                    <a:moveTo>
                      <a:pt x="40183" y="-13"/>
                    </a:moveTo>
                    <a:lnTo>
                      <a:pt x="51613" y="-13"/>
                    </a:lnTo>
                    <a:lnTo>
                      <a:pt x="30086" y="60376"/>
                    </a:lnTo>
                    <a:lnTo>
                      <a:pt x="21704" y="60376"/>
                    </a:lnTo>
                    <a:lnTo>
                      <a:pt x="-13" y="-13"/>
                    </a:lnTo>
                    <a:lnTo>
                      <a:pt x="11322" y="-13"/>
                    </a:lnTo>
                    <a:lnTo>
                      <a:pt x="26086" y="4523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68" name="Freihandform: Form 67">
                <a:extLst>
                  <a:ext uri="{FF2B5EF4-FFF2-40B4-BE49-F238E27FC236}">
                    <a16:creationId xmlns:a16="http://schemas.microsoft.com/office/drawing/2014/main" id="{09471F9E-8CFC-4DCB-AAF4-3CA29225F855}"/>
                  </a:ext>
                </a:extLst>
              </p:cNvPr>
              <p:cNvSpPr/>
              <p:nvPr/>
            </p:nvSpPr>
            <p:spPr>
              <a:xfrm>
                <a:off x="4410875" y="-1059078"/>
                <a:ext cx="13151" cy="84493"/>
              </a:xfrm>
              <a:custGeom>
                <a:avLst/>
                <a:gdLst>
                  <a:gd name="connsiteX0" fmla="*/ -6 w 13151"/>
                  <a:gd name="connsiteY0" fmla="*/ 6566 h 84493"/>
                  <a:gd name="connsiteX1" fmla="*/ 5981 w 13151"/>
                  <a:gd name="connsiteY1" fmla="*/ -6 h 84493"/>
                  <a:gd name="connsiteX2" fmla="*/ 6566 w 13151"/>
                  <a:gd name="connsiteY2" fmla="*/ -6 h 84493"/>
                  <a:gd name="connsiteX3" fmla="*/ 13139 w 13151"/>
                  <a:gd name="connsiteY3" fmla="*/ 6566 h 84493"/>
                  <a:gd name="connsiteX4" fmla="*/ 6566 w 13151"/>
                  <a:gd name="connsiteY4" fmla="*/ 13139 h 84493"/>
                  <a:gd name="connsiteX5" fmla="*/ -6 w 13151"/>
                  <a:gd name="connsiteY5" fmla="*/ 6566 h 84493"/>
                  <a:gd name="connsiteX6" fmla="*/ 12472 w 13151"/>
                  <a:gd name="connsiteY6" fmla="*/ 24092 h 84493"/>
                  <a:gd name="connsiteX7" fmla="*/ 12472 w 13151"/>
                  <a:gd name="connsiteY7" fmla="*/ 84481 h 84493"/>
                  <a:gd name="connsiteX8" fmla="*/ 1328 w 13151"/>
                  <a:gd name="connsiteY8" fmla="*/ 84481 h 84493"/>
                  <a:gd name="connsiteX9" fmla="*/ 1328 w 13151"/>
                  <a:gd name="connsiteY9" fmla="*/ 24092 h 84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51" h="84493">
                    <a:moveTo>
                      <a:pt x="-6" y="6566"/>
                    </a:moveTo>
                    <a:cubicBezTo>
                      <a:pt x="-167" y="3098"/>
                      <a:pt x="2513" y="156"/>
                      <a:pt x="5981" y="-6"/>
                    </a:cubicBezTo>
                    <a:cubicBezTo>
                      <a:pt x="6176" y="-15"/>
                      <a:pt x="6372" y="-15"/>
                      <a:pt x="6566" y="-6"/>
                    </a:cubicBezTo>
                    <a:cubicBezTo>
                      <a:pt x="10196" y="-6"/>
                      <a:pt x="13139" y="2937"/>
                      <a:pt x="13139" y="6566"/>
                    </a:cubicBezTo>
                    <a:cubicBezTo>
                      <a:pt x="13139" y="10196"/>
                      <a:pt x="10196" y="13139"/>
                      <a:pt x="6566" y="13139"/>
                    </a:cubicBezTo>
                    <a:cubicBezTo>
                      <a:pt x="2937" y="13139"/>
                      <a:pt x="-6" y="10196"/>
                      <a:pt x="-6" y="6566"/>
                    </a:cubicBezTo>
                    <a:close/>
                    <a:moveTo>
                      <a:pt x="12472" y="24092"/>
                    </a:moveTo>
                    <a:lnTo>
                      <a:pt x="12472" y="84481"/>
                    </a:lnTo>
                    <a:lnTo>
                      <a:pt x="1328" y="84481"/>
                    </a:lnTo>
                    <a:lnTo>
                      <a:pt x="1328" y="2409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69" name="Freihandform: Form 68">
                <a:extLst>
                  <a:ext uri="{FF2B5EF4-FFF2-40B4-BE49-F238E27FC236}">
                    <a16:creationId xmlns:a16="http://schemas.microsoft.com/office/drawing/2014/main" id="{E2134257-1DCD-450D-BF3C-538E25D4295A}"/>
                  </a:ext>
                </a:extLst>
              </p:cNvPr>
              <p:cNvSpPr/>
              <p:nvPr/>
            </p:nvSpPr>
            <p:spPr>
              <a:xfrm>
                <a:off x="4437484" y="-1036027"/>
                <a:ext cx="48740" cy="62590"/>
              </a:xfrm>
              <a:custGeom>
                <a:avLst/>
                <a:gdLst>
                  <a:gd name="connsiteX0" fmla="*/ 11295 w 48740"/>
                  <a:gd name="connsiteY0" fmla="*/ 30378 h 62590"/>
                  <a:gd name="connsiteX1" fmla="*/ 11295 w 48740"/>
                  <a:gd name="connsiteY1" fmla="*/ 32759 h 62590"/>
                  <a:gd name="connsiteX2" fmla="*/ 26725 w 48740"/>
                  <a:gd name="connsiteY2" fmla="*/ 53714 h 62590"/>
                  <a:gd name="connsiteX3" fmla="*/ 41299 w 48740"/>
                  <a:gd name="connsiteY3" fmla="*/ 45046 h 62590"/>
                  <a:gd name="connsiteX4" fmla="*/ 48728 w 48740"/>
                  <a:gd name="connsiteY4" fmla="*/ 50761 h 62590"/>
                  <a:gd name="connsiteX5" fmla="*/ 26344 w 48740"/>
                  <a:gd name="connsiteY5" fmla="*/ 62572 h 62590"/>
                  <a:gd name="connsiteX6" fmla="*/ -8 w 48740"/>
                  <a:gd name="connsiteY6" fmla="*/ 35213 h 62590"/>
                  <a:gd name="connsiteX7" fmla="*/ 151 w 48740"/>
                  <a:gd name="connsiteY7" fmla="*/ 32759 h 62590"/>
                  <a:gd name="connsiteX8" fmla="*/ 151 w 48740"/>
                  <a:gd name="connsiteY8" fmla="*/ 30378 h 62590"/>
                  <a:gd name="connsiteX9" fmla="*/ 26725 w 48740"/>
                  <a:gd name="connsiteY9" fmla="*/ -7 h 62590"/>
                  <a:gd name="connsiteX10" fmla="*/ 47014 w 48740"/>
                  <a:gd name="connsiteY10" fmla="*/ 8851 h 62590"/>
                  <a:gd name="connsiteX11" fmla="*/ 40822 w 48740"/>
                  <a:gd name="connsiteY11" fmla="*/ 15900 h 62590"/>
                  <a:gd name="connsiteX12" fmla="*/ 26630 w 48740"/>
                  <a:gd name="connsiteY12" fmla="*/ 8947 h 62590"/>
                  <a:gd name="connsiteX13" fmla="*/ 11295 w 48740"/>
                  <a:gd name="connsiteY13" fmla="*/ 30378 h 62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8740" h="62590">
                    <a:moveTo>
                      <a:pt x="11295" y="30378"/>
                    </a:moveTo>
                    <a:lnTo>
                      <a:pt x="11295" y="32759"/>
                    </a:lnTo>
                    <a:cubicBezTo>
                      <a:pt x="11295" y="45904"/>
                      <a:pt x="17296" y="53714"/>
                      <a:pt x="26725" y="53714"/>
                    </a:cubicBezTo>
                    <a:cubicBezTo>
                      <a:pt x="32735" y="53471"/>
                      <a:pt x="38216" y="50211"/>
                      <a:pt x="41299" y="45046"/>
                    </a:cubicBezTo>
                    <a:lnTo>
                      <a:pt x="48728" y="50761"/>
                    </a:lnTo>
                    <a:cubicBezTo>
                      <a:pt x="43803" y="58295"/>
                      <a:pt x="35343" y="62759"/>
                      <a:pt x="26344" y="62572"/>
                    </a:cubicBezTo>
                    <a:cubicBezTo>
                      <a:pt x="11512" y="62294"/>
                      <a:pt x="-286" y="50045"/>
                      <a:pt x="-8" y="35213"/>
                    </a:cubicBezTo>
                    <a:cubicBezTo>
                      <a:pt x="7" y="34393"/>
                      <a:pt x="60" y="33574"/>
                      <a:pt x="151" y="32759"/>
                    </a:cubicBezTo>
                    <a:lnTo>
                      <a:pt x="151" y="30378"/>
                    </a:lnTo>
                    <a:cubicBezTo>
                      <a:pt x="151" y="11899"/>
                      <a:pt x="10533" y="-7"/>
                      <a:pt x="26725" y="-7"/>
                    </a:cubicBezTo>
                    <a:cubicBezTo>
                      <a:pt x="34460" y="-171"/>
                      <a:pt x="41877" y="3067"/>
                      <a:pt x="47014" y="8851"/>
                    </a:cubicBezTo>
                    <a:lnTo>
                      <a:pt x="40822" y="15900"/>
                    </a:lnTo>
                    <a:cubicBezTo>
                      <a:pt x="37322" y="11637"/>
                      <a:pt x="32145" y="9100"/>
                      <a:pt x="26630" y="8947"/>
                    </a:cubicBezTo>
                    <a:cubicBezTo>
                      <a:pt x="17200" y="8947"/>
                      <a:pt x="11295" y="16852"/>
                      <a:pt x="11295" y="303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70" name="Freihandform: Form 69">
                <a:extLst>
                  <a:ext uri="{FF2B5EF4-FFF2-40B4-BE49-F238E27FC236}">
                    <a16:creationId xmlns:a16="http://schemas.microsoft.com/office/drawing/2014/main" id="{67A7DD9F-78E2-48F0-9406-9EC1AEC6D39B}"/>
                  </a:ext>
                </a:extLst>
              </p:cNvPr>
              <p:cNvSpPr/>
              <p:nvPr/>
            </p:nvSpPr>
            <p:spPr>
              <a:xfrm>
                <a:off x="4494202" y="-1036116"/>
                <a:ext cx="51783" cy="62702"/>
              </a:xfrm>
              <a:custGeom>
                <a:avLst/>
                <a:gdLst>
                  <a:gd name="connsiteX0" fmla="*/ 51351 w 51783"/>
                  <a:gd name="connsiteY0" fmla="*/ 34944 h 62702"/>
                  <a:gd name="connsiteX1" fmla="*/ 11441 w 51783"/>
                  <a:gd name="connsiteY1" fmla="*/ 34944 h 62702"/>
                  <a:gd name="connsiteX2" fmla="*/ 27478 w 51783"/>
                  <a:gd name="connsiteY2" fmla="*/ 53309 h 62702"/>
                  <a:gd name="connsiteX3" fmla="*/ 43445 w 51783"/>
                  <a:gd name="connsiteY3" fmla="*/ 44945 h 62702"/>
                  <a:gd name="connsiteX4" fmla="*/ 50970 w 51783"/>
                  <a:gd name="connsiteY4" fmla="*/ 50851 h 62702"/>
                  <a:gd name="connsiteX5" fmla="*/ 28014 w 51783"/>
                  <a:gd name="connsiteY5" fmla="*/ 62662 h 62702"/>
                  <a:gd name="connsiteX6" fmla="*/ 40 w 51783"/>
                  <a:gd name="connsiteY6" fmla="*/ 36567 h 62702"/>
                  <a:gd name="connsiteX7" fmla="*/ 106 w 51783"/>
                  <a:gd name="connsiteY7" fmla="*/ 33515 h 62702"/>
                  <a:gd name="connsiteX8" fmla="*/ 106 w 51783"/>
                  <a:gd name="connsiteY8" fmla="*/ 31134 h 62702"/>
                  <a:gd name="connsiteX9" fmla="*/ 25980 w 51783"/>
                  <a:gd name="connsiteY9" fmla="*/ 92 h 62702"/>
                  <a:gd name="connsiteX10" fmla="*/ 27729 w 51783"/>
                  <a:gd name="connsiteY10" fmla="*/ -13 h 62702"/>
                  <a:gd name="connsiteX11" fmla="*/ 51732 w 51783"/>
                  <a:gd name="connsiteY11" fmla="*/ 28562 h 62702"/>
                  <a:gd name="connsiteX12" fmla="*/ 51351 w 51783"/>
                  <a:gd name="connsiteY12" fmla="*/ 34944 h 62702"/>
                  <a:gd name="connsiteX13" fmla="*/ 40683 w 51783"/>
                  <a:gd name="connsiteY13" fmla="*/ 25419 h 62702"/>
                  <a:gd name="connsiteX14" fmla="*/ 40683 w 51783"/>
                  <a:gd name="connsiteY14" fmla="*/ 25419 h 62702"/>
                  <a:gd name="connsiteX15" fmla="*/ 26776 w 51783"/>
                  <a:gd name="connsiteY15" fmla="*/ 9417 h 62702"/>
                  <a:gd name="connsiteX16" fmla="*/ 11822 w 51783"/>
                  <a:gd name="connsiteY16" fmla="*/ 26181 h 62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1783" h="62702">
                    <a:moveTo>
                      <a:pt x="51351" y="34944"/>
                    </a:moveTo>
                    <a:lnTo>
                      <a:pt x="11441" y="34944"/>
                    </a:lnTo>
                    <a:cubicBezTo>
                      <a:pt x="10798" y="44444"/>
                      <a:pt x="17978" y="52666"/>
                      <a:pt x="27478" y="53309"/>
                    </a:cubicBezTo>
                    <a:cubicBezTo>
                      <a:pt x="33950" y="53747"/>
                      <a:pt x="40120" y="50515"/>
                      <a:pt x="43445" y="44945"/>
                    </a:cubicBezTo>
                    <a:lnTo>
                      <a:pt x="50970" y="50851"/>
                    </a:lnTo>
                    <a:cubicBezTo>
                      <a:pt x="45964" y="58591"/>
                      <a:pt x="37222" y="63089"/>
                      <a:pt x="28014" y="62662"/>
                    </a:cubicBezTo>
                    <a:cubicBezTo>
                      <a:pt x="13084" y="63181"/>
                      <a:pt x="559" y="51498"/>
                      <a:pt x="40" y="36567"/>
                    </a:cubicBezTo>
                    <a:cubicBezTo>
                      <a:pt x="5" y="35549"/>
                      <a:pt x="27" y="34530"/>
                      <a:pt x="106" y="33515"/>
                    </a:cubicBezTo>
                    <a:lnTo>
                      <a:pt x="106" y="31134"/>
                    </a:lnTo>
                    <a:cubicBezTo>
                      <a:pt x="-1321" y="15417"/>
                      <a:pt x="10263" y="1519"/>
                      <a:pt x="25980" y="92"/>
                    </a:cubicBezTo>
                    <a:cubicBezTo>
                      <a:pt x="26562" y="39"/>
                      <a:pt x="27145" y="4"/>
                      <a:pt x="27729" y="-13"/>
                    </a:cubicBezTo>
                    <a:cubicBezTo>
                      <a:pt x="42492" y="-13"/>
                      <a:pt x="51732" y="10941"/>
                      <a:pt x="51732" y="28562"/>
                    </a:cubicBezTo>
                    <a:cubicBezTo>
                      <a:pt x="51844" y="30697"/>
                      <a:pt x="51716" y="32838"/>
                      <a:pt x="51351" y="34944"/>
                    </a:cubicBezTo>
                    <a:close/>
                    <a:moveTo>
                      <a:pt x="40683" y="25419"/>
                    </a:moveTo>
                    <a:lnTo>
                      <a:pt x="40683" y="25419"/>
                    </a:lnTo>
                    <a:cubicBezTo>
                      <a:pt x="40111" y="17799"/>
                      <a:pt x="37158" y="9417"/>
                      <a:pt x="26776" y="9417"/>
                    </a:cubicBezTo>
                    <a:cubicBezTo>
                      <a:pt x="18966" y="9417"/>
                      <a:pt x="13155" y="15227"/>
                      <a:pt x="11822" y="261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71" name="Freihandform: Form 70">
                <a:extLst>
                  <a:ext uri="{FF2B5EF4-FFF2-40B4-BE49-F238E27FC236}">
                    <a16:creationId xmlns:a16="http://schemas.microsoft.com/office/drawing/2014/main" id="{F76EB545-20F8-4CBE-A9BD-005D9BF872B6}"/>
                  </a:ext>
                </a:extLst>
              </p:cNvPr>
              <p:cNvSpPr/>
              <p:nvPr/>
            </p:nvSpPr>
            <p:spPr>
              <a:xfrm>
                <a:off x="4556710" y="-1036023"/>
                <a:ext cx="47720" cy="62698"/>
              </a:xfrm>
              <a:custGeom>
                <a:avLst/>
                <a:gdLst>
                  <a:gd name="connsiteX0" fmla="*/ 36563 w 47720"/>
                  <a:gd name="connsiteY0" fmla="*/ 44947 h 62698"/>
                  <a:gd name="connsiteX1" fmla="*/ 23228 w 47720"/>
                  <a:gd name="connsiteY1" fmla="*/ 35422 h 62698"/>
                  <a:gd name="connsiteX2" fmla="*/ 2654 w 47720"/>
                  <a:gd name="connsiteY2" fmla="*/ 17801 h 62698"/>
                  <a:gd name="connsiteX3" fmla="*/ 24467 w 47720"/>
                  <a:gd name="connsiteY3" fmla="*/ -11 h 62698"/>
                  <a:gd name="connsiteX4" fmla="*/ 45707 w 47720"/>
                  <a:gd name="connsiteY4" fmla="*/ 8466 h 62698"/>
                  <a:gd name="connsiteX5" fmla="*/ 39706 w 47720"/>
                  <a:gd name="connsiteY5" fmla="*/ 15420 h 62698"/>
                  <a:gd name="connsiteX6" fmla="*/ 24466 w 47720"/>
                  <a:gd name="connsiteY6" fmla="*/ 8943 h 62698"/>
                  <a:gd name="connsiteX7" fmla="*/ 13798 w 47720"/>
                  <a:gd name="connsiteY7" fmla="*/ 17420 h 62698"/>
                  <a:gd name="connsiteX8" fmla="*/ 25800 w 47720"/>
                  <a:gd name="connsiteY8" fmla="*/ 26469 h 62698"/>
                  <a:gd name="connsiteX9" fmla="*/ 47707 w 47720"/>
                  <a:gd name="connsiteY9" fmla="*/ 44566 h 62698"/>
                  <a:gd name="connsiteX10" fmla="*/ 24467 w 47720"/>
                  <a:gd name="connsiteY10" fmla="*/ 62664 h 62698"/>
                  <a:gd name="connsiteX11" fmla="*/ -13 w 47720"/>
                  <a:gd name="connsiteY11" fmla="*/ 50567 h 62698"/>
                  <a:gd name="connsiteX12" fmla="*/ 7702 w 47720"/>
                  <a:gd name="connsiteY12" fmla="*/ 44661 h 62698"/>
                  <a:gd name="connsiteX13" fmla="*/ 24847 w 47720"/>
                  <a:gd name="connsiteY13" fmla="*/ 53615 h 62698"/>
                  <a:gd name="connsiteX14" fmla="*/ 36563 w 47720"/>
                  <a:gd name="connsiteY14" fmla="*/ 44947 h 62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7720" h="62698">
                    <a:moveTo>
                      <a:pt x="36563" y="44947"/>
                    </a:moveTo>
                    <a:cubicBezTo>
                      <a:pt x="36563" y="40089"/>
                      <a:pt x="32944" y="37422"/>
                      <a:pt x="23228" y="35422"/>
                    </a:cubicBezTo>
                    <a:cubicBezTo>
                      <a:pt x="9227" y="32565"/>
                      <a:pt x="2654" y="26850"/>
                      <a:pt x="2654" y="17801"/>
                    </a:cubicBezTo>
                    <a:cubicBezTo>
                      <a:pt x="2654" y="8752"/>
                      <a:pt x="11417" y="-11"/>
                      <a:pt x="24467" y="-11"/>
                    </a:cubicBezTo>
                    <a:cubicBezTo>
                      <a:pt x="32388" y="-100"/>
                      <a:pt x="40024" y="2947"/>
                      <a:pt x="45707" y="8466"/>
                    </a:cubicBezTo>
                    <a:lnTo>
                      <a:pt x="39706" y="15420"/>
                    </a:lnTo>
                    <a:cubicBezTo>
                      <a:pt x="35614" y="11432"/>
                      <a:pt x="30177" y="9121"/>
                      <a:pt x="24466" y="8943"/>
                    </a:cubicBezTo>
                    <a:cubicBezTo>
                      <a:pt x="17894" y="8943"/>
                      <a:pt x="13798" y="12276"/>
                      <a:pt x="13798" y="17420"/>
                    </a:cubicBezTo>
                    <a:cubicBezTo>
                      <a:pt x="13798" y="22563"/>
                      <a:pt x="16561" y="24278"/>
                      <a:pt x="25800" y="26469"/>
                    </a:cubicBezTo>
                    <a:cubicBezTo>
                      <a:pt x="41421" y="29993"/>
                      <a:pt x="47707" y="35232"/>
                      <a:pt x="47707" y="44566"/>
                    </a:cubicBezTo>
                    <a:cubicBezTo>
                      <a:pt x="47707" y="55996"/>
                      <a:pt x="38182" y="62664"/>
                      <a:pt x="24467" y="62664"/>
                    </a:cubicBezTo>
                    <a:cubicBezTo>
                      <a:pt x="14784" y="63043"/>
                      <a:pt x="5568" y="58489"/>
                      <a:pt x="-13" y="50567"/>
                    </a:cubicBezTo>
                    <a:lnTo>
                      <a:pt x="7702" y="44661"/>
                    </a:lnTo>
                    <a:cubicBezTo>
                      <a:pt x="11536" y="50353"/>
                      <a:pt x="17986" y="53722"/>
                      <a:pt x="24847" y="53615"/>
                    </a:cubicBezTo>
                    <a:cubicBezTo>
                      <a:pt x="31896" y="53901"/>
                      <a:pt x="36563" y="50472"/>
                      <a:pt x="36563" y="4494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3245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TITEL&amp;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liennummer">
            <a:extLst>
              <a:ext uri="{FF2B5EF4-FFF2-40B4-BE49-F238E27FC236}">
                <a16:creationId xmlns:a16="http://schemas.microsoft.com/office/drawing/2014/main" id="{331E541F-9C0C-4379-888F-8740BC601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540000" y="6228000"/>
            <a:ext cx="330857" cy="360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02CEFE82-39F2-4F47-8A0C-D5AB3496FA5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4" name="Titel">
            <a:extLst>
              <a:ext uri="{FF2B5EF4-FFF2-40B4-BE49-F238E27FC236}">
                <a16:creationId xmlns:a16="http://schemas.microsoft.com/office/drawing/2014/main" id="{1F812E3C-345A-47A2-911B-B015379271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40000" y="432000"/>
            <a:ext cx="3416401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noProof="0" dirty="0"/>
              <a:t>PLATZHALTER</a:t>
            </a:r>
          </a:p>
        </p:txBody>
      </p:sp>
      <p:sp>
        <p:nvSpPr>
          <p:cNvPr id="45" name="Bildplatzhalter 5">
            <a:extLst>
              <a:ext uri="{FF2B5EF4-FFF2-40B4-BE49-F238E27FC236}">
                <a16:creationId xmlns:a16="http://schemas.microsoft.com/office/drawing/2014/main" id="{6D058015-C000-4E94-904D-3F46F25053D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407794" y="88200"/>
            <a:ext cx="7694012" cy="6681600"/>
          </a:xfrm>
          <a:solidFill>
            <a:schemeClr val="bg1">
              <a:lumMod val="95000"/>
            </a:schemeClr>
          </a:solidFill>
        </p:spPr>
        <p:txBody>
          <a:bodyPr lIns="108000" tIns="108000" rIns="108000" bIns="10800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46" name="Inhalt 1">
            <a:extLst>
              <a:ext uri="{FF2B5EF4-FFF2-40B4-BE49-F238E27FC236}">
                <a16:creationId xmlns:a16="http://schemas.microsoft.com/office/drawing/2014/main" id="{A266DC3D-BCBB-445E-BFF5-7ABE18BC178E}"/>
              </a:ext>
            </a:extLst>
          </p:cNvPr>
          <p:cNvSpPr>
            <a:spLocks noGrp="1"/>
          </p:cNvSpPr>
          <p:nvPr>
            <p:ph sz="half" idx="1"/>
          </p:nvPr>
        </p:nvSpPr>
        <p:spPr bwMode="gray">
          <a:xfrm>
            <a:off x="540000" y="1498600"/>
            <a:ext cx="3416400" cy="4477400"/>
          </a:xfrm>
        </p:spPr>
        <p:txBody>
          <a:bodyPr/>
          <a:lstStyle>
            <a:lvl1pPr marL="0" indent="0">
              <a:buClr>
                <a:schemeClr val="accent6"/>
              </a:buClr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540000" indent="-270000">
              <a:buClr>
                <a:schemeClr val="accent6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 marL="810000" indent="-270000">
              <a:buClr>
                <a:schemeClr val="accent6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3pPr>
            <a:lvl4pPr marL="1080000" indent="-270000">
              <a:buClr>
                <a:schemeClr val="accent6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1350000" indent="-270000">
              <a:buClr>
                <a:schemeClr val="accent6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9169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eiße Fläche"/>
          <p:cNvSpPr>
            <a:spLocks noChangeAspect="1"/>
          </p:cNvSpPr>
          <p:nvPr userDrawn="1"/>
        </p:nvSpPr>
        <p:spPr bwMode="gray">
          <a:xfrm>
            <a:off x="88606" y="88200"/>
            <a:ext cx="12013200" cy="6681600"/>
          </a:xfrm>
          <a:prstGeom prst="rect">
            <a:avLst/>
          </a:prstGeom>
          <a:solidFill>
            <a:srgbClr val="002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de-DE" noProof="0" dirty="0">
              <a:solidFill>
                <a:schemeClr val="bg1"/>
              </a:solidFill>
            </a:endParaRPr>
          </a:p>
        </p:txBody>
      </p:sp>
      <p:sp>
        <p:nvSpPr>
          <p:cNvPr id="2" name="Titel"/>
          <p:cNvSpPr>
            <a:spLocks noGrp="1"/>
          </p:cNvSpPr>
          <p:nvPr>
            <p:ph type="title"/>
          </p:nvPr>
        </p:nvSpPr>
        <p:spPr bwMode="gray">
          <a:xfrm>
            <a:off x="540000" y="432000"/>
            <a:ext cx="11109600" cy="36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noProof="0" dirty="0"/>
              <a:t>Titelmasterformat durch Klicken bearbeiten</a:t>
            </a:r>
          </a:p>
        </p:txBody>
      </p:sp>
      <p:sp>
        <p:nvSpPr>
          <p:cNvPr id="3" name="Inhalt"/>
          <p:cNvSpPr>
            <a:spLocks noGrp="1"/>
          </p:cNvSpPr>
          <p:nvPr>
            <p:ph type="body" idx="1"/>
          </p:nvPr>
        </p:nvSpPr>
        <p:spPr bwMode="gray">
          <a:xfrm>
            <a:off x="540000" y="1498600"/>
            <a:ext cx="11109600" cy="4477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6" name="Foliennummer"/>
          <p:cNvSpPr>
            <a:spLocks noGrp="1"/>
          </p:cNvSpPr>
          <p:nvPr>
            <p:ph type="sldNum" sz="quarter" idx="4"/>
          </p:nvPr>
        </p:nvSpPr>
        <p:spPr bwMode="gray">
          <a:xfrm>
            <a:off x="540000" y="6228000"/>
            <a:ext cx="330857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fld id="{02CEFE82-39F2-4F47-8A0C-D5AB3496FA5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5922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893" r:id="rId2"/>
    <p:sldLayoutId id="2147483915" r:id="rId3"/>
    <p:sldLayoutId id="2147483975" r:id="rId4"/>
    <p:sldLayoutId id="2147483988" r:id="rId5"/>
    <p:sldLayoutId id="2147483987" r:id="rId6"/>
    <p:sldLayoutId id="2147483972" r:id="rId7"/>
    <p:sldLayoutId id="2147483900" r:id="rId8"/>
    <p:sldLayoutId id="2147483977" r:id="rId9"/>
    <p:sldLayoutId id="2147483978" r:id="rId10"/>
    <p:sldLayoutId id="2147483928" r:id="rId11"/>
    <p:sldLayoutId id="2147483930" r:id="rId12"/>
    <p:sldLayoutId id="2147483986" r:id="rId13"/>
    <p:sldLayoutId id="2147483985" r:id="rId14"/>
    <p:sldLayoutId id="2147483984" r:id="rId15"/>
    <p:sldLayoutId id="2147483982" r:id="rId16"/>
    <p:sldLayoutId id="2147483983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Clr>
          <a:schemeClr val="accent6"/>
        </a:buClr>
        <a:buSzPct val="105000"/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54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Clr>
          <a:schemeClr val="accent6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Clr>
          <a:schemeClr val="accent6"/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3pPr>
      <a:lvl4pPr marL="108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Clr>
          <a:schemeClr val="accent6"/>
        </a:buClr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+mn-lt"/>
          <a:ea typeface="+mn-ea"/>
          <a:cs typeface="+mn-cs"/>
        </a:defRPr>
      </a:lvl4pPr>
      <a:lvl5pPr marL="135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Clr>
          <a:schemeClr val="accent6"/>
        </a:buClr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Himmel, draußen, Ebene, groß enthält.&#10;&#10;Automatisch generierte Beschreibung">
            <a:extLst>
              <a:ext uri="{FF2B5EF4-FFF2-40B4-BE49-F238E27FC236}">
                <a16:creationId xmlns:a16="http://schemas.microsoft.com/office/drawing/2014/main" id="{87065A98-3722-4FD9-A52B-C96C805990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7" t="1280" r="727" b="1280"/>
          <a:stretch/>
        </p:blipFill>
        <p:spPr>
          <a:xfrm>
            <a:off x="88607" y="88201"/>
            <a:ext cx="12013200" cy="6681598"/>
          </a:xfrm>
          <a:prstGeom prst="rect">
            <a:avLst/>
          </a:prstGeom>
        </p:spPr>
      </p:pic>
      <p:sp>
        <p:nvSpPr>
          <p:cNvPr id="40" name="Rechteck 39">
            <a:extLst>
              <a:ext uri="{FF2B5EF4-FFF2-40B4-BE49-F238E27FC236}">
                <a16:creationId xmlns:a16="http://schemas.microsoft.com/office/drawing/2014/main" id="{C94AA79D-83F4-479E-B702-42682F799DE5}"/>
              </a:ext>
            </a:extLst>
          </p:cNvPr>
          <p:cNvSpPr/>
          <p:nvPr/>
        </p:nvSpPr>
        <p:spPr>
          <a:xfrm>
            <a:off x="88606" y="88201"/>
            <a:ext cx="12013200" cy="6681600"/>
          </a:xfrm>
          <a:prstGeom prst="rect">
            <a:avLst/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de-DE" dirty="0"/>
          </a:p>
        </p:txBody>
      </p:sp>
      <p:sp>
        <p:nvSpPr>
          <p:cNvPr id="8" name="Text"/>
          <p:cNvSpPr>
            <a:spLocks noGrp="1"/>
          </p:cNvSpPr>
          <p:nvPr>
            <p:ph type="body" sz="quarter" idx="18"/>
          </p:nvPr>
        </p:nvSpPr>
        <p:spPr bwMode="gray">
          <a:xfrm>
            <a:off x="540000" y="4536000"/>
            <a:ext cx="11109600" cy="1440000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 </a:t>
            </a:r>
          </a:p>
        </p:txBody>
      </p: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FF295D19-4077-4C34-B13F-BDB620BD9585}"/>
              </a:ext>
            </a:extLst>
          </p:cNvPr>
          <p:cNvGrpSpPr/>
          <p:nvPr/>
        </p:nvGrpSpPr>
        <p:grpSpPr>
          <a:xfrm>
            <a:off x="1740860" y="2876725"/>
            <a:ext cx="3313008" cy="1187250"/>
            <a:chOff x="5528469" y="3224212"/>
            <a:chExt cx="1131760" cy="405577"/>
          </a:xfrm>
          <a:solidFill>
            <a:schemeClr val="bg1"/>
          </a:solidFill>
        </p:grpSpPr>
        <p:grpSp>
          <p:nvGrpSpPr>
            <p:cNvPr id="36" name="Grafik 4">
              <a:extLst>
                <a:ext uri="{FF2B5EF4-FFF2-40B4-BE49-F238E27FC236}">
                  <a16:creationId xmlns:a16="http://schemas.microsoft.com/office/drawing/2014/main" id="{D2075B85-3942-4973-AFAD-416DA8413963}"/>
                </a:ext>
              </a:extLst>
            </p:cNvPr>
            <p:cNvGrpSpPr/>
            <p:nvPr/>
          </p:nvGrpSpPr>
          <p:grpSpPr>
            <a:xfrm>
              <a:off x="5899467" y="3224212"/>
              <a:ext cx="389762" cy="242982"/>
              <a:chOff x="5899467" y="3224212"/>
              <a:chExt cx="389762" cy="242982"/>
            </a:xfrm>
            <a:grpFill/>
          </p:grpSpPr>
          <p:sp>
            <p:nvSpPr>
              <p:cNvPr id="58" name="Freihandform: Form 57">
                <a:extLst>
                  <a:ext uri="{FF2B5EF4-FFF2-40B4-BE49-F238E27FC236}">
                    <a16:creationId xmlns:a16="http://schemas.microsoft.com/office/drawing/2014/main" id="{A7360DEB-2E36-4481-A078-E8382ECFF370}"/>
                  </a:ext>
                </a:extLst>
              </p:cNvPr>
              <p:cNvSpPr/>
              <p:nvPr/>
            </p:nvSpPr>
            <p:spPr>
              <a:xfrm>
                <a:off x="5973103" y="3224212"/>
                <a:ext cx="316127" cy="161925"/>
              </a:xfrm>
              <a:custGeom>
                <a:avLst/>
                <a:gdLst>
                  <a:gd name="connsiteX0" fmla="*/ 121233 w 316127"/>
                  <a:gd name="connsiteY0" fmla="*/ -13 h 161925"/>
                  <a:gd name="connsiteX1" fmla="*/ -13 w 316127"/>
                  <a:gd name="connsiteY1" fmla="*/ 121629 h 161925"/>
                  <a:gd name="connsiteX2" fmla="*/ 6933 w 316127"/>
                  <a:gd name="connsiteY2" fmla="*/ 161912 h 161925"/>
                  <a:gd name="connsiteX3" fmla="*/ 154094 w 316127"/>
                  <a:gd name="connsiteY3" fmla="*/ 161912 h 161925"/>
                  <a:gd name="connsiteX4" fmla="*/ 189623 w 316127"/>
                  <a:gd name="connsiteY4" fmla="*/ 126098 h 161925"/>
                  <a:gd name="connsiteX5" fmla="*/ 42747 w 316127"/>
                  <a:gd name="connsiteY5" fmla="*/ 126098 h 161925"/>
                  <a:gd name="connsiteX6" fmla="*/ 14839 w 316127"/>
                  <a:gd name="connsiteY6" fmla="*/ 154673 h 161925"/>
                  <a:gd name="connsiteX7" fmla="*/ 9791 w 316127"/>
                  <a:gd name="connsiteY7" fmla="*/ 121812 h 161925"/>
                  <a:gd name="connsiteX8" fmla="*/ 118757 w 316127"/>
                  <a:gd name="connsiteY8" fmla="*/ 10369 h 161925"/>
                  <a:gd name="connsiteX9" fmla="*/ 306018 w 316127"/>
                  <a:gd name="connsiteY9" fmla="*/ 10369 h 161925"/>
                  <a:gd name="connsiteX10" fmla="*/ 316115 w 316127"/>
                  <a:gd name="connsiteY10" fmla="*/ 273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6127" h="161925">
                    <a:moveTo>
                      <a:pt x="121233" y="-13"/>
                    </a:moveTo>
                    <a:cubicBezTo>
                      <a:pt x="54162" y="97"/>
                      <a:pt x="-122" y="54558"/>
                      <a:pt x="-13" y="121629"/>
                    </a:cubicBezTo>
                    <a:cubicBezTo>
                      <a:pt x="10" y="135353"/>
                      <a:pt x="2358" y="148973"/>
                      <a:pt x="6933" y="161912"/>
                    </a:cubicBezTo>
                    <a:lnTo>
                      <a:pt x="154094" y="161912"/>
                    </a:lnTo>
                    <a:lnTo>
                      <a:pt x="189623" y="126098"/>
                    </a:lnTo>
                    <a:lnTo>
                      <a:pt x="42747" y="126098"/>
                    </a:lnTo>
                    <a:lnTo>
                      <a:pt x="14839" y="154673"/>
                    </a:lnTo>
                    <a:cubicBezTo>
                      <a:pt x="11505" y="144038"/>
                      <a:pt x="9803" y="132958"/>
                      <a:pt x="9791" y="121812"/>
                    </a:cubicBezTo>
                    <a:cubicBezTo>
                      <a:pt x="9876" y="61260"/>
                      <a:pt x="58221" y="11816"/>
                      <a:pt x="118757" y="10369"/>
                    </a:cubicBezTo>
                    <a:lnTo>
                      <a:pt x="306018" y="10369"/>
                    </a:lnTo>
                    <a:lnTo>
                      <a:pt x="316115" y="2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59" name="Freihandform: Form 58">
                <a:extLst>
                  <a:ext uri="{FF2B5EF4-FFF2-40B4-BE49-F238E27FC236}">
                    <a16:creationId xmlns:a16="http://schemas.microsoft.com/office/drawing/2014/main" id="{B6319345-D3CA-4D3B-9A9C-89665DD513AC}"/>
                  </a:ext>
                </a:extLst>
              </p:cNvPr>
              <p:cNvSpPr/>
              <p:nvPr/>
            </p:nvSpPr>
            <p:spPr>
              <a:xfrm>
                <a:off x="5899467" y="3305269"/>
                <a:ext cx="316375" cy="161925"/>
              </a:xfrm>
              <a:custGeom>
                <a:avLst/>
                <a:gdLst>
                  <a:gd name="connsiteX0" fmla="*/ 199917 w 316375"/>
                  <a:gd name="connsiteY0" fmla="*/ 161912 h 161925"/>
                  <a:gd name="connsiteX1" fmla="*/ 316250 w 316375"/>
                  <a:gd name="connsiteY1" fmla="*/ 35198 h 161925"/>
                  <a:gd name="connsiteX2" fmla="*/ 309454 w 316375"/>
                  <a:gd name="connsiteY2" fmla="*/ -13 h 161925"/>
                  <a:gd name="connsiteX3" fmla="*/ 162008 w 316375"/>
                  <a:gd name="connsiteY3" fmla="*/ -13 h 161925"/>
                  <a:gd name="connsiteX4" fmla="*/ 131623 w 316375"/>
                  <a:gd name="connsiteY4" fmla="*/ 30372 h 161925"/>
                  <a:gd name="connsiteX5" fmla="*/ 278403 w 316375"/>
                  <a:gd name="connsiteY5" fmla="*/ 30372 h 161925"/>
                  <a:gd name="connsiteX6" fmla="*/ 301263 w 316375"/>
                  <a:gd name="connsiteY6" fmla="*/ 7607 h 161925"/>
                  <a:gd name="connsiteX7" fmla="*/ 228093 w 316375"/>
                  <a:gd name="connsiteY7" fmla="*/ 146739 h 161925"/>
                  <a:gd name="connsiteX8" fmla="*/ 197441 w 316375"/>
                  <a:gd name="connsiteY8" fmla="*/ 151721 h 161925"/>
                  <a:gd name="connsiteX9" fmla="*/ 156864 w 316375"/>
                  <a:gd name="connsiteY9" fmla="*/ 151721 h 161925"/>
                  <a:gd name="connsiteX10" fmla="*/ 210014 w 316375"/>
                  <a:gd name="connsiteY10" fmla="*/ 98571 h 161925"/>
                  <a:gd name="connsiteX11" fmla="*/ 63233 w 316375"/>
                  <a:gd name="connsiteY11" fmla="*/ 98571 h 161925"/>
                  <a:gd name="connsiteX12" fmla="*/ -13 w 316375"/>
                  <a:gd name="connsiteY12" fmla="*/ 161912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6375" h="161925">
                    <a:moveTo>
                      <a:pt x="199917" y="161912"/>
                    </a:moveTo>
                    <a:cubicBezTo>
                      <a:pt x="267032" y="159045"/>
                      <a:pt x="319117" y="102313"/>
                      <a:pt x="316250" y="35198"/>
                    </a:cubicBezTo>
                    <a:cubicBezTo>
                      <a:pt x="315736" y="23190"/>
                      <a:pt x="313446" y="11324"/>
                      <a:pt x="309454" y="-13"/>
                    </a:cubicBezTo>
                    <a:lnTo>
                      <a:pt x="162008" y="-13"/>
                    </a:lnTo>
                    <a:lnTo>
                      <a:pt x="131623" y="30372"/>
                    </a:lnTo>
                    <a:lnTo>
                      <a:pt x="278403" y="30372"/>
                    </a:lnTo>
                    <a:lnTo>
                      <a:pt x="301263" y="7607"/>
                    </a:lnTo>
                    <a:cubicBezTo>
                      <a:pt x="319478" y="66233"/>
                      <a:pt x="286718" y="128524"/>
                      <a:pt x="228093" y="146739"/>
                    </a:cubicBezTo>
                    <a:cubicBezTo>
                      <a:pt x="218158" y="149826"/>
                      <a:pt x="207841" y="151502"/>
                      <a:pt x="197441" y="151721"/>
                    </a:cubicBezTo>
                    <a:lnTo>
                      <a:pt x="156864" y="151721"/>
                    </a:lnTo>
                    <a:lnTo>
                      <a:pt x="210014" y="98571"/>
                    </a:lnTo>
                    <a:lnTo>
                      <a:pt x="63233" y="98571"/>
                    </a:lnTo>
                    <a:lnTo>
                      <a:pt x="-13" y="1619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9D320709-3E1C-47E9-9B48-7369FE4165D1}"/>
                  </a:ext>
                </a:extLst>
              </p:cNvPr>
              <p:cNvSpPr/>
              <p:nvPr/>
            </p:nvSpPr>
            <p:spPr>
              <a:xfrm>
                <a:off x="6074156" y="3269836"/>
                <a:ext cx="169544" cy="22669"/>
              </a:xfrm>
              <a:custGeom>
                <a:avLst/>
                <a:gdLst>
                  <a:gd name="connsiteX0" fmla="*/ 0 w 169544"/>
                  <a:gd name="connsiteY0" fmla="*/ 22670 h 22669"/>
                  <a:gd name="connsiteX1" fmla="*/ 146780 w 169544"/>
                  <a:gd name="connsiteY1" fmla="*/ 22670 h 22669"/>
                  <a:gd name="connsiteX2" fmla="*/ 169545 w 169544"/>
                  <a:gd name="connsiteY2" fmla="*/ 0 h 22669"/>
                  <a:gd name="connsiteX3" fmla="*/ 22765 w 169544"/>
                  <a:gd name="connsiteY3" fmla="*/ 0 h 22669"/>
                  <a:gd name="connsiteX4" fmla="*/ 0 w 169544"/>
                  <a:gd name="connsiteY4" fmla="*/ 22670 h 22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544" h="22669">
                    <a:moveTo>
                      <a:pt x="0" y="22670"/>
                    </a:moveTo>
                    <a:lnTo>
                      <a:pt x="146780" y="22670"/>
                    </a:lnTo>
                    <a:lnTo>
                      <a:pt x="169545" y="0"/>
                    </a:lnTo>
                    <a:lnTo>
                      <a:pt x="22765" y="0"/>
                    </a:lnTo>
                    <a:lnTo>
                      <a:pt x="0" y="226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61" name="Freihandform: Form 60">
                <a:extLst>
                  <a:ext uri="{FF2B5EF4-FFF2-40B4-BE49-F238E27FC236}">
                    <a16:creationId xmlns:a16="http://schemas.microsoft.com/office/drawing/2014/main" id="{2B9CDD6C-47A4-457C-975E-1B9EF4BDD507}"/>
                  </a:ext>
                </a:extLst>
              </p:cNvPr>
              <p:cNvSpPr/>
              <p:nvPr/>
            </p:nvSpPr>
            <p:spPr>
              <a:xfrm>
                <a:off x="6107017" y="3244500"/>
                <a:ext cx="162020" cy="15144"/>
              </a:xfrm>
              <a:custGeom>
                <a:avLst/>
                <a:gdLst>
                  <a:gd name="connsiteX0" fmla="*/ 0 w 162020"/>
                  <a:gd name="connsiteY0" fmla="*/ 15145 h 15144"/>
                  <a:gd name="connsiteX1" fmla="*/ 146876 w 162020"/>
                  <a:gd name="connsiteY1" fmla="*/ 15145 h 15144"/>
                  <a:gd name="connsiteX2" fmla="*/ 162020 w 162020"/>
                  <a:gd name="connsiteY2" fmla="*/ 0 h 15144"/>
                  <a:gd name="connsiteX3" fmla="*/ 15240 w 162020"/>
                  <a:gd name="connsiteY3" fmla="*/ 0 h 15144"/>
                  <a:gd name="connsiteX4" fmla="*/ 0 w 162020"/>
                  <a:gd name="connsiteY4" fmla="*/ 15145 h 15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020" h="15144">
                    <a:moveTo>
                      <a:pt x="0" y="15145"/>
                    </a:moveTo>
                    <a:lnTo>
                      <a:pt x="146876" y="15145"/>
                    </a:lnTo>
                    <a:lnTo>
                      <a:pt x="162020" y="0"/>
                    </a:lnTo>
                    <a:lnTo>
                      <a:pt x="15240" y="0"/>
                    </a:lnTo>
                    <a:lnTo>
                      <a:pt x="0" y="1514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</p:grpSp>
        <p:grpSp>
          <p:nvGrpSpPr>
            <p:cNvPr id="37" name="Grafik 4">
              <a:extLst>
                <a:ext uri="{FF2B5EF4-FFF2-40B4-BE49-F238E27FC236}">
                  <a16:creationId xmlns:a16="http://schemas.microsoft.com/office/drawing/2014/main" id="{9B15A4D3-C3F8-482A-8AB7-EDA2E544FF2F}"/>
                </a:ext>
              </a:extLst>
            </p:cNvPr>
            <p:cNvGrpSpPr/>
            <p:nvPr/>
          </p:nvGrpSpPr>
          <p:grpSpPr>
            <a:xfrm>
              <a:off x="5528469" y="3543680"/>
              <a:ext cx="1131760" cy="86109"/>
              <a:chOff x="5528469" y="3543680"/>
              <a:chExt cx="1131760" cy="86109"/>
            </a:xfrm>
            <a:grpFill/>
          </p:grpSpPr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3ACD2AD1-C484-4048-945D-7C6ACFCA008B}"/>
                  </a:ext>
                </a:extLst>
              </p:cNvPr>
              <p:cNvSpPr/>
              <p:nvPr/>
            </p:nvSpPr>
            <p:spPr>
              <a:xfrm>
                <a:off x="5528469" y="3546729"/>
                <a:ext cx="73849" cy="81435"/>
              </a:xfrm>
              <a:custGeom>
                <a:avLst/>
                <a:gdLst>
                  <a:gd name="connsiteX0" fmla="*/ 73806 w 73849"/>
                  <a:gd name="connsiteY0" fmla="*/ 40372 h 81435"/>
                  <a:gd name="connsiteX1" fmla="*/ 73806 w 73849"/>
                  <a:gd name="connsiteY1" fmla="*/ 40943 h 81435"/>
                  <a:gd name="connsiteX2" fmla="*/ 36400 w 73849"/>
                  <a:gd name="connsiteY2" fmla="*/ 81393 h 81435"/>
                  <a:gd name="connsiteX3" fmla="*/ 32182 w 73849"/>
                  <a:gd name="connsiteY3" fmla="*/ 81329 h 81435"/>
                  <a:gd name="connsiteX4" fmla="*/ -13 w 73849"/>
                  <a:gd name="connsiteY4" fmla="*/ 81329 h 81435"/>
                  <a:gd name="connsiteX5" fmla="*/ -13 w 73849"/>
                  <a:gd name="connsiteY5" fmla="*/ 81 h 81435"/>
                  <a:gd name="connsiteX6" fmla="*/ 31991 w 73849"/>
                  <a:gd name="connsiteY6" fmla="*/ 81 h 81435"/>
                  <a:gd name="connsiteX7" fmla="*/ 73734 w 73849"/>
                  <a:gd name="connsiteY7" fmla="*/ 36450 h 81435"/>
                  <a:gd name="connsiteX8" fmla="*/ 73806 w 73849"/>
                  <a:gd name="connsiteY8" fmla="*/ 40372 h 81435"/>
                  <a:gd name="connsiteX9" fmla="*/ 45993 w 73849"/>
                  <a:gd name="connsiteY9" fmla="*/ 40372 h 81435"/>
                  <a:gd name="connsiteX10" fmla="*/ 31705 w 73849"/>
                  <a:gd name="connsiteY10" fmla="*/ 19798 h 81435"/>
                  <a:gd name="connsiteX11" fmla="*/ 26943 w 73849"/>
                  <a:gd name="connsiteY11" fmla="*/ 19798 h 81435"/>
                  <a:gd name="connsiteX12" fmla="*/ 26943 w 73849"/>
                  <a:gd name="connsiteY12" fmla="*/ 61517 h 81435"/>
                  <a:gd name="connsiteX13" fmla="*/ 31896 w 73849"/>
                  <a:gd name="connsiteY13" fmla="*/ 61517 h 81435"/>
                  <a:gd name="connsiteX14" fmla="*/ 45993 w 73849"/>
                  <a:gd name="connsiteY14" fmla="*/ 40943 h 81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3849" h="81435">
                    <a:moveTo>
                      <a:pt x="73806" y="40372"/>
                    </a:moveTo>
                    <a:lnTo>
                      <a:pt x="73806" y="40943"/>
                    </a:lnTo>
                    <a:cubicBezTo>
                      <a:pt x="74647" y="62442"/>
                      <a:pt x="57900" y="80552"/>
                      <a:pt x="36400" y="81393"/>
                    </a:cubicBezTo>
                    <a:cubicBezTo>
                      <a:pt x="34994" y="81448"/>
                      <a:pt x="33586" y="81427"/>
                      <a:pt x="32182" y="81329"/>
                    </a:cubicBezTo>
                    <a:lnTo>
                      <a:pt x="-13" y="81329"/>
                    </a:lnTo>
                    <a:lnTo>
                      <a:pt x="-13" y="81"/>
                    </a:lnTo>
                    <a:lnTo>
                      <a:pt x="31991" y="81"/>
                    </a:lnTo>
                    <a:cubicBezTo>
                      <a:pt x="53561" y="-1403"/>
                      <a:pt x="72250" y="14880"/>
                      <a:pt x="73734" y="36450"/>
                    </a:cubicBezTo>
                    <a:cubicBezTo>
                      <a:pt x="73823" y="37755"/>
                      <a:pt x="73847" y="39064"/>
                      <a:pt x="73806" y="40372"/>
                    </a:cubicBezTo>
                    <a:close/>
                    <a:moveTo>
                      <a:pt x="45993" y="40372"/>
                    </a:moveTo>
                    <a:cubicBezTo>
                      <a:pt x="45993" y="26275"/>
                      <a:pt x="40564" y="19798"/>
                      <a:pt x="31705" y="19798"/>
                    </a:cubicBezTo>
                    <a:lnTo>
                      <a:pt x="26943" y="19798"/>
                    </a:lnTo>
                    <a:lnTo>
                      <a:pt x="26943" y="61517"/>
                    </a:lnTo>
                    <a:lnTo>
                      <a:pt x="31896" y="61517"/>
                    </a:lnTo>
                    <a:cubicBezTo>
                      <a:pt x="40564" y="61517"/>
                      <a:pt x="45993" y="54755"/>
                      <a:pt x="45993" y="4094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39" name="Freihandform: Form 38">
                <a:extLst>
                  <a:ext uri="{FF2B5EF4-FFF2-40B4-BE49-F238E27FC236}">
                    <a16:creationId xmlns:a16="http://schemas.microsoft.com/office/drawing/2014/main" id="{FFFC9C79-FCD7-4848-83F3-E3E5FE3118F7}"/>
                  </a:ext>
                </a:extLst>
              </p:cNvPr>
              <p:cNvSpPr/>
              <p:nvPr/>
            </p:nvSpPr>
            <p:spPr>
              <a:xfrm>
                <a:off x="5609336" y="3546823"/>
                <a:ext cx="60483" cy="81248"/>
              </a:xfrm>
              <a:custGeom>
                <a:avLst/>
                <a:gdLst>
                  <a:gd name="connsiteX0" fmla="*/ 60471 w 60483"/>
                  <a:gd name="connsiteY0" fmla="*/ 19799 h 81248"/>
                  <a:gd name="connsiteX1" fmla="*/ 26943 w 60483"/>
                  <a:gd name="connsiteY1" fmla="*/ 19799 h 81248"/>
                  <a:gd name="connsiteX2" fmla="*/ 26943 w 60483"/>
                  <a:gd name="connsiteY2" fmla="*/ 35611 h 81248"/>
                  <a:gd name="connsiteX3" fmla="*/ 57899 w 60483"/>
                  <a:gd name="connsiteY3" fmla="*/ 35611 h 81248"/>
                  <a:gd name="connsiteX4" fmla="*/ 57899 w 60483"/>
                  <a:gd name="connsiteY4" fmla="*/ 55423 h 81248"/>
                  <a:gd name="connsiteX5" fmla="*/ 26943 w 60483"/>
                  <a:gd name="connsiteY5" fmla="*/ 55423 h 81248"/>
                  <a:gd name="connsiteX6" fmla="*/ 26943 w 60483"/>
                  <a:gd name="connsiteY6" fmla="*/ 81235 h 81248"/>
                  <a:gd name="connsiteX7" fmla="*/ -13 w 60483"/>
                  <a:gd name="connsiteY7" fmla="*/ 81235 h 81248"/>
                  <a:gd name="connsiteX8" fmla="*/ -13 w 60483"/>
                  <a:gd name="connsiteY8" fmla="*/ -13 h 81248"/>
                  <a:gd name="connsiteX9" fmla="*/ 60471 w 60483"/>
                  <a:gd name="connsiteY9" fmla="*/ -13 h 81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0483" h="81248">
                    <a:moveTo>
                      <a:pt x="60471" y="19799"/>
                    </a:moveTo>
                    <a:lnTo>
                      <a:pt x="26943" y="19799"/>
                    </a:lnTo>
                    <a:lnTo>
                      <a:pt x="26943" y="35611"/>
                    </a:lnTo>
                    <a:lnTo>
                      <a:pt x="57899" y="35611"/>
                    </a:lnTo>
                    <a:lnTo>
                      <a:pt x="57899" y="55423"/>
                    </a:lnTo>
                    <a:lnTo>
                      <a:pt x="26943" y="55423"/>
                    </a:lnTo>
                    <a:lnTo>
                      <a:pt x="26943" y="81235"/>
                    </a:lnTo>
                    <a:lnTo>
                      <a:pt x="-13" y="81235"/>
                    </a:lnTo>
                    <a:lnTo>
                      <a:pt x="-13" y="-13"/>
                    </a:lnTo>
                    <a:lnTo>
                      <a:pt x="60471" y="-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3E195EDB-0DDE-4A67-9441-96F89193694D}"/>
                  </a:ext>
                </a:extLst>
              </p:cNvPr>
              <p:cNvSpPr/>
              <p:nvPr/>
            </p:nvSpPr>
            <p:spPr>
              <a:xfrm>
                <a:off x="5672868" y="3546329"/>
                <a:ext cx="73151" cy="83460"/>
              </a:xfrm>
              <a:custGeom>
                <a:avLst/>
                <a:gdLst>
                  <a:gd name="connsiteX0" fmla="*/ -13 w 73151"/>
                  <a:gd name="connsiteY0" fmla="*/ 70681 h 83460"/>
                  <a:gd name="connsiteX1" fmla="*/ 11798 w 73151"/>
                  <a:gd name="connsiteY1" fmla="*/ 53821 h 83460"/>
                  <a:gd name="connsiteX2" fmla="*/ 36087 w 73151"/>
                  <a:gd name="connsiteY2" fmla="*/ 63346 h 83460"/>
                  <a:gd name="connsiteX3" fmla="*/ 44945 w 73151"/>
                  <a:gd name="connsiteY3" fmla="*/ 58393 h 83460"/>
                  <a:gd name="connsiteX4" fmla="*/ 27419 w 73151"/>
                  <a:gd name="connsiteY4" fmla="*/ 48868 h 83460"/>
                  <a:gd name="connsiteX5" fmla="*/ 4369 w 73151"/>
                  <a:gd name="connsiteY5" fmla="*/ 25723 h 83460"/>
                  <a:gd name="connsiteX6" fmla="*/ 39135 w 73151"/>
                  <a:gd name="connsiteY6" fmla="*/ 5 h 83460"/>
                  <a:gd name="connsiteX7" fmla="*/ 73139 w 73151"/>
                  <a:gd name="connsiteY7" fmla="*/ 12292 h 83460"/>
                  <a:gd name="connsiteX8" fmla="*/ 60090 w 73151"/>
                  <a:gd name="connsiteY8" fmla="*/ 27342 h 83460"/>
                  <a:gd name="connsiteX9" fmla="*/ 40468 w 73151"/>
                  <a:gd name="connsiteY9" fmla="*/ 19817 h 83460"/>
                  <a:gd name="connsiteX10" fmla="*/ 31515 w 73151"/>
                  <a:gd name="connsiteY10" fmla="*/ 24770 h 83460"/>
                  <a:gd name="connsiteX11" fmla="*/ 46279 w 73151"/>
                  <a:gd name="connsiteY11" fmla="*/ 32581 h 83460"/>
                  <a:gd name="connsiteX12" fmla="*/ 72092 w 73151"/>
                  <a:gd name="connsiteY12" fmla="*/ 58870 h 83460"/>
                  <a:gd name="connsiteX13" fmla="*/ 37420 w 73151"/>
                  <a:gd name="connsiteY13" fmla="*/ 83444 h 83460"/>
                  <a:gd name="connsiteX14" fmla="*/ -13 w 73151"/>
                  <a:gd name="connsiteY14" fmla="*/ 70681 h 83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3151" h="83460">
                    <a:moveTo>
                      <a:pt x="-13" y="70681"/>
                    </a:moveTo>
                    <a:lnTo>
                      <a:pt x="11798" y="53821"/>
                    </a:lnTo>
                    <a:cubicBezTo>
                      <a:pt x="18632" y="59572"/>
                      <a:pt x="27166" y="62918"/>
                      <a:pt x="36087" y="63346"/>
                    </a:cubicBezTo>
                    <a:cubicBezTo>
                      <a:pt x="42088" y="63346"/>
                      <a:pt x="44945" y="61537"/>
                      <a:pt x="44945" y="58393"/>
                    </a:cubicBezTo>
                    <a:cubicBezTo>
                      <a:pt x="44945" y="53726"/>
                      <a:pt x="38754" y="52012"/>
                      <a:pt x="27419" y="48868"/>
                    </a:cubicBezTo>
                    <a:cubicBezTo>
                      <a:pt x="13513" y="44677"/>
                      <a:pt x="4369" y="38391"/>
                      <a:pt x="4369" y="25723"/>
                    </a:cubicBezTo>
                    <a:cubicBezTo>
                      <a:pt x="4369" y="9721"/>
                      <a:pt x="19037" y="5"/>
                      <a:pt x="39135" y="5"/>
                    </a:cubicBezTo>
                    <a:cubicBezTo>
                      <a:pt x="51613" y="-330"/>
                      <a:pt x="63758" y="4058"/>
                      <a:pt x="73139" y="12292"/>
                    </a:cubicBezTo>
                    <a:lnTo>
                      <a:pt x="60090" y="27342"/>
                    </a:lnTo>
                    <a:cubicBezTo>
                      <a:pt x="54599" y="22670"/>
                      <a:pt x="47675" y="20015"/>
                      <a:pt x="40468" y="19817"/>
                    </a:cubicBezTo>
                    <a:cubicBezTo>
                      <a:pt x="34849" y="19817"/>
                      <a:pt x="31515" y="21627"/>
                      <a:pt x="31515" y="24770"/>
                    </a:cubicBezTo>
                    <a:cubicBezTo>
                      <a:pt x="31515" y="27913"/>
                      <a:pt x="36277" y="29723"/>
                      <a:pt x="46279" y="32581"/>
                    </a:cubicBezTo>
                    <a:cubicBezTo>
                      <a:pt x="60852" y="36772"/>
                      <a:pt x="72092" y="42963"/>
                      <a:pt x="72092" y="58870"/>
                    </a:cubicBezTo>
                    <a:cubicBezTo>
                      <a:pt x="72092" y="74776"/>
                      <a:pt x="58852" y="83444"/>
                      <a:pt x="37420" y="83444"/>
                    </a:cubicBezTo>
                    <a:cubicBezTo>
                      <a:pt x="23850" y="83596"/>
                      <a:pt x="10638" y="79090"/>
                      <a:pt x="-13" y="706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42" name="Freihandform: Form 41">
                <a:extLst>
                  <a:ext uri="{FF2B5EF4-FFF2-40B4-BE49-F238E27FC236}">
                    <a16:creationId xmlns:a16="http://schemas.microsoft.com/office/drawing/2014/main" id="{9638AB1A-9E54-4BDD-9FC0-A949030A3060}"/>
                  </a:ext>
                </a:extLst>
              </p:cNvPr>
              <p:cNvSpPr/>
              <p:nvPr/>
            </p:nvSpPr>
            <p:spPr>
              <a:xfrm>
                <a:off x="5781643" y="3547204"/>
                <a:ext cx="71723" cy="81248"/>
              </a:xfrm>
              <a:custGeom>
                <a:avLst/>
                <a:gdLst>
                  <a:gd name="connsiteX0" fmla="*/ 60280 w 71723"/>
                  <a:gd name="connsiteY0" fmla="*/ 80855 h 81248"/>
                  <a:gd name="connsiteX1" fmla="*/ 52756 w 71723"/>
                  <a:gd name="connsiteY1" fmla="*/ 60281 h 81248"/>
                  <a:gd name="connsiteX2" fmla="*/ 19418 w 71723"/>
                  <a:gd name="connsiteY2" fmla="*/ 60281 h 81248"/>
                  <a:gd name="connsiteX3" fmla="*/ 11798 w 71723"/>
                  <a:gd name="connsiteY3" fmla="*/ 81236 h 81248"/>
                  <a:gd name="connsiteX4" fmla="*/ -13 w 71723"/>
                  <a:gd name="connsiteY4" fmla="*/ 81236 h 81248"/>
                  <a:gd name="connsiteX5" fmla="*/ 31039 w 71723"/>
                  <a:gd name="connsiteY5" fmla="*/ -13 h 81248"/>
                  <a:gd name="connsiteX6" fmla="*/ 40564 w 71723"/>
                  <a:gd name="connsiteY6" fmla="*/ -13 h 81248"/>
                  <a:gd name="connsiteX7" fmla="*/ 71710 w 71723"/>
                  <a:gd name="connsiteY7" fmla="*/ 81236 h 81248"/>
                  <a:gd name="connsiteX8" fmla="*/ 22752 w 71723"/>
                  <a:gd name="connsiteY8" fmla="*/ 50756 h 81248"/>
                  <a:gd name="connsiteX9" fmla="*/ 49327 w 71723"/>
                  <a:gd name="connsiteY9" fmla="*/ 50756 h 81248"/>
                  <a:gd name="connsiteX10" fmla="*/ 36087 w 71723"/>
                  <a:gd name="connsiteY10" fmla="*/ 14084 h 81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723" h="81248">
                    <a:moveTo>
                      <a:pt x="60280" y="80855"/>
                    </a:moveTo>
                    <a:lnTo>
                      <a:pt x="52756" y="60281"/>
                    </a:lnTo>
                    <a:lnTo>
                      <a:pt x="19418" y="60281"/>
                    </a:lnTo>
                    <a:lnTo>
                      <a:pt x="11798" y="81236"/>
                    </a:lnTo>
                    <a:lnTo>
                      <a:pt x="-13" y="81236"/>
                    </a:lnTo>
                    <a:lnTo>
                      <a:pt x="31039" y="-13"/>
                    </a:lnTo>
                    <a:lnTo>
                      <a:pt x="40564" y="-13"/>
                    </a:lnTo>
                    <a:lnTo>
                      <a:pt x="71710" y="81236"/>
                    </a:lnTo>
                    <a:close/>
                    <a:moveTo>
                      <a:pt x="22752" y="50756"/>
                    </a:moveTo>
                    <a:lnTo>
                      <a:pt x="49327" y="50756"/>
                    </a:lnTo>
                    <a:lnTo>
                      <a:pt x="36087" y="140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BF7A2208-1EE3-4E0A-B80C-9C17E7864949}"/>
                  </a:ext>
                </a:extLst>
              </p:cNvPr>
              <p:cNvSpPr/>
              <p:nvPr/>
            </p:nvSpPr>
            <p:spPr>
              <a:xfrm>
                <a:off x="5855462" y="3567683"/>
                <a:ext cx="51625" cy="60388"/>
              </a:xfrm>
              <a:custGeom>
                <a:avLst/>
                <a:gdLst>
                  <a:gd name="connsiteX0" fmla="*/ 40183 w 51625"/>
                  <a:gd name="connsiteY0" fmla="*/ -13 h 60388"/>
                  <a:gd name="connsiteX1" fmla="*/ 51613 w 51625"/>
                  <a:gd name="connsiteY1" fmla="*/ -13 h 60388"/>
                  <a:gd name="connsiteX2" fmla="*/ 30086 w 51625"/>
                  <a:gd name="connsiteY2" fmla="*/ 60376 h 60388"/>
                  <a:gd name="connsiteX3" fmla="*/ 21704 w 51625"/>
                  <a:gd name="connsiteY3" fmla="*/ 60376 h 60388"/>
                  <a:gd name="connsiteX4" fmla="*/ -13 w 51625"/>
                  <a:gd name="connsiteY4" fmla="*/ -13 h 60388"/>
                  <a:gd name="connsiteX5" fmla="*/ 11417 w 51625"/>
                  <a:gd name="connsiteY5" fmla="*/ -13 h 60388"/>
                  <a:gd name="connsiteX6" fmla="*/ 26086 w 51625"/>
                  <a:gd name="connsiteY6" fmla="*/ 45326 h 60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25" h="60388">
                    <a:moveTo>
                      <a:pt x="40183" y="-13"/>
                    </a:moveTo>
                    <a:lnTo>
                      <a:pt x="51613" y="-13"/>
                    </a:lnTo>
                    <a:lnTo>
                      <a:pt x="30086" y="60376"/>
                    </a:lnTo>
                    <a:lnTo>
                      <a:pt x="21704" y="60376"/>
                    </a:lnTo>
                    <a:lnTo>
                      <a:pt x="-13" y="-13"/>
                    </a:lnTo>
                    <a:lnTo>
                      <a:pt x="11417" y="-13"/>
                    </a:lnTo>
                    <a:lnTo>
                      <a:pt x="26086" y="453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D55CE688-7150-4501-9286-9E05B42EC030}"/>
                  </a:ext>
                </a:extLst>
              </p:cNvPr>
              <p:cNvSpPr/>
              <p:nvPr/>
            </p:nvSpPr>
            <p:spPr>
              <a:xfrm>
                <a:off x="5918034" y="3543680"/>
                <a:ext cx="13151" cy="84581"/>
              </a:xfrm>
              <a:custGeom>
                <a:avLst/>
                <a:gdLst>
                  <a:gd name="connsiteX0" fmla="*/ -6 w 13151"/>
                  <a:gd name="connsiteY0" fmla="*/ 6654 h 84581"/>
                  <a:gd name="connsiteX1" fmla="*/ 6471 w 13151"/>
                  <a:gd name="connsiteY1" fmla="*/ -12 h 84581"/>
                  <a:gd name="connsiteX2" fmla="*/ 13138 w 13151"/>
                  <a:gd name="connsiteY2" fmla="*/ 6465 h 84581"/>
                  <a:gd name="connsiteX3" fmla="*/ 6661 w 13151"/>
                  <a:gd name="connsiteY3" fmla="*/ 13131 h 84581"/>
                  <a:gd name="connsiteX4" fmla="*/ 6471 w 13151"/>
                  <a:gd name="connsiteY4" fmla="*/ 13131 h 84581"/>
                  <a:gd name="connsiteX5" fmla="*/ -6 w 13151"/>
                  <a:gd name="connsiteY5" fmla="*/ 7240 h 84581"/>
                  <a:gd name="connsiteX6" fmla="*/ -6 w 13151"/>
                  <a:gd name="connsiteY6" fmla="*/ 6654 h 84581"/>
                  <a:gd name="connsiteX7" fmla="*/ 11996 w 13151"/>
                  <a:gd name="connsiteY7" fmla="*/ 24180 h 84581"/>
                  <a:gd name="connsiteX8" fmla="*/ 11996 w 13151"/>
                  <a:gd name="connsiteY8" fmla="*/ 84569 h 84581"/>
                  <a:gd name="connsiteX9" fmla="*/ 756 w 13151"/>
                  <a:gd name="connsiteY9" fmla="*/ 84569 h 84581"/>
                  <a:gd name="connsiteX10" fmla="*/ 756 w 13151"/>
                  <a:gd name="connsiteY10" fmla="*/ 23990 h 84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51" h="84581">
                    <a:moveTo>
                      <a:pt x="-6" y="6654"/>
                    </a:moveTo>
                    <a:cubicBezTo>
                      <a:pt x="-58" y="3025"/>
                      <a:pt x="2842" y="40"/>
                      <a:pt x="6471" y="-12"/>
                    </a:cubicBezTo>
                    <a:cubicBezTo>
                      <a:pt x="10100" y="-64"/>
                      <a:pt x="13086" y="2836"/>
                      <a:pt x="13138" y="6465"/>
                    </a:cubicBezTo>
                    <a:cubicBezTo>
                      <a:pt x="13189" y="10095"/>
                      <a:pt x="10290" y="13079"/>
                      <a:pt x="6661" y="13131"/>
                    </a:cubicBezTo>
                    <a:cubicBezTo>
                      <a:pt x="6597" y="13132"/>
                      <a:pt x="6534" y="13132"/>
                      <a:pt x="6471" y="13131"/>
                    </a:cubicBezTo>
                    <a:cubicBezTo>
                      <a:pt x="3056" y="13293"/>
                      <a:pt x="156" y="10655"/>
                      <a:pt x="-6" y="7240"/>
                    </a:cubicBezTo>
                    <a:cubicBezTo>
                      <a:pt x="-15" y="7045"/>
                      <a:pt x="-15" y="6850"/>
                      <a:pt x="-6" y="6654"/>
                    </a:cubicBezTo>
                    <a:close/>
                    <a:moveTo>
                      <a:pt x="11996" y="24180"/>
                    </a:moveTo>
                    <a:lnTo>
                      <a:pt x="11996" y="84569"/>
                    </a:lnTo>
                    <a:lnTo>
                      <a:pt x="756" y="84569"/>
                    </a:lnTo>
                    <a:lnTo>
                      <a:pt x="756" y="2399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45" name="Freihandform: Form 44">
                <a:extLst>
                  <a:ext uri="{FF2B5EF4-FFF2-40B4-BE49-F238E27FC236}">
                    <a16:creationId xmlns:a16="http://schemas.microsoft.com/office/drawing/2014/main" id="{4AFFA483-17E1-44A6-998C-FCE741D6FB82}"/>
                  </a:ext>
                </a:extLst>
              </p:cNvPr>
              <p:cNvSpPr/>
              <p:nvPr/>
            </p:nvSpPr>
            <p:spPr>
              <a:xfrm>
                <a:off x="5945854" y="3566438"/>
                <a:ext cx="50196" cy="62840"/>
              </a:xfrm>
              <a:custGeom>
                <a:avLst/>
                <a:gdLst>
                  <a:gd name="connsiteX0" fmla="*/ 47993 w 50196"/>
                  <a:gd name="connsiteY0" fmla="*/ 48381 h 62840"/>
                  <a:gd name="connsiteX1" fmla="*/ 50184 w 50196"/>
                  <a:gd name="connsiteY1" fmla="*/ 60669 h 62840"/>
                  <a:gd name="connsiteX2" fmla="*/ 50184 w 50196"/>
                  <a:gd name="connsiteY2" fmla="*/ 61621 h 62840"/>
                  <a:gd name="connsiteX3" fmla="*/ 38563 w 50196"/>
                  <a:gd name="connsiteY3" fmla="*/ 61621 h 62840"/>
                  <a:gd name="connsiteX4" fmla="*/ 37135 w 50196"/>
                  <a:gd name="connsiteY4" fmla="*/ 55716 h 62840"/>
                  <a:gd name="connsiteX5" fmla="*/ 20561 w 50196"/>
                  <a:gd name="connsiteY5" fmla="*/ 62764 h 62840"/>
                  <a:gd name="connsiteX6" fmla="*/ 25 w 50196"/>
                  <a:gd name="connsiteY6" fmla="*/ 45327 h 62840"/>
                  <a:gd name="connsiteX7" fmla="*/ -13 w 50196"/>
                  <a:gd name="connsiteY7" fmla="*/ 44762 h 62840"/>
                  <a:gd name="connsiteX8" fmla="*/ 27038 w 50196"/>
                  <a:gd name="connsiteY8" fmla="*/ 24759 h 62840"/>
                  <a:gd name="connsiteX9" fmla="*/ 36563 w 50196"/>
                  <a:gd name="connsiteY9" fmla="*/ 24759 h 62840"/>
                  <a:gd name="connsiteX10" fmla="*/ 36563 w 50196"/>
                  <a:gd name="connsiteY10" fmla="*/ 20378 h 62840"/>
                  <a:gd name="connsiteX11" fmla="*/ 26579 w 50196"/>
                  <a:gd name="connsiteY11" fmla="*/ 8888 h 62840"/>
                  <a:gd name="connsiteX12" fmla="*/ 24466 w 50196"/>
                  <a:gd name="connsiteY12" fmla="*/ 8948 h 62840"/>
                  <a:gd name="connsiteX13" fmla="*/ 12084 w 50196"/>
                  <a:gd name="connsiteY13" fmla="*/ 17997 h 62840"/>
                  <a:gd name="connsiteX14" fmla="*/ 1225 w 50196"/>
                  <a:gd name="connsiteY14" fmla="*/ 17997 h 62840"/>
                  <a:gd name="connsiteX15" fmla="*/ 25419 w 50196"/>
                  <a:gd name="connsiteY15" fmla="*/ 185 h 62840"/>
                  <a:gd name="connsiteX16" fmla="*/ 47809 w 50196"/>
                  <a:gd name="connsiteY16" fmla="*/ 17028 h 62840"/>
                  <a:gd name="connsiteX17" fmla="*/ 47993 w 50196"/>
                  <a:gd name="connsiteY17" fmla="*/ 20473 h 62840"/>
                  <a:gd name="connsiteX18" fmla="*/ 36849 w 50196"/>
                  <a:gd name="connsiteY18" fmla="*/ 44762 h 62840"/>
                  <a:gd name="connsiteX19" fmla="*/ 36849 w 50196"/>
                  <a:gd name="connsiteY19" fmla="*/ 32379 h 62840"/>
                  <a:gd name="connsiteX20" fmla="*/ 28943 w 50196"/>
                  <a:gd name="connsiteY20" fmla="*/ 32379 h 62840"/>
                  <a:gd name="connsiteX21" fmla="*/ 11131 w 50196"/>
                  <a:gd name="connsiteY21" fmla="*/ 43143 h 62840"/>
                  <a:gd name="connsiteX22" fmla="*/ 19914 w 50196"/>
                  <a:gd name="connsiteY22" fmla="*/ 53355 h 62840"/>
                  <a:gd name="connsiteX23" fmla="*/ 22276 w 50196"/>
                  <a:gd name="connsiteY23" fmla="*/ 53239 h 62840"/>
                  <a:gd name="connsiteX24" fmla="*/ 36849 w 50196"/>
                  <a:gd name="connsiteY24" fmla="*/ 44762 h 62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0196" h="62840">
                    <a:moveTo>
                      <a:pt x="47993" y="48381"/>
                    </a:moveTo>
                    <a:cubicBezTo>
                      <a:pt x="47959" y="52577"/>
                      <a:pt x="48702" y="56743"/>
                      <a:pt x="50184" y="60669"/>
                    </a:cubicBezTo>
                    <a:lnTo>
                      <a:pt x="50184" y="61621"/>
                    </a:lnTo>
                    <a:lnTo>
                      <a:pt x="38563" y="61621"/>
                    </a:lnTo>
                    <a:cubicBezTo>
                      <a:pt x="37798" y="59734"/>
                      <a:pt x="37316" y="57744"/>
                      <a:pt x="37135" y="55716"/>
                    </a:cubicBezTo>
                    <a:cubicBezTo>
                      <a:pt x="32808" y="60234"/>
                      <a:pt x="26817" y="62781"/>
                      <a:pt x="20561" y="62764"/>
                    </a:cubicBezTo>
                    <a:cubicBezTo>
                      <a:pt x="10075" y="63619"/>
                      <a:pt x="881" y="55813"/>
                      <a:pt x="25" y="45327"/>
                    </a:cubicBezTo>
                    <a:cubicBezTo>
                      <a:pt x="9" y="45139"/>
                      <a:pt x="-3" y="44950"/>
                      <a:pt x="-13" y="44762"/>
                    </a:cubicBezTo>
                    <a:cubicBezTo>
                      <a:pt x="-13" y="31617"/>
                      <a:pt x="10655" y="24759"/>
                      <a:pt x="27038" y="24759"/>
                    </a:cubicBezTo>
                    <a:lnTo>
                      <a:pt x="36563" y="24759"/>
                    </a:lnTo>
                    <a:lnTo>
                      <a:pt x="36563" y="20378"/>
                    </a:lnTo>
                    <a:cubicBezTo>
                      <a:pt x="36979" y="14448"/>
                      <a:pt x="32509" y="9304"/>
                      <a:pt x="26579" y="8888"/>
                    </a:cubicBezTo>
                    <a:cubicBezTo>
                      <a:pt x="25875" y="8838"/>
                      <a:pt x="25167" y="8858"/>
                      <a:pt x="24466" y="8948"/>
                    </a:cubicBezTo>
                    <a:cubicBezTo>
                      <a:pt x="17037" y="8948"/>
                      <a:pt x="12084" y="13234"/>
                      <a:pt x="12084" y="17997"/>
                    </a:cubicBezTo>
                    <a:lnTo>
                      <a:pt x="1225" y="17997"/>
                    </a:lnTo>
                    <a:cubicBezTo>
                      <a:pt x="1225" y="9519"/>
                      <a:pt x="10750" y="185"/>
                      <a:pt x="25419" y="185"/>
                    </a:cubicBezTo>
                    <a:cubicBezTo>
                      <a:pt x="36253" y="-1347"/>
                      <a:pt x="46278" y="6194"/>
                      <a:pt x="47809" y="17028"/>
                    </a:cubicBezTo>
                    <a:cubicBezTo>
                      <a:pt x="47970" y="18169"/>
                      <a:pt x="48032" y="19321"/>
                      <a:pt x="47993" y="20473"/>
                    </a:cubicBezTo>
                    <a:close/>
                    <a:moveTo>
                      <a:pt x="36849" y="44762"/>
                    </a:moveTo>
                    <a:lnTo>
                      <a:pt x="36849" y="32379"/>
                    </a:lnTo>
                    <a:lnTo>
                      <a:pt x="28943" y="32379"/>
                    </a:lnTo>
                    <a:cubicBezTo>
                      <a:pt x="17513" y="32379"/>
                      <a:pt x="11131" y="35904"/>
                      <a:pt x="11131" y="43143"/>
                    </a:cubicBezTo>
                    <a:cubicBezTo>
                      <a:pt x="10737" y="48388"/>
                      <a:pt x="14669" y="52961"/>
                      <a:pt x="19914" y="53355"/>
                    </a:cubicBezTo>
                    <a:cubicBezTo>
                      <a:pt x="20703" y="53415"/>
                      <a:pt x="21497" y="53376"/>
                      <a:pt x="22276" y="53239"/>
                    </a:cubicBezTo>
                    <a:cubicBezTo>
                      <a:pt x="28316" y="53280"/>
                      <a:pt x="33899" y="50032"/>
                      <a:pt x="36849" y="4476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46" name="Freihandform: Form 45">
                <a:extLst>
                  <a:ext uri="{FF2B5EF4-FFF2-40B4-BE49-F238E27FC236}">
                    <a16:creationId xmlns:a16="http://schemas.microsoft.com/office/drawing/2014/main" id="{E52E29DC-0CDD-4E3D-82DD-D4C33E3533BE}"/>
                  </a:ext>
                </a:extLst>
              </p:cNvPr>
              <p:cNvSpPr/>
              <p:nvPr/>
            </p:nvSpPr>
            <p:spPr>
              <a:xfrm>
                <a:off x="6004718" y="3553205"/>
                <a:ext cx="32099" cy="75628"/>
              </a:xfrm>
              <a:custGeom>
                <a:avLst/>
                <a:gdLst>
                  <a:gd name="connsiteX0" fmla="*/ 32086 w 32099"/>
                  <a:gd name="connsiteY0" fmla="*/ 65424 h 75628"/>
                  <a:gd name="connsiteX1" fmla="*/ 32086 w 32099"/>
                  <a:gd name="connsiteY1" fmla="*/ 74949 h 75628"/>
                  <a:gd name="connsiteX2" fmla="*/ 22561 w 32099"/>
                  <a:gd name="connsiteY2" fmla="*/ 75616 h 75628"/>
                  <a:gd name="connsiteX3" fmla="*/ 8369 w 32099"/>
                  <a:gd name="connsiteY3" fmla="*/ 59995 h 75628"/>
                  <a:gd name="connsiteX4" fmla="*/ 8369 w 32099"/>
                  <a:gd name="connsiteY4" fmla="*/ 22752 h 75628"/>
                  <a:gd name="connsiteX5" fmla="*/ -13 w 32099"/>
                  <a:gd name="connsiteY5" fmla="*/ 22752 h 75628"/>
                  <a:gd name="connsiteX6" fmla="*/ -13 w 32099"/>
                  <a:gd name="connsiteY6" fmla="*/ 14465 h 75628"/>
                  <a:gd name="connsiteX7" fmla="*/ 8369 w 32099"/>
                  <a:gd name="connsiteY7" fmla="*/ 14465 h 75628"/>
                  <a:gd name="connsiteX8" fmla="*/ 8369 w 32099"/>
                  <a:gd name="connsiteY8" fmla="*/ -13 h 75628"/>
                  <a:gd name="connsiteX9" fmla="*/ 19609 w 32099"/>
                  <a:gd name="connsiteY9" fmla="*/ -13 h 75628"/>
                  <a:gd name="connsiteX10" fmla="*/ 19609 w 32099"/>
                  <a:gd name="connsiteY10" fmla="*/ 14465 h 75628"/>
                  <a:gd name="connsiteX11" fmla="*/ 30848 w 32099"/>
                  <a:gd name="connsiteY11" fmla="*/ 14465 h 75628"/>
                  <a:gd name="connsiteX12" fmla="*/ 30848 w 32099"/>
                  <a:gd name="connsiteY12" fmla="*/ 22752 h 75628"/>
                  <a:gd name="connsiteX13" fmla="*/ 19228 w 32099"/>
                  <a:gd name="connsiteY13" fmla="*/ 22752 h 75628"/>
                  <a:gd name="connsiteX14" fmla="*/ 19228 w 32099"/>
                  <a:gd name="connsiteY14" fmla="*/ 59900 h 75628"/>
                  <a:gd name="connsiteX15" fmla="*/ 25514 w 32099"/>
                  <a:gd name="connsiteY15" fmla="*/ 66091 h 75628"/>
                  <a:gd name="connsiteX16" fmla="*/ 32086 w 32099"/>
                  <a:gd name="connsiteY16" fmla="*/ 65424 h 75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2099" h="75628">
                    <a:moveTo>
                      <a:pt x="32086" y="65424"/>
                    </a:moveTo>
                    <a:lnTo>
                      <a:pt x="32086" y="74949"/>
                    </a:lnTo>
                    <a:cubicBezTo>
                      <a:pt x="28932" y="75399"/>
                      <a:pt x="25749" y="75621"/>
                      <a:pt x="22561" y="75616"/>
                    </a:cubicBezTo>
                    <a:cubicBezTo>
                      <a:pt x="14846" y="75616"/>
                      <a:pt x="8369" y="71711"/>
                      <a:pt x="8369" y="59995"/>
                    </a:cubicBezTo>
                    <a:lnTo>
                      <a:pt x="8369" y="22752"/>
                    </a:lnTo>
                    <a:lnTo>
                      <a:pt x="-13" y="22752"/>
                    </a:lnTo>
                    <a:lnTo>
                      <a:pt x="-13" y="14465"/>
                    </a:lnTo>
                    <a:lnTo>
                      <a:pt x="8369" y="14465"/>
                    </a:lnTo>
                    <a:lnTo>
                      <a:pt x="8369" y="-13"/>
                    </a:lnTo>
                    <a:lnTo>
                      <a:pt x="19609" y="-13"/>
                    </a:lnTo>
                    <a:lnTo>
                      <a:pt x="19609" y="14465"/>
                    </a:lnTo>
                    <a:lnTo>
                      <a:pt x="30848" y="14465"/>
                    </a:lnTo>
                    <a:lnTo>
                      <a:pt x="30848" y="22752"/>
                    </a:lnTo>
                    <a:lnTo>
                      <a:pt x="19228" y="22752"/>
                    </a:lnTo>
                    <a:lnTo>
                      <a:pt x="19228" y="59900"/>
                    </a:lnTo>
                    <a:cubicBezTo>
                      <a:pt x="19228" y="65138"/>
                      <a:pt x="22276" y="66091"/>
                      <a:pt x="25514" y="66091"/>
                    </a:cubicBezTo>
                    <a:cubicBezTo>
                      <a:pt x="27718" y="66028"/>
                      <a:pt x="29915" y="65805"/>
                      <a:pt x="32086" y="654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32CC770B-3363-4BF8-A9CC-622BCE1BB022}"/>
                  </a:ext>
                </a:extLst>
              </p:cNvPr>
              <p:cNvSpPr/>
              <p:nvPr/>
            </p:nvSpPr>
            <p:spPr>
              <a:xfrm>
                <a:off x="6048150" y="3543680"/>
                <a:ext cx="13147" cy="84581"/>
              </a:xfrm>
              <a:custGeom>
                <a:avLst/>
                <a:gdLst>
                  <a:gd name="connsiteX0" fmla="*/ -10 w 13147"/>
                  <a:gd name="connsiteY0" fmla="*/ 6655 h 84581"/>
                  <a:gd name="connsiteX1" fmla="*/ 6466 w 13147"/>
                  <a:gd name="connsiteY1" fmla="*/ -12 h 84581"/>
                  <a:gd name="connsiteX2" fmla="*/ 13134 w 13147"/>
                  <a:gd name="connsiteY2" fmla="*/ 6464 h 84581"/>
                  <a:gd name="connsiteX3" fmla="*/ 6657 w 13147"/>
                  <a:gd name="connsiteY3" fmla="*/ 13131 h 84581"/>
                  <a:gd name="connsiteX4" fmla="*/ 6562 w 13147"/>
                  <a:gd name="connsiteY4" fmla="*/ 13132 h 84581"/>
                  <a:gd name="connsiteX5" fmla="*/ -6 w 13147"/>
                  <a:gd name="connsiteY5" fmla="*/ 7140 h 84581"/>
                  <a:gd name="connsiteX6" fmla="*/ -10 w 13147"/>
                  <a:gd name="connsiteY6" fmla="*/ 6655 h 84581"/>
                  <a:gd name="connsiteX7" fmla="*/ 11992 w 13147"/>
                  <a:gd name="connsiteY7" fmla="*/ 24181 h 84581"/>
                  <a:gd name="connsiteX8" fmla="*/ 11992 w 13147"/>
                  <a:gd name="connsiteY8" fmla="*/ 84569 h 84581"/>
                  <a:gd name="connsiteX9" fmla="*/ 847 w 13147"/>
                  <a:gd name="connsiteY9" fmla="*/ 84569 h 84581"/>
                  <a:gd name="connsiteX10" fmla="*/ 847 w 13147"/>
                  <a:gd name="connsiteY10" fmla="*/ 23990 h 84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47" h="84581">
                    <a:moveTo>
                      <a:pt x="-10" y="6655"/>
                    </a:moveTo>
                    <a:cubicBezTo>
                      <a:pt x="-62" y="3025"/>
                      <a:pt x="2837" y="40"/>
                      <a:pt x="6466" y="-12"/>
                    </a:cubicBezTo>
                    <a:cubicBezTo>
                      <a:pt x="10096" y="-65"/>
                      <a:pt x="13080" y="2835"/>
                      <a:pt x="13134" y="6464"/>
                    </a:cubicBezTo>
                    <a:cubicBezTo>
                      <a:pt x="13186" y="10093"/>
                      <a:pt x="10287" y="13078"/>
                      <a:pt x="6657" y="13131"/>
                    </a:cubicBezTo>
                    <a:cubicBezTo>
                      <a:pt x="6625" y="13132"/>
                      <a:pt x="6594" y="13132"/>
                      <a:pt x="6562" y="13132"/>
                    </a:cubicBezTo>
                    <a:cubicBezTo>
                      <a:pt x="3094" y="13291"/>
                      <a:pt x="153" y="10608"/>
                      <a:pt x="-6" y="7140"/>
                    </a:cubicBezTo>
                    <a:cubicBezTo>
                      <a:pt x="-14" y="6978"/>
                      <a:pt x="-15" y="6816"/>
                      <a:pt x="-10" y="6655"/>
                    </a:cubicBezTo>
                    <a:close/>
                    <a:moveTo>
                      <a:pt x="11992" y="24181"/>
                    </a:moveTo>
                    <a:lnTo>
                      <a:pt x="11992" y="84569"/>
                    </a:lnTo>
                    <a:lnTo>
                      <a:pt x="847" y="84569"/>
                    </a:lnTo>
                    <a:lnTo>
                      <a:pt x="847" y="2399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48" name="Freihandform: Form 47">
                <a:extLst>
                  <a:ext uri="{FF2B5EF4-FFF2-40B4-BE49-F238E27FC236}">
                    <a16:creationId xmlns:a16="http://schemas.microsoft.com/office/drawing/2014/main" id="{E5708A6F-97DE-46D0-A540-7C9AA7BB2476}"/>
                  </a:ext>
                </a:extLst>
              </p:cNvPr>
              <p:cNvSpPr/>
              <p:nvPr/>
            </p:nvSpPr>
            <p:spPr>
              <a:xfrm>
                <a:off x="6074868" y="3566870"/>
                <a:ext cx="55439" cy="62204"/>
              </a:xfrm>
              <a:custGeom>
                <a:avLst/>
                <a:gdLst>
                  <a:gd name="connsiteX0" fmla="*/ 132 w 55439"/>
                  <a:gd name="connsiteY0" fmla="*/ 30518 h 62204"/>
                  <a:gd name="connsiteX1" fmla="*/ 24896 w 55439"/>
                  <a:gd name="connsiteY1" fmla="*/ 132 h 62204"/>
                  <a:gd name="connsiteX2" fmla="*/ 55282 w 55439"/>
                  <a:gd name="connsiteY2" fmla="*/ 24896 h 62204"/>
                  <a:gd name="connsiteX3" fmla="*/ 55282 w 55439"/>
                  <a:gd name="connsiteY3" fmla="*/ 30518 h 62204"/>
                  <a:gd name="connsiteX4" fmla="*/ 55282 w 55439"/>
                  <a:gd name="connsiteY4" fmla="*/ 31661 h 62204"/>
                  <a:gd name="connsiteX5" fmla="*/ 30518 w 55439"/>
                  <a:gd name="connsiteY5" fmla="*/ 62047 h 62204"/>
                  <a:gd name="connsiteX6" fmla="*/ 132 w 55439"/>
                  <a:gd name="connsiteY6" fmla="*/ 37283 h 62204"/>
                  <a:gd name="connsiteX7" fmla="*/ 132 w 55439"/>
                  <a:gd name="connsiteY7" fmla="*/ 31661 h 62204"/>
                  <a:gd name="connsiteX8" fmla="*/ 11277 w 55439"/>
                  <a:gd name="connsiteY8" fmla="*/ 31661 h 62204"/>
                  <a:gd name="connsiteX9" fmla="*/ 27755 w 55439"/>
                  <a:gd name="connsiteY9" fmla="*/ 53378 h 62204"/>
                  <a:gd name="connsiteX10" fmla="*/ 44138 w 55439"/>
                  <a:gd name="connsiteY10" fmla="*/ 31661 h 62204"/>
                  <a:gd name="connsiteX11" fmla="*/ 44138 w 55439"/>
                  <a:gd name="connsiteY11" fmla="*/ 30518 h 62204"/>
                  <a:gd name="connsiteX12" fmla="*/ 27660 w 55439"/>
                  <a:gd name="connsiteY12" fmla="*/ 8610 h 62204"/>
                  <a:gd name="connsiteX13" fmla="*/ 11277 w 55439"/>
                  <a:gd name="connsiteY13" fmla="*/ 30518 h 62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5439" h="62204">
                    <a:moveTo>
                      <a:pt x="132" y="30518"/>
                    </a:moveTo>
                    <a:cubicBezTo>
                      <a:pt x="-1420" y="15288"/>
                      <a:pt x="9668" y="1685"/>
                      <a:pt x="24896" y="132"/>
                    </a:cubicBezTo>
                    <a:cubicBezTo>
                      <a:pt x="40126" y="-1420"/>
                      <a:pt x="53729" y="9668"/>
                      <a:pt x="55282" y="24896"/>
                    </a:cubicBezTo>
                    <a:cubicBezTo>
                      <a:pt x="55473" y="26765"/>
                      <a:pt x="55473" y="28649"/>
                      <a:pt x="55282" y="30518"/>
                    </a:cubicBezTo>
                    <a:lnTo>
                      <a:pt x="55282" y="31661"/>
                    </a:lnTo>
                    <a:cubicBezTo>
                      <a:pt x="56835" y="46891"/>
                      <a:pt x="45747" y="60494"/>
                      <a:pt x="30518" y="62047"/>
                    </a:cubicBezTo>
                    <a:cubicBezTo>
                      <a:pt x="15288" y="63599"/>
                      <a:pt x="1685" y="52511"/>
                      <a:pt x="132" y="37283"/>
                    </a:cubicBezTo>
                    <a:cubicBezTo>
                      <a:pt x="-58" y="35414"/>
                      <a:pt x="-58" y="33530"/>
                      <a:pt x="132" y="31661"/>
                    </a:cubicBezTo>
                    <a:close/>
                    <a:moveTo>
                      <a:pt x="11277" y="31661"/>
                    </a:moveTo>
                    <a:cubicBezTo>
                      <a:pt x="11277" y="43472"/>
                      <a:pt x="16611" y="53378"/>
                      <a:pt x="27755" y="53378"/>
                    </a:cubicBezTo>
                    <a:cubicBezTo>
                      <a:pt x="38899" y="53378"/>
                      <a:pt x="44138" y="43853"/>
                      <a:pt x="44138" y="31661"/>
                    </a:cubicBezTo>
                    <a:lnTo>
                      <a:pt x="44138" y="30518"/>
                    </a:lnTo>
                    <a:cubicBezTo>
                      <a:pt x="44138" y="18802"/>
                      <a:pt x="38709" y="8610"/>
                      <a:pt x="27660" y="8610"/>
                    </a:cubicBezTo>
                    <a:cubicBezTo>
                      <a:pt x="16611" y="8610"/>
                      <a:pt x="11277" y="18802"/>
                      <a:pt x="11277" y="3051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49" name="Freihandform: Form 48">
                <a:extLst>
                  <a:ext uri="{FF2B5EF4-FFF2-40B4-BE49-F238E27FC236}">
                    <a16:creationId xmlns:a16="http://schemas.microsoft.com/office/drawing/2014/main" id="{3A7910D0-EA72-4969-BC99-5A5032B99203}"/>
                  </a:ext>
                </a:extLst>
              </p:cNvPr>
              <p:cNvSpPr/>
              <p:nvPr/>
            </p:nvSpPr>
            <p:spPr>
              <a:xfrm>
                <a:off x="6144069" y="3566630"/>
                <a:ext cx="48006" cy="61536"/>
              </a:xfrm>
              <a:custGeom>
                <a:avLst/>
                <a:gdLst>
                  <a:gd name="connsiteX0" fmla="*/ 47993 w 48006"/>
                  <a:gd name="connsiteY0" fmla="*/ 21805 h 61536"/>
                  <a:gd name="connsiteX1" fmla="*/ 47993 w 48006"/>
                  <a:gd name="connsiteY1" fmla="*/ 61429 h 61536"/>
                  <a:gd name="connsiteX2" fmla="*/ 36849 w 48006"/>
                  <a:gd name="connsiteY2" fmla="*/ 61429 h 61536"/>
                  <a:gd name="connsiteX3" fmla="*/ 36849 w 48006"/>
                  <a:gd name="connsiteY3" fmla="*/ 21805 h 61536"/>
                  <a:gd name="connsiteX4" fmla="*/ 25229 w 48006"/>
                  <a:gd name="connsiteY4" fmla="*/ 9232 h 61536"/>
                  <a:gd name="connsiteX5" fmla="*/ 11227 w 48006"/>
                  <a:gd name="connsiteY5" fmla="*/ 18185 h 61536"/>
                  <a:gd name="connsiteX6" fmla="*/ 11227 w 48006"/>
                  <a:gd name="connsiteY6" fmla="*/ 61524 h 61536"/>
                  <a:gd name="connsiteX7" fmla="*/ -13 w 48006"/>
                  <a:gd name="connsiteY7" fmla="*/ 61524 h 61536"/>
                  <a:gd name="connsiteX8" fmla="*/ -13 w 48006"/>
                  <a:gd name="connsiteY8" fmla="*/ 1040 h 61536"/>
                  <a:gd name="connsiteX9" fmla="*/ 11131 w 48006"/>
                  <a:gd name="connsiteY9" fmla="*/ 1040 h 61536"/>
                  <a:gd name="connsiteX10" fmla="*/ 11131 w 48006"/>
                  <a:gd name="connsiteY10" fmla="*/ 7803 h 61536"/>
                  <a:gd name="connsiteX11" fmla="*/ 28467 w 48006"/>
                  <a:gd name="connsiteY11" fmla="*/ -8 h 61536"/>
                  <a:gd name="connsiteX12" fmla="*/ 47993 w 48006"/>
                  <a:gd name="connsiteY12" fmla="*/ 21805 h 61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8006" h="61536">
                    <a:moveTo>
                      <a:pt x="47993" y="21805"/>
                    </a:moveTo>
                    <a:lnTo>
                      <a:pt x="47993" y="61429"/>
                    </a:lnTo>
                    <a:lnTo>
                      <a:pt x="36849" y="61429"/>
                    </a:lnTo>
                    <a:lnTo>
                      <a:pt x="36849" y="21805"/>
                    </a:lnTo>
                    <a:cubicBezTo>
                      <a:pt x="36849" y="12851"/>
                      <a:pt x="32848" y="9232"/>
                      <a:pt x="25229" y="9232"/>
                    </a:cubicBezTo>
                    <a:cubicBezTo>
                      <a:pt x="19236" y="9302"/>
                      <a:pt x="13805" y="12775"/>
                      <a:pt x="11227" y="18185"/>
                    </a:cubicBezTo>
                    <a:lnTo>
                      <a:pt x="11227" y="61524"/>
                    </a:lnTo>
                    <a:lnTo>
                      <a:pt x="-13" y="61524"/>
                    </a:lnTo>
                    <a:lnTo>
                      <a:pt x="-13" y="1040"/>
                    </a:lnTo>
                    <a:lnTo>
                      <a:pt x="11131" y="1040"/>
                    </a:lnTo>
                    <a:lnTo>
                      <a:pt x="11131" y="7803"/>
                    </a:lnTo>
                    <a:cubicBezTo>
                      <a:pt x="15437" y="2719"/>
                      <a:pt x="21806" y="-151"/>
                      <a:pt x="28467" y="-8"/>
                    </a:cubicBezTo>
                    <a:cubicBezTo>
                      <a:pt x="40468" y="-8"/>
                      <a:pt x="47993" y="6088"/>
                      <a:pt x="47993" y="218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50" name="Freihandform: Form 49">
                <a:extLst>
                  <a:ext uri="{FF2B5EF4-FFF2-40B4-BE49-F238E27FC236}">
                    <a16:creationId xmlns:a16="http://schemas.microsoft.com/office/drawing/2014/main" id="{81042666-35FF-4E84-8B8B-8E62BCF79734}"/>
                  </a:ext>
                </a:extLst>
              </p:cNvPr>
              <p:cNvSpPr/>
              <p:nvPr/>
            </p:nvSpPr>
            <p:spPr>
              <a:xfrm>
                <a:off x="6234652" y="3545633"/>
                <a:ext cx="59340" cy="83581"/>
              </a:xfrm>
              <a:custGeom>
                <a:avLst/>
                <a:gdLst>
                  <a:gd name="connsiteX0" fmla="*/ 28943 w 59340"/>
                  <a:gd name="connsiteY0" fmla="*/ 46517 h 83581"/>
                  <a:gd name="connsiteX1" fmla="*/ 2654 w 59340"/>
                  <a:gd name="connsiteY1" fmla="*/ 22418 h 83581"/>
                  <a:gd name="connsiteX2" fmla="*/ 30372 w 59340"/>
                  <a:gd name="connsiteY2" fmla="*/ 130 h 83581"/>
                  <a:gd name="connsiteX3" fmla="*/ 58834 w 59340"/>
                  <a:gd name="connsiteY3" fmla="*/ 23203 h 83581"/>
                  <a:gd name="connsiteX4" fmla="*/ 58947 w 59340"/>
                  <a:gd name="connsiteY4" fmla="*/ 24704 h 83581"/>
                  <a:gd name="connsiteX5" fmla="*/ 47612 w 59340"/>
                  <a:gd name="connsiteY5" fmla="*/ 24704 h 83581"/>
                  <a:gd name="connsiteX6" fmla="*/ 30372 w 59340"/>
                  <a:gd name="connsiteY6" fmla="*/ 9369 h 83581"/>
                  <a:gd name="connsiteX7" fmla="*/ 14370 w 59340"/>
                  <a:gd name="connsiteY7" fmla="*/ 22228 h 83581"/>
                  <a:gd name="connsiteX8" fmla="*/ 32753 w 59340"/>
                  <a:gd name="connsiteY8" fmla="*/ 36610 h 83581"/>
                  <a:gd name="connsiteX9" fmla="*/ 59328 w 59340"/>
                  <a:gd name="connsiteY9" fmla="*/ 61661 h 83581"/>
                  <a:gd name="connsiteX10" fmla="*/ 30753 w 59340"/>
                  <a:gd name="connsiteY10" fmla="*/ 83569 h 83581"/>
                  <a:gd name="connsiteX11" fmla="*/ -13 w 59340"/>
                  <a:gd name="connsiteY11" fmla="*/ 58899 h 83581"/>
                  <a:gd name="connsiteX12" fmla="*/ 11512 w 59340"/>
                  <a:gd name="connsiteY12" fmla="*/ 58899 h 83581"/>
                  <a:gd name="connsiteX13" fmla="*/ 30562 w 59340"/>
                  <a:gd name="connsiteY13" fmla="*/ 74330 h 83581"/>
                  <a:gd name="connsiteX14" fmla="*/ 47327 w 59340"/>
                  <a:gd name="connsiteY14" fmla="*/ 61852 h 83581"/>
                  <a:gd name="connsiteX15" fmla="*/ 28943 w 59340"/>
                  <a:gd name="connsiteY15" fmla="*/ 46517 h 83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9340" h="83581">
                    <a:moveTo>
                      <a:pt x="28943" y="46517"/>
                    </a:moveTo>
                    <a:cubicBezTo>
                      <a:pt x="12941" y="41849"/>
                      <a:pt x="2654" y="34991"/>
                      <a:pt x="2654" y="22418"/>
                    </a:cubicBezTo>
                    <a:cubicBezTo>
                      <a:pt x="2654" y="9845"/>
                      <a:pt x="13608" y="130"/>
                      <a:pt x="30372" y="130"/>
                    </a:cubicBezTo>
                    <a:cubicBezTo>
                      <a:pt x="44603" y="-1358"/>
                      <a:pt x="57346" y="8972"/>
                      <a:pt x="58834" y="23203"/>
                    </a:cubicBezTo>
                    <a:cubicBezTo>
                      <a:pt x="58886" y="23702"/>
                      <a:pt x="58924" y="24203"/>
                      <a:pt x="58947" y="24704"/>
                    </a:cubicBezTo>
                    <a:lnTo>
                      <a:pt x="47612" y="24704"/>
                    </a:lnTo>
                    <a:cubicBezTo>
                      <a:pt x="47612" y="15846"/>
                      <a:pt x="42278" y="9369"/>
                      <a:pt x="30372" y="9369"/>
                    </a:cubicBezTo>
                    <a:cubicBezTo>
                      <a:pt x="18466" y="9369"/>
                      <a:pt x="14370" y="14798"/>
                      <a:pt x="14370" y="22228"/>
                    </a:cubicBezTo>
                    <a:cubicBezTo>
                      <a:pt x="14370" y="29657"/>
                      <a:pt x="19990" y="33277"/>
                      <a:pt x="32753" y="36610"/>
                    </a:cubicBezTo>
                    <a:cubicBezTo>
                      <a:pt x="51803" y="41849"/>
                      <a:pt x="59328" y="49183"/>
                      <a:pt x="59328" y="61661"/>
                    </a:cubicBezTo>
                    <a:cubicBezTo>
                      <a:pt x="59328" y="74139"/>
                      <a:pt x="48279" y="83569"/>
                      <a:pt x="30753" y="83569"/>
                    </a:cubicBezTo>
                    <a:cubicBezTo>
                      <a:pt x="15608" y="83569"/>
                      <a:pt x="-13" y="74901"/>
                      <a:pt x="-13" y="58899"/>
                    </a:cubicBezTo>
                    <a:lnTo>
                      <a:pt x="11512" y="58899"/>
                    </a:lnTo>
                    <a:cubicBezTo>
                      <a:pt x="11512" y="69472"/>
                      <a:pt x="20466" y="74330"/>
                      <a:pt x="30562" y="74330"/>
                    </a:cubicBezTo>
                    <a:cubicBezTo>
                      <a:pt x="40659" y="74330"/>
                      <a:pt x="47327" y="69472"/>
                      <a:pt x="47327" y="61852"/>
                    </a:cubicBezTo>
                    <a:cubicBezTo>
                      <a:pt x="47327" y="54232"/>
                      <a:pt x="43993" y="50898"/>
                      <a:pt x="28943" y="4651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51" name="Freihandform: Form 50">
                <a:extLst>
                  <a:ext uri="{FF2B5EF4-FFF2-40B4-BE49-F238E27FC236}">
                    <a16:creationId xmlns:a16="http://schemas.microsoft.com/office/drawing/2014/main" id="{DCCAE687-2968-4951-AD05-1D80670CC3EF}"/>
                  </a:ext>
                </a:extLst>
              </p:cNvPr>
              <p:cNvSpPr/>
              <p:nvPr/>
            </p:nvSpPr>
            <p:spPr>
              <a:xfrm>
                <a:off x="6304578" y="3566826"/>
                <a:ext cx="51613" cy="62521"/>
              </a:xfrm>
              <a:custGeom>
                <a:avLst/>
                <a:gdLst>
                  <a:gd name="connsiteX0" fmla="*/ 51029 w 51613"/>
                  <a:gd name="connsiteY0" fmla="*/ 34468 h 62521"/>
                  <a:gd name="connsiteX1" fmla="*/ 11214 w 51613"/>
                  <a:gd name="connsiteY1" fmla="*/ 34468 h 62521"/>
                  <a:gd name="connsiteX2" fmla="*/ 27145 w 51613"/>
                  <a:gd name="connsiteY2" fmla="*/ 53456 h 62521"/>
                  <a:gd name="connsiteX3" fmla="*/ 28264 w 51613"/>
                  <a:gd name="connsiteY3" fmla="*/ 53518 h 62521"/>
                  <a:gd name="connsiteX4" fmla="*/ 43409 w 51613"/>
                  <a:gd name="connsiteY4" fmla="*/ 44755 h 62521"/>
                  <a:gd name="connsiteX5" fmla="*/ 50933 w 51613"/>
                  <a:gd name="connsiteY5" fmla="*/ 50660 h 62521"/>
                  <a:gd name="connsiteX6" fmla="*/ 27883 w 51613"/>
                  <a:gd name="connsiteY6" fmla="*/ 62471 h 62521"/>
                  <a:gd name="connsiteX7" fmla="*/ 0 w 51613"/>
                  <a:gd name="connsiteY7" fmla="*/ 36278 h 62521"/>
                  <a:gd name="connsiteX8" fmla="*/ 70 w 51613"/>
                  <a:gd name="connsiteY8" fmla="*/ 33325 h 62521"/>
                  <a:gd name="connsiteX9" fmla="*/ 70 w 51613"/>
                  <a:gd name="connsiteY9" fmla="*/ 31134 h 62521"/>
                  <a:gd name="connsiteX10" fmla="*/ 27597 w 51613"/>
                  <a:gd name="connsiteY10" fmla="*/ -13 h 62521"/>
                  <a:gd name="connsiteX11" fmla="*/ 51600 w 51613"/>
                  <a:gd name="connsiteY11" fmla="*/ 28562 h 62521"/>
                  <a:gd name="connsiteX12" fmla="*/ 51029 w 51613"/>
                  <a:gd name="connsiteY12" fmla="*/ 34468 h 62521"/>
                  <a:gd name="connsiteX13" fmla="*/ 40456 w 51613"/>
                  <a:gd name="connsiteY13" fmla="*/ 25514 h 62521"/>
                  <a:gd name="connsiteX14" fmla="*/ 40456 w 51613"/>
                  <a:gd name="connsiteY14" fmla="*/ 24752 h 62521"/>
                  <a:gd name="connsiteX15" fmla="*/ 26549 w 51613"/>
                  <a:gd name="connsiteY15" fmla="*/ 8655 h 62521"/>
                  <a:gd name="connsiteX16" fmla="*/ 11595 w 51613"/>
                  <a:gd name="connsiteY16" fmla="*/ 25514 h 62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1613" h="62521">
                    <a:moveTo>
                      <a:pt x="51029" y="34468"/>
                    </a:moveTo>
                    <a:lnTo>
                      <a:pt x="11214" y="34468"/>
                    </a:lnTo>
                    <a:cubicBezTo>
                      <a:pt x="10370" y="44110"/>
                      <a:pt x="17502" y="52611"/>
                      <a:pt x="27145" y="53456"/>
                    </a:cubicBezTo>
                    <a:cubicBezTo>
                      <a:pt x="27517" y="53488"/>
                      <a:pt x="27890" y="53509"/>
                      <a:pt x="28264" y="53518"/>
                    </a:cubicBezTo>
                    <a:cubicBezTo>
                      <a:pt x="34498" y="53448"/>
                      <a:pt x="40241" y="50125"/>
                      <a:pt x="43409" y="44755"/>
                    </a:cubicBezTo>
                    <a:lnTo>
                      <a:pt x="50933" y="50660"/>
                    </a:lnTo>
                    <a:cubicBezTo>
                      <a:pt x="45937" y="58461"/>
                      <a:pt x="37133" y="62973"/>
                      <a:pt x="27883" y="62471"/>
                    </a:cubicBezTo>
                    <a:cubicBezTo>
                      <a:pt x="12950" y="62938"/>
                      <a:pt x="467" y="51210"/>
                      <a:pt x="0" y="36278"/>
                    </a:cubicBezTo>
                    <a:cubicBezTo>
                      <a:pt x="-30" y="35293"/>
                      <a:pt x="-7" y="34307"/>
                      <a:pt x="70" y="33325"/>
                    </a:cubicBezTo>
                    <a:lnTo>
                      <a:pt x="70" y="31134"/>
                    </a:lnTo>
                    <a:cubicBezTo>
                      <a:pt x="70" y="11227"/>
                      <a:pt x="12452" y="-13"/>
                      <a:pt x="27597" y="-13"/>
                    </a:cubicBezTo>
                    <a:cubicBezTo>
                      <a:pt x="42742" y="-13"/>
                      <a:pt x="51600" y="10846"/>
                      <a:pt x="51600" y="28562"/>
                    </a:cubicBezTo>
                    <a:cubicBezTo>
                      <a:pt x="51611" y="30545"/>
                      <a:pt x="51419" y="32524"/>
                      <a:pt x="51029" y="34468"/>
                    </a:cubicBezTo>
                    <a:close/>
                    <a:moveTo>
                      <a:pt x="40456" y="25514"/>
                    </a:moveTo>
                    <a:lnTo>
                      <a:pt x="40456" y="24752"/>
                    </a:lnTo>
                    <a:cubicBezTo>
                      <a:pt x="39884" y="17037"/>
                      <a:pt x="36932" y="8655"/>
                      <a:pt x="26549" y="8655"/>
                    </a:cubicBezTo>
                    <a:cubicBezTo>
                      <a:pt x="18739" y="8655"/>
                      <a:pt x="12929" y="14465"/>
                      <a:pt x="11595" y="255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52" name="Freihandform: Form 51">
                <a:extLst>
                  <a:ext uri="{FF2B5EF4-FFF2-40B4-BE49-F238E27FC236}">
                    <a16:creationId xmlns:a16="http://schemas.microsoft.com/office/drawing/2014/main" id="{5E420747-297A-4CE8-95AA-BC75DE45FCE4}"/>
                  </a:ext>
                </a:extLst>
              </p:cNvPr>
              <p:cNvSpPr/>
              <p:nvPr/>
            </p:nvSpPr>
            <p:spPr>
              <a:xfrm>
                <a:off x="6368955" y="3566631"/>
                <a:ext cx="29622" cy="61916"/>
              </a:xfrm>
              <a:custGeom>
                <a:avLst/>
                <a:gdLst>
                  <a:gd name="connsiteX0" fmla="*/ 29610 w 29622"/>
                  <a:gd name="connsiteY0" fmla="*/ 754 h 61916"/>
                  <a:gd name="connsiteX1" fmla="*/ 29610 w 29622"/>
                  <a:gd name="connsiteY1" fmla="*/ 10945 h 61916"/>
                  <a:gd name="connsiteX2" fmla="*/ 24466 w 29622"/>
                  <a:gd name="connsiteY2" fmla="*/ 10945 h 61916"/>
                  <a:gd name="connsiteX3" fmla="*/ 11322 w 29622"/>
                  <a:gd name="connsiteY3" fmla="*/ 18851 h 61916"/>
                  <a:gd name="connsiteX4" fmla="*/ 11322 w 29622"/>
                  <a:gd name="connsiteY4" fmla="*/ 61904 h 61916"/>
                  <a:gd name="connsiteX5" fmla="*/ -13 w 29622"/>
                  <a:gd name="connsiteY5" fmla="*/ 61904 h 61916"/>
                  <a:gd name="connsiteX6" fmla="*/ -13 w 29622"/>
                  <a:gd name="connsiteY6" fmla="*/ 1039 h 61916"/>
                  <a:gd name="connsiteX7" fmla="*/ 11131 w 29622"/>
                  <a:gd name="connsiteY7" fmla="*/ 1039 h 61916"/>
                  <a:gd name="connsiteX8" fmla="*/ 11131 w 29622"/>
                  <a:gd name="connsiteY8" fmla="*/ 7326 h 61916"/>
                  <a:gd name="connsiteX9" fmla="*/ 24847 w 29622"/>
                  <a:gd name="connsiteY9" fmla="*/ -8 h 61916"/>
                  <a:gd name="connsiteX10" fmla="*/ 29610 w 29622"/>
                  <a:gd name="connsiteY10" fmla="*/ 754 h 61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622" h="61916">
                    <a:moveTo>
                      <a:pt x="29610" y="754"/>
                    </a:moveTo>
                    <a:lnTo>
                      <a:pt x="29610" y="10945"/>
                    </a:lnTo>
                    <a:cubicBezTo>
                      <a:pt x="27895" y="10796"/>
                      <a:pt x="26181" y="10796"/>
                      <a:pt x="24466" y="10945"/>
                    </a:cubicBezTo>
                    <a:cubicBezTo>
                      <a:pt x="18866" y="10573"/>
                      <a:pt x="13618" y="13727"/>
                      <a:pt x="11322" y="18851"/>
                    </a:cubicBezTo>
                    <a:lnTo>
                      <a:pt x="11322" y="61904"/>
                    </a:lnTo>
                    <a:lnTo>
                      <a:pt x="-13" y="61904"/>
                    </a:lnTo>
                    <a:lnTo>
                      <a:pt x="-13" y="1039"/>
                    </a:lnTo>
                    <a:lnTo>
                      <a:pt x="11131" y="1039"/>
                    </a:lnTo>
                    <a:lnTo>
                      <a:pt x="11131" y="7326"/>
                    </a:lnTo>
                    <a:cubicBezTo>
                      <a:pt x="14103" y="2646"/>
                      <a:pt x="19304" y="-137"/>
                      <a:pt x="24847" y="-8"/>
                    </a:cubicBezTo>
                    <a:cubicBezTo>
                      <a:pt x="26467" y="-19"/>
                      <a:pt x="28076" y="238"/>
                      <a:pt x="29610" y="7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53" name="Freihandform: Form 52">
                <a:extLst>
                  <a:ext uri="{FF2B5EF4-FFF2-40B4-BE49-F238E27FC236}">
                    <a16:creationId xmlns:a16="http://schemas.microsoft.com/office/drawing/2014/main" id="{0673F31D-8BF8-4C8F-8F9E-3E80E8D0D820}"/>
                  </a:ext>
                </a:extLst>
              </p:cNvPr>
              <p:cNvSpPr/>
              <p:nvPr/>
            </p:nvSpPr>
            <p:spPr>
              <a:xfrm>
                <a:off x="6404388" y="3567683"/>
                <a:ext cx="51435" cy="60388"/>
              </a:xfrm>
              <a:custGeom>
                <a:avLst/>
                <a:gdLst>
                  <a:gd name="connsiteX0" fmla="*/ 40087 w 51435"/>
                  <a:gd name="connsiteY0" fmla="*/ -13 h 60388"/>
                  <a:gd name="connsiteX1" fmla="*/ 51422 w 51435"/>
                  <a:gd name="connsiteY1" fmla="*/ -13 h 60388"/>
                  <a:gd name="connsiteX2" fmla="*/ 29991 w 51435"/>
                  <a:gd name="connsiteY2" fmla="*/ 60376 h 60388"/>
                  <a:gd name="connsiteX3" fmla="*/ 21704 w 51435"/>
                  <a:gd name="connsiteY3" fmla="*/ 60376 h 60388"/>
                  <a:gd name="connsiteX4" fmla="*/ -13 w 51435"/>
                  <a:gd name="connsiteY4" fmla="*/ -13 h 60388"/>
                  <a:gd name="connsiteX5" fmla="*/ 11417 w 51435"/>
                  <a:gd name="connsiteY5" fmla="*/ -13 h 60388"/>
                  <a:gd name="connsiteX6" fmla="*/ 26086 w 51435"/>
                  <a:gd name="connsiteY6" fmla="*/ 45326 h 60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435" h="60388">
                    <a:moveTo>
                      <a:pt x="40087" y="-13"/>
                    </a:moveTo>
                    <a:lnTo>
                      <a:pt x="51422" y="-13"/>
                    </a:lnTo>
                    <a:lnTo>
                      <a:pt x="29991" y="60376"/>
                    </a:lnTo>
                    <a:lnTo>
                      <a:pt x="21704" y="60376"/>
                    </a:lnTo>
                    <a:lnTo>
                      <a:pt x="-13" y="-13"/>
                    </a:lnTo>
                    <a:lnTo>
                      <a:pt x="11417" y="-13"/>
                    </a:lnTo>
                    <a:lnTo>
                      <a:pt x="26086" y="453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54" name="Freihandform: Form 53">
                <a:extLst>
                  <a:ext uri="{FF2B5EF4-FFF2-40B4-BE49-F238E27FC236}">
                    <a16:creationId xmlns:a16="http://schemas.microsoft.com/office/drawing/2014/main" id="{E8C64BCA-DEE6-42F6-8D6B-FC313CEA8A9F}"/>
                  </a:ext>
                </a:extLst>
              </p:cNvPr>
              <p:cNvSpPr/>
              <p:nvPr/>
            </p:nvSpPr>
            <p:spPr>
              <a:xfrm>
                <a:off x="6466769" y="3543680"/>
                <a:ext cx="13152" cy="84581"/>
              </a:xfrm>
              <a:custGeom>
                <a:avLst/>
                <a:gdLst>
                  <a:gd name="connsiteX0" fmla="*/ -6 w 13152"/>
                  <a:gd name="connsiteY0" fmla="*/ 6654 h 84581"/>
                  <a:gd name="connsiteX1" fmla="*/ 6471 w 13152"/>
                  <a:gd name="connsiteY1" fmla="*/ -12 h 84581"/>
                  <a:gd name="connsiteX2" fmla="*/ 13139 w 13152"/>
                  <a:gd name="connsiteY2" fmla="*/ 6465 h 84581"/>
                  <a:gd name="connsiteX3" fmla="*/ 6662 w 13152"/>
                  <a:gd name="connsiteY3" fmla="*/ 13131 h 84581"/>
                  <a:gd name="connsiteX4" fmla="*/ 6471 w 13152"/>
                  <a:gd name="connsiteY4" fmla="*/ 13131 h 84581"/>
                  <a:gd name="connsiteX5" fmla="*/ -6 w 13152"/>
                  <a:gd name="connsiteY5" fmla="*/ 7240 h 84581"/>
                  <a:gd name="connsiteX6" fmla="*/ -6 w 13152"/>
                  <a:gd name="connsiteY6" fmla="*/ 6654 h 84581"/>
                  <a:gd name="connsiteX7" fmla="*/ 11996 w 13152"/>
                  <a:gd name="connsiteY7" fmla="*/ 24180 h 84581"/>
                  <a:gd name="connsiteX8" fmla="*/ 11996 w 13152"/>
                  <a:gd name="connsiteY8" fmla="*/ 84569 h 84581"/>
                  <a:gd name="connsiteX9" fmla="*/ 756 w 13152"/>
                  <a:gd name="connsiteY9" fmla="*/ 84569 h 84581"/>
                  <a:gd name="connsiteX10" fmla="*/ 756 w 13152"/>
                  <a:gd name="connsiteY10" fmla="*/ 23990 h 84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52" h="84581">
                    <a:moveTo>
                      <a:pt x="-6" y="6654"/>
                    </a:moveTo>
                    <a:cubicBezTo>
                      <a:pt x="-53" y="3025"/>
                      <a:pt x="2842" y="40"/>
                      <a:pt x="6471" y="-12"/>
                    </a:cubicBezTo>
                    <a:cubicBezTo>
                      <a:pt x="10100" y="-64"/>
                      <a:pt x="13082" y="2836"/>
                      <a:pt x="13139" y="6465"/>
                    </a:cubicBezTo>
                    <a:cubicBezTo>
                      <a:pt x="13187" y="10095"/>
                      <a:pt x="10291" y="13079"/>
                      <a:pt x="6662" y="13131"/>
                    </a:cubicBezTo>
                    <a:cubicBezTo>
                      <a:pt x="6595" y="13132"/>
                      <a:pt x="6538" y="13132"/>
                      <a:pt x="6471" y="13131"/>
                    </a:cubicBezTo>
                    <a:cubicBezTo>
                      <a:pt x="3052" y="13293"/>
                      <a:pt x="156" y="10655"/>
                      <a:pt x="-6" y="7240"/>
                    </a:cubicBezTo>
                    <a:cubicBezTo>
                      <a:pt x="-15" y="7045"/>
                      <a:pt x="-15" y="6850"/>
                      <a:pt x="-6" y="6654"/>
                    </a:cubicBezTo>
                    <a:close/>
                    <a:moveTo>
                      <a:pt x="11996" y="24180"/>
                    </a:moveTo>
                    <a:lnTo>
                      <a:pt x="11996" y="84569"/>
                    </a:lnTo>
                    <a:lnTo>
                      <a:pt x="756" y="84569"/>
                    </a:lnTo>
                    <a:lnTo>
                      <a:pt x="756" y="2399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55" name="Freihandform: Form 54">
                <a:extLst>
                  <a:ext uri="{FF2B5EF4-FFF2-40B4-BE49-F238E27FC236}">
                    <a16:creationId xmlns:a16="http://schemas.microsoft.com/office/drawing/2014/main" id="{EC40D9E8-93D7-4A0A-A568-156C5616AD0F}"/>
                  </a:ext>
                </a:extLst>
              </p:cNvPr>
              <p:cNvSpPr/>
              <p:nvPr/>
            </p:nvSpPr>
            <p:spPr>
              <a:xfrm>
                <a:off x="6493446" y="3566629"/>
                <a:ext cx="48577" cy="62687"/>
              </a:xfrm>
              <a:custGeom>
                <a:avLst/>
                <a:gdLst>
                  <a:gd name="connsiteX0" fmla="*/ 11131 w 48577"/>
                  <a:gd name="connsiteY0" fmla="*/ 30473 h 62687"/>
                  <a:gd name="connsiteX1" fmla="*/ 11131 w 48577"/>
                  <a:gd name="connsiteY1" fmla="*/ 32759 h 62687"/>
                  <a:gd name="connsiteX2" fmla="*/ 26562 w 48577"/>
                  <a:gd name="connsiteY2" fmla="*/ 53714 h 62687"/>
                  <a:gd name="connsiteX3" fmla="*/ 41135 w 48577"/>
                  <a:gd name="connsiteY3" fmla="*/ 45046 h 62687"/>
                  <a:gd name="connsiteX4" fmla="*/ 48565 w 48577"/>
                  <a:gd name="connsiteY4" fmla="*/ 50762 h 62687"/>
                  <a:gd name="connsiteX5" fmla="*/ 26181 w 48577"/>
                  <a:gd name="connsiteY5" fmla="*/ 62668 h 62687"/>
                  <a:gd name="connsiteX6" fmla="*/ -13 w 48577"/>
                  <a:gd name="connsiteY6" fmla="*/ 32759 h 62687"/>
                  <a:gd name="connsiteX7" fmla="*/ -13 w 48577"/>
                  <a:gd name="connsiteY7" fmla="*/ 30473 h 62687"/>
                  <a:gd name="connsiteX8" fmla="*/ 26562 w 48577"/>
                  <a:gd name="connsiteY8" fmla="*/ -7 h 62687"/>
                  <a:gd name="connsiteX9" fmla="*/ 46850 w 48577"/>
                  <a:gd name="connsiteY9" fmla="*/ 8851 h 62687"/>
                  <a:gd name="connsiteX10" fmla="*/ 40659 w 48577"/>
                  <a:gd name="connsiteY10" fmla="*/ 15900 h 62687"/>
                  <a:gd name="connsiteX11" fmla="*/ 26467 w 48577"/>
                  <a:gd name="connsiteY11" fmla="*/ 8947 h 62687"/>
                  <a:gd name="connsiteX12" fmla="*/ 11131 w 48577"/>
                  <a:gd name="connsiteY12" fmla="*/ 30473 h 62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8577" h="62687">
                    <a:moveTo>
                      <a:pt x="11131" y="30473"/>
                    </a:moveTo>
                    <a:lnTo>
                      <a:pt x="11131" y="32759"/>
                    </a:lnTo>
                    <a:cubicBezTo>
                      <a:pt x="11131" y="45904"/>
                      <a:pt x="17132" y="53714"/>
                      <a:pt x="26562" y="53714"/>
                    </a:cubicBezTo>
                    <a:cubicBezTo>
                      <a:pt x="32582" y="53506"/>
                      <a:pt x="38078" y="50237"/>
                      <a:pt x="41135" y="45046"/>
                    </a:cubicBezTo>
                    <a:lnTo>
                      <a:pt x="48565" y="50762"/>
                    </a:lnTo>
                    <a:cubicBezTo>
                      <a:pt x="43688" y="58360"/>
                      <a:pt x="35211" y="62871"/>
                      <a:pt x="26181" y="62668"/>
                    </a:cubicBezTo>
                    <a:cubicBezTo>
                      <a:pt x="11227" y="62668"/>
                      <a:pt x="-13" y="51047"/>
                      <a:pt x="-13" y="32759"/>
                    </a:cubicBezTo>
                    <a:lnTo>
                      <a:pt x="-13" y="30473"/>
                    </a:lnTo>
                    <a:cubicBezTo>
                      <a:pt x="-13" y="11899"/>
                      <a:pt x="10370" y="-7"/>
                      <a:pt x="26562" y="-7"/>
                    </a:cubicBezTo>
                    <a:cubicBezTo>
                      <a:pt x="34296" y="-172"/>
                      <a:pt x="41716" y="3067"/>
                      <a:pt x="46850" y="8851"/>
                    </a:cubicBezTo>
                    <a:lnTo>
                      <a:pt x="40659" y="15900"/>
                    </a:lnTo>
                    <a:cubicBezTo>
                      <a:pt x="37154" y="11637"/>
                      <a:pt x="31982" y="9100"/>
                      <a:pt x="26467" y="8947"/>
                    </a:cubicBezTo>
                    <a:cubicBezTo>
                      <a:pt x="17037" y="8947"/>
                      <a:pt x="11131" y="16948"/>
                      <a:pt x="11131" y="3047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56" name="Freihandform: Form 55">
                <a:extLst>
                  <a:ext uri="{FF2B5EF4-FFF2-40B4-BE49-F238E27FC236}">
                    <a16:creationId xmlns:a16="http://schemas.microsoft.com/office/drawing/2014/main" id="{A8EEA58A-0C4D-4ED2-8750-85969019D57B}"/>
                  </a:ext>
                </a:extLst>
              </p:cNvPr>
              <p:cNvSpPr/>
              <p:nvPr/>
            </p:nvSpPr>
            <p:spPr>
              <a:xfrm>
                <a:off x="6549844" y="3566826"/>
                <a:ext cx="51779" cy="62437"/>
              </a:xfrm>
              <a:custGeom>
                <a:avLst/>
                <a:gdLst>
                  <a:gd name="connsiteX0" fmla="*/ 51507 w 51779"/>
                  <a:gd name="connsiteY0" fmla="*/ 34468 h 62437"/>
                  <a:gd name="connsiteX1" fmla="*/ 11693 w 51779"/>
                  <a:gd name="connsiteY1" fmla="*/ 34468 h 62437"/>
                  <a:gd name="connsiteX2" fmla="*/ 27428 w 51779"/>
                  <a:gd name="connsiteY2" fmla="*/ 53444 h 62437"/>
                  <a:gd name="connsiteX3" fmla="*/ 28743 w 51779"/>
                  <a:gd name="connsiteY3" fmla="*/ 53518 h 62437"/>
                  <a:gd name="connsiteX4" fmla="*/ 43792 w 51779"/>
                  <a:gd name="connsiteY4" fmla="*/ 44755 h 62437"/>
                  <a:gd name="connsiteX5" fmla="*/ 51412 w 51779"/>
                  <a:gd name="connsiteY5" fmla="*/ 50660 h 62437"/>
                  <a:gd name="connsiteX6" fmla="*/ 28647 w 51779"/>
                  <a:gd name="connsiteY6" fmla="*/ 62376 h 62437"/>
                  <a:gd name="connsiteX7" fmla="*/ 34 w 51779"/>
                  <a:gd name="connsiteY7" fmla="*/ 36982 h 62437"/>
                  <a:gd name="connsiteX8" fmla="*/ 72 w 51779"/>
                  <a:gd name="connsiteY8" fmla="*/ 33230 h 62437"/>
                  <a:gd name="connsiteX9" fmla="*/ 72 w 51779"/>
                  <a:gd name="connsiteY9" fmla="*/ 31134 h 62437"/>
                  <a:gd name="connsiteX10" fmla="*/ 27695 w 51779"/>
                  <a:gd name="connsiteY10" fmla="*/ -13 h 62437"/>
                  <a:gd name="connsiteX11" fmla="*/ 51698 w 51779"/>
                  <a:gd name="connsiteY11" fmla="*/ 28562 h 62437"/>
                  <a:gd name="connsiteX12" fmla="*/ 51507 w 51779"/>
                  <a:gd name="connsiteY12" fmla="*/ 34468 h 62437"/>
                  <a:gd name="connsiteX13" fmla="*/ 40935 w 51779"/>
                  <a:gd name="connsiteY13" fmla="*/ 25514 h 62437"/>
                  <a:gd name="connsiteX14" fmla="*/ 40935 w 51779"/>
                  <a:gd name="connsiteY14" fmla="*/ 24752 h 62437"/>
                  <a:gd name="connsiteX15" fmla="*/ 27028 w 51779"/>
                  <a:gd name="connsiteY15" fmla="*/ 8655 h 62437"/>
                  <a:gd name="connsiteX16" fmla="*/ 11979 w 51779"/>
                  <a:gd name="connsiteY16" fmla="*/ 25514 h 62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1779" h="62437">
                    <a:moveTo>
                      <a:pt x="51507" y="34468"/>
                    </a:moveTo>
                    <a:lnTo>
                      <a:pt x="11693" y="34468"/>
                    </a:lnTo>
                    <a:cubicBezTo>
                      <a:pt x="10798" y="44053"/>
                      <a:pt x="17836" y="52549"/>
                      <a:pt x="27428" y="53444"/>
                    </a:cubicBezTo>
                    <a:cubicBezTo>
                      <a:pt x="27866" y="53485"/>
                      <a:pt x="28304" y="53510"/>
                      <a:pt x="28743" y="53518"/>
                    </a:cubicBezTo>
                    <a:cubicBezTo>
                      <a:pt x="34953" y="53453"/>
                      <a:pt x="40668" y="50124"/>
                      <a:pt x="43792" y="44755"/>
                    </a:cubicBezTo>
                    <a:lnTo>
                      <a:pt x="51412" y="50660"/>
                    </a:lnTo>
                    <a:cubicBezTo>
                      <a:pt x="46431" y="58318"/>
                      <a:pt x="37772" y="62774"/>
                      <a:pt x="28647" y="62376"/>
                    </a:cubicBezTo>
                    <a:cubicBezTo>
                      <a:pt x="13731" y="63265"/>
                      <a:pt x="920" y="51896"/>
                      <a:pt x="34" y="36982"/>
                    </a:cubicBezTo>
                    <a:cubicBezTo>
                      <a:pt x="-42" y="35732"/>
                      <a:pt x="-23" y="34478"/>
                      <a:pt x="72" y="33230"/>
                    </a:cubicBezTo>
                    <a:lnTo>
                      <a:pt x="72" y="31134"/>
                    </a:lnTo>
                    <a:cubicBezTo>
                      <a:pt x="72" y="11227"/>
                      <a:pt x="12550" y="-13"/>
                      <a:pt x="27695" y="-13"/>
                    </a:cubicBezTo>
                    <a:cubicBezTo>
                      <a:pt x="42840" y="-13"/>
                      <a:pt x="51698" y="10846"/>
                      <a:pt x="51698" y="28562"/>
                    </a:cubicBezTo>
                    <a:cubicBezTo>
                      <a:pt x="51831" y="30532"/>
                      <a:pt x="51774" y="32510"/>
                      <a:pt x="51507" y="34468"/>
                    </a:cubicBezTo>
                    <a:close/>
                    <a:moveTo>
                      <a:pt x="40935" y="25514"/>
                    </a:moveTo>
                    <a:lnTo>
                      <a:pt x="40935" y="24752"/>
                    </a:lnTo>
                    <a:cubicBezTo>
                      <a:pt x="40363" y="17037"/>
                      <a:pt x="37410" y="8655"/>
                      <a:pt x="27028" y="8655"/>
                    </a:cubicBezTo>
                    <a:cubicBezTo>
                      <a:pt x="19218" y="8655"/>
                      <a:pt x="13407" y="14465"/>
                      <a:pt x="11979" y="255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57" name="Freihandform: Form 56">
                <a:extLst>
                  <a:ext uri="{FF2B5EF4-FFF2-40B4-BE49-F238E27FC236}">
                    <a16:creationId xmlns:a16="http://schemas.microsoft.com/office/drawing/2014/main" id="{6CC45509-586D-44A4-9216-379D9EB0C0D5}"/>
                  </a:ext>
                </a:extLst>
              </p:cNvPr>
              <p:cNvSpPr/>
              <p:nvPr/>
            </p:nvSpPr>
            <p:spPr>
              <a:xfrm>
                <a:off x="6612318" y="3566632"/>
                <a:ext cx="47910" cy="62609"/>
              </a:xfrm>
              <a:custGeom>
                <a:avLst/>
                <a:gdLst>
                  <a:gd name="connsiteX0" fmla="*/ 36754 w 47910"/>
                  <a:gd name="connsiteY0" fmla="*/ 44948 h 62609"/>
                  <a:gd name="connsiteX1" fmla="*/ 23419 w 47910"/>
                  <a:gd name="connsiteY1" fmla="*/ 35423 h 62609"/>
                  <a:gd name="connsiteX2" fmla="*/ 2845 w 47910"/>
                  <a:gd name="connsiteY2" fmla="*/ 17707 h 62609"/>
                  <a:gd name="connsiteX3" fmla="*/ 24752 w 47910"/>
                  <a:gd name="connsiteY3" fmla="*/ -10 h 62609"/>
                  <a:gd name="connsiteX4" fmla="*/ 45898 w 47910"/>
                  <a:gd name="connsiteY4" fmla="*/ 8468 h 62609"/>
                  <a:gd name="connsiteX5" fmla="*/ 39897 w 47910"/>
                  <a:gd name="connsiteY5" fmla="*/ 15326 h 62609"/>
                  <a:gd name="connsiteX6" fmla="*/ 24657 w 47910"/>
                  <a:gd name="connsiteY6" fmla="*/ 8849 h 62609"/>
                  <a:gd name="connsiteX7" fmla="*/ 14084 w 47910"/>
                  <a:gd name="connsiteY7" fmla="*/ 17326 h 62609"/>
                  <a:gd name="connsiteX8" fmla="*/ 26086 w 47910"/>
                  <a:gd name="connsiteY8" fmla="*/ 26375 h 62609"/>
                  <a:gd name="connsiteX9" fmla="*/ 47898 w 47910"/>
                  <a:gd name="connsiteY9" fmla="*/ 44472 h 62609"/>
                  <a:gd name="connsiteX10" fmla="*/ 24752 w 47910"/>
                  <a:gd name="connsiteY10" fmla="*/ 62570 h 62609"/>
                  <a:gd name="connsiteX11" fmla="*/ -13 w 47910"/>
                  <a:gd name="connsiteY11" fmla="*/ 50663 h 62609"/>
                  <a:gd name="connsiteX12" fmla="*/ 7702 w 47910"/>
                  <a:gd name="connsiteY12" fmla="*/ 44663 h 62609"/>
                  <a:gd name="connsiteX13" fmla="*/ 24847 w 47910"/>
                  <a:gd name="connsiteY13" fmla="*/ 53616 h 62609"/>
                  <a:gd name="connsiteX14" fmla="*/ 36754 w 47910"/>
                  <a:gd name="connsiteY14" fmla="*/ 44948 h 62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7910" h="62609">
                    <a:moveTo>
                      <a:pt x="36754" y="44948"/>
                    </a:moveTo>
                    <a:cubicBezTo>
                      <a:pt x="36754" y="40091"/>
                      <a:pt x="33134" y="37424"/>
                      <a:pt x="23419" y="35423"/>
                    </a:cubicBezTo>
                    <a:cubicBezTo>
                      <a:pt x="9417" y="32471"/>
                      <a:pt x="2845" y="26851"/>
                      <a:pt x="2845" y="17707"/>
                    </a:cubicBezTo>
                    <a:cubicBezTo>
                      <a:pt x="2845" y="8563"/>
                      <a:pt x="11608" y="-10"/>
                      <a:pt x="24752" y="-10"/>
                    </a:cubicBezTo>
                    <a:cubicBezTo>
                      <a:pt x="32648" y="-126"/>
                      <a:pt x="40269" y="2927"/>
                      <a:pt x="45898" y="8468"/>
                    </a:cubicBezTo>
                    <a:lnTo>
                      <a:pt x="39897" y="15326"/>
                    </a:lnTo>
                    <a:cubicBezTo>
                      <a:pt x="35801" y="11338"/>
                      <a:pt x="30372" y="9027"/>
                      <a:pt x="24657" y="8849"/>
                    </a:cubicBezTo>
                    <a:cubicBezTo>
                      <a:pt x="18085" y="8849"/>
                      <a:pt x="14084" y="12182"/>
                      <a:pt x="14084" y="17326"/>
                    </a:cubicBezTo>
                    <a:cubicBezTo>
                      <a:pt x="14084" y="22469"/>
                      <a:pt x="16751" y="24279"/>
                      <a:pt x="26086" y="26375"/>
                    </a:cubicBezTo>
                    <a:cubicBezTo>
                      <a:pt x="41707" y="29899"/>
                      <a:pt x="47898" y="35138"/>
                      <a:pt x="47898" y="44472"/>
                    </a:cubicBezTo>
                    <a:cubicBezTo>
                      <a:pt x="47898" y="55902"/>
                      <a:pt x="38373" y="62570"/>
                      <a:pt x="24752" y="62570"/>
                    </a:cubicBezTo>
                    <a:cubicBezTo>
                      <a:pt x="15027" y="62985"/>
                      <a:pt x="5740" y="58519"/>
                      <a:pt x="-13" y="50663"/>
                    </a:cubicBezTo>
                    <a:lnTo>
                      <a:pt x="7702" y="44663"/>
                    </a:lnTo>
                    <a:cubicBezTo>
                      <a:pt x="11532" y="50355"/>
                      <a:pt x="17989" y="53723"/>
                      <a:pt x="24847" y="53616"/>
                    </a:cubicBezTo>
                    <a:cubicBezTo>
                      <a:pt x="32086" y="53616"/>
                      <a:pt x="36754" y="50378"/>
                      <a:pt x="36754" y="449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</p:grpSp>
      </p:grp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A0173159-11D2-4E10-92DB-38FEFFAB0787}"/>
              </a:ext>
            </a:extLst>
          </p:cNvPr>
          <p:cNvCxnSpPr>
            <a:cxnSpLocks/>
          </p:cNvCxnSpPr>
          <p:nvPr/>
        </p:nvCxnSpPr>
        <p:spPr>
          <a:xfrm>
            <a:off x="5999956" y="2819633"/>
            <a:ext cx="0" cy="1258751"/>
          </a:xfrm>
          <a:prstGeom prst="line">
            <a:avLst/>
          </a:prstGeom>
          <a:ln w="12700" cap="rnd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itel">
            <a:extLst>
              <a:ext uri="{FF2B5EF4-FFF2-40B4-BE49-F238E27FC236}">
                <a16:creationId xmlns:a16="http://schemas.microsoft.com/office/drawing/2014/main" id="{5ADB942F-B0AA-464A-B255-0233E8D165CC}"/>
              </a:ext>
            </a:extLst>
          </p:cNvPr>
          <p:cNvSpPr txBox="1">
            <a:spLocks/>
          </p:cNvSpPr>
          <p:nvPr/>
        </p:nvSpPr>
        <p:spPr bwMode="gray">
          <a:xfrm>
            <a:off x="7149648" y="2646913"/>
            <a:ext cx="3299905" cy="156417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400"/>
              </a:lnSpc>
            </a:pPr>
            <a:r>
              <a:rPr lang="de-DE" sz="5400" b="0" dirty="0"/>
              <a:t>You </a:t>
            </a:r>
            <a:r>
              <a:rPr lang="de-DE" sz="5400" dirty="0">
                <a:solidFill>
                  <a:schemeClr val="accent6"/>
                </a:solidFill>
              </a:rPr>
              <a:t>fly </a:t>
            </a:r>
            <a:br>
              <a:rPr lang="de-DE" sz="5400" b="0" dirty="0">
                <a:solidFill>
                  <a:schemeClr val="accent6"/>
                </a:solidFill>
              </a:rPr>
            </a:br>
            <a:r>
              <a:rPr lang="de-DE" sz="5400" b="0" dirty="0"/>
              <a:t>we </a:t>
            </a:r>
            <a:r>
              <a:rPr lang="de-DE" sz="5400" dirty="0">
                <a:solidFill>
                  <a:schemeClr val="accent6"/>
                </a:solidFill>
              </a:rPr>
              <a:t>care</a:t>
            </a:r>
          </a:p>
        </p:txBody>
      </p:sp>
    </p:spTree>
    <p:extLst>
      <p:ext uri="{BB962C8B-B14F-4D97-AF65-F5344CB8AC3E}">
        <p14:creationId xmlns:p14="http://schemas.microsoft.com/office/powerpoint/2010/main" val="423330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dirty="0" err="1"/>
              <a:t>YOU</a:t>
            </a:r>
            <a:r>
              <a:rPr lang="de-DE" dirty="0"/>
              <a:t> FLY – </a:t>
            </a:r>
            <a:r>
              <a:rPr lang="de-DE" dirty="0" err="1"/>
              <a:t>WE</a:t>
            </a:r>
            <a:r>
              <a:rPr lang="de-DE" dirty="0"/>
              <a:t> CARE</a:t>
            </a:r>
          </a:p>
        </p:txBody>
      </p:sp>
      <p:sp>
        <p:nvSpPr>
          <p:cNvPr id="10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de-DE" noProof="0" smtClean="0"/>
              <a:t>10</a:t>
            </a:fld>
            <a:endParaRPr lang="de-DE" noProof="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243CA07-40A5-B2E4-B4A6-0DC7C2E110E9}"/>
              </a:ext>
            </a:extLst>
          </p:cNvPr>
          <p:cNvGrpSpPr/>
          <p:nvPr/>
        </p:nvGrpSpPr>
        <p:grpSpPr>
          <a:xfrm>
            <a:off x="4347387" y="2387766"/>
            <a:ext cx="3494825" cy="579170"/>
            <a:chOff x="5397495" y="1808596"/>
            <a:chExt cx="3494825" cy="57917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901252B-8DA2-0B9D-4848-C12C878FC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97495" y="1808596"/>
              <a:ext cx="573074" cy="57917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713C623-DD81-4974-E7D8-EA521096EF88}"/>
                </a:ext>
              </a:extLst>
            </p:cNvPr>
            <p:cNvSpPr txBox="1"/>
            <p:nvPr/>
          </p:nvSpPr>
          <p:spPr>
            <a:xfrm>
              <a:off x="6094800" y="1808596"/>
              <a:ext cx="2797520" cy="5791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r>
                <a:rPr lang="en-GB" b="1" dirty="0">
                  <a:solidFill>
                    <a:schemeClr val="bg1">
                      <a:lumMod val="95000"/>
                    </a:schemeClr>
                  </a:solidFill>
                </a:rPr>
                <a:t>ATS </a:t>
              </a:r>
              <a:r>
                <a:rPr lang="en-GB" sz="1800" b="1" dirty="0">
                  <a:solidFill>
                    <a:schemeClr val="bg1">
                      <a:lumMod val="95000"/>
                    </a:schemeClr>
                  </a:solidFill>
                </a:rPr>
                <a:t>PROFICIENCY</a:t>
              </a:r>
            </a:p>
            <a:p>
              <a:pPr>
                <a:lnSpc>
                  <a:spcPct val="90000"/>
                </a:lnSpc>
                <a:spcAft>
                  <a:spcPts val="1000"/>
                </a:spcAft>
              </a:pPr>
              <a:r>
                <a:rPr lang="en-GB" b="1" dirty="0">
                  <a:solidFill>
                    <a:schemeClr val="bg1">
                      <a:lumMod val="95000"/>
                    </a:schemeClr>
                  </a:solidFill>
                </a:rPr>
                <a:t>QUALITY AND SAFETY</a:t>
              </a:r>
              <a:endParaRPr lang="en-GB" sz="18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5A470FD-8F46-B68E-E0FE-1CA7DDB68649}"/>
              </a:ext>
            </a:extLst>
          </p:cNvPr>
          <p:cNvGrpSpPr/>
          <p:nvPr/>
        </p:nvGrpSpPr>
        <p:grpSpPr>
          <a:xfrm>
            <a:off x="4347387" y="3567231"/>
            <a:ext cx="3728397" cy="579170"/>
            <a:chOff x="5397495" y="3891065"/>
            <a:chExt cx="3728397" cy="57917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621EF9B-8913-FA36-AAD0-1E153B78E7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97495" y="3891065"/>
              <a:ext cx="573074" cy="57917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7D89AA5-741D-C6B8-CB78-EF679FE33C05}"/>
                </a:ext>
              </a:extLst>
            </p:cNvPr>
            <p:cNvSpPr txBox="1"/>
            <p:nvPr/>
          </p:nvSpPr>
          <p:spPr>
            <a:xfrm>
              <a:off x="6094799" y="3891065"/>
              <a:ext cx="3031093" cy="5791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r>
                <a:rPr lang="en-GB" b="1" dirty="0">
                  <a:solidFill>
                    <a:schemeClr val="bg1">
                      <a:lumMod val="95000"/>
                    </a:schemeClr>
                  </a:solidFill>
                </a:rPr>
                <a:t>ATS BASIC AND RATING</a:t>
              </a:r>
              <a:endParaRPr lang="en-GB" sz="1800" b="1" dirty="0">
                <a:solidFill>
                  <a:schemeClr val="bg1">
                    <a:lumMod val="95000"/>
                  </a:schemeClr>
                </a:solidFill>
              </a:endParaRPr>
            </a:p>
            <a:p>
              <a:pPr>
                <a:lnSpc>
                  <a:spcPct val="90000"/>
                </a:lnSpc>
                <a:spcAft>
                  <a:spcPts val="1000"/>
                </a:spcAft>
              </a:pPr>
              <a:r>
                <a:rPr lang="en-GB" b="1" dirty="0">
                  <a:solidFill>
                    <a:schemeClr val="bg1">
                      <a:lumMod val="95000"/>
                    </a:schemeClr>
                  </a:solidFill>
                </a:rPr>
                <a:t>CONVERSION</a:t>
              </a:r>
              <a:endParaRPr lang="en-GB" sz="18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F7AFCF2-CF97-21A0-5636-224E6D7EB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212" y="2121294"/>
            <a:ext cx="2456901" cy="261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66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 descr="Ein Bild, das Transport, Flugzeug enthält.&#10;&#10;Automatisch generierte Beschreibung">
            <a:extLst>
              <a:ext uri="{FF2B5EF4-FFF2-40B4-BE49-F238E27FC236}">
                <a16:creationId xmlns:a16="http://schemas.microsoft.com/office/drawing/2014/main" id="{578959BE-CE63-46B2-9AB8-90DB2FB945E8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2"/>
          <a:srcRect t="8293" b="8293"/>
          <a:stretch/>
        </p:blipFill>
        <p:spPr/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58B02786-4C96-4F6E-B5B1-B11AA8C7CB0D}"/>
              </a:ext>
            </a:extLst>
          </p:cNvPr>
          <p:cNvSpPr/>
          <p:nvPr/>
        </p:nvSpPr>
        <p:spPr>
          <a:xfrm>
            <a:off x="88606" y="88200"/>
            <a:ext cx="12013200" cy="6681600"/>
          </a:xfrm>
          <a:prstGeom prst="rect">
            <a:avLst/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de-DE" dirty="0"/>
          </a:p>
        </p:txBody>
      </p:sp>
      <p:grpSp>
        <p:nvGrpSpPr>
          <p:cNvPr id="91" name="Gruppieren 90">
            <a:extLst>
              <a:ext uri="{FF2B5EF4-FFF2-40B4-BE49-F238E27FC236}">
                <a16:creationId xmlns:a16="http://schemas.microsoft.com/office/drawing/2014/main" id="{6591C080-31DA-4E51-B8C8-E65D3F8DF2B4}"/>
              </a:ext>
            </a:extLst>
          </p:cNvPr>
          <p:cNvGrpSpPr>
            <a:grpSpLocks noChangeAspect="1"/>
          </p:cNvGrpSpPr>
          <p:nvPr/>
        </p:nvGrpSpPr>
        <p:grpSpPr>
          <a:xfrm>
            <a:off x="9532128" y="6228000"/>
            <a:ext cx="2320671" cy="360000"/>
            <a:chOff x="922011" y="-1136795"/>
            <a:chExt cx="2768825" cy="429521"/>
          </a:xfrm>
          <a:solidFill>
            <a:schemeClr val="bg1"/>
          </a:solidFill>
        </p:grpSpPr>
        <p:grpSp>
          <p:nvGrpSpPr>
            <p:cNvPr id="92" name="Grafik 2">
              <a:extLst>
                <a:ext uri="{FF2B5EF4-FFF2-40B4-BE49-F238E27FC236}">
                  <a16:creationId xmlns:a16="http://schemas.microsoft.com/office/drawing/2014/main" id="{AE2EEA80-E074-4FBD-BCD2-8F4D71BF6E8F}"/>
                </a:ext>
              </a:extLst>
            </p:cNvPr>
            <p:cNvGrpSpPr/>
            <p:nvPr/>
          </p:nvGrpSpPr>
          <p:grpSpPr>
            <a:xfrm>
              <a:off x="3001848" y="-1136795"/>
              <a:ext cx="688988" cy="429521"/>
              <a:chOff x="3001849" y="-1136795"/>
              <a:chExt cx="389763" cy="242982"/>
            </a:xfrm>
            <a:grpFill/>
          </p:grpSpPr>
          <p:sp>
            <p:nvSpPr>
              <p:cNvPr id="113" name="Freihandform: Form 112">
                <a:extLst>
                  <a:ext uri="{FF2B5EF4-FFF2-40B4-BE49-F238E27FC236}">
                    <a16:creationId xmlns:a16="http://schemas.microsoft.com/office/drawing/2014/main" id="{032F7485-EF77-471D-B8A4-FB2CEA2FFDA8}"/>
                  </a:ext>
                </a:extLst>
              </p:cNvPr>
              <p:cNvSpPr/>
              <p:nvPr/>
            </p:nvSpPr>
            <p:spPr>
              <a:xfrm>
                <a:off x="3075484" y="-1136795"/>
                <a:ext cx="316127" cy="161925"/>
              </a:xfrm>
              <a:custGeom>
                <a:avLst/>
                <a:gdLst>
                  <a:gd name="connsiteX0" fmla="*/ 121233 w 316127"/>
                  <a:gd name="connsiteY0" fmla="*/ -13 h 161925"/>
                  <a:gd name="connsiteX1" fmla="*/ -13 w 316127"/>
                  <a:gd name="connsiteY1" fmla="*/ 121629 h 161925"/>
                  <a:gd name="connsiteX2" fmla="*/ 6933 w 316127"/>
                  <a:gd name="connsiteY2" fmla="*/ 161912 h 161925"/>
                  <a:gd name="connsiteX3" fmla="*/ 154094 w 316127"/>
                  <a:gd name="connsiteY3" fmla="*/ 161912 h 161925"/>
                  <a:gd name="connsiteX4" fmla="*/ 189527 w 316127"/>
                  <a:gd name="connsiteY4" fmla="*/ 126098 h 161925"/>
                  <a:gd name="connsiteX5" fmla="*/ 42937 w 316127"/>
                  <a:gd name="connsiteY5" fmla="*/ 126098 h 161925"/>
                  <a:gd name="connsiteX6" fmla="*/ 14934 w 316127"/>
                  <a:gd name="connsiteY6" fmla="*/ 154673 h 161925"/>
                  <a:gd name="connsiteX7" fmla="*/ 9886 w 316127"/>
                  <a:gd name="connsiteY7" fmla="*/ 121812 h 161925"/>
                  <a:gd name="connsiteX8" fmla="*/ 119137 w 316127"/>
                  <a:gd name="connsiteY8" fmla="*/ 10084 h 161925"/>
                  <a:gd name="connsiteX9" fmla="*/ 306018 w 316127"/>
                  <a:gd name="connsiteY9" fmla="*/ 10084 h 161925"/>
                  <a:gd name="connsiteX10" fmla="*/ 316114 w 316127"/>
                  <a:gd name="connsiteY10" fmla="*/ -13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6127" h="161925">
                    <a:moveTo>
                      <a:pt x="121233" y="-13"/>
                    </a:moveTo>
                    <a:cubicBezTo>
                      <a:pt x="54161" y="97"/>
                      <a:pt x="-122" y="54558"/>
                      <a:pt x="-13" y="121629"/>
                    </a:cubicBezTo>
                    <a:cubicBezTo>
                      <a:pt x="10" y="135353"/>
                      <a:pt x="2358" y="148973"/>
                      <a:pt x="6933" y="161912"/>
                    </a:cubicBezTo>
                    <a:lnTo>
                      <a:pt x="154094" y="161912"/>
                    </a:lnTo>
                    <a:lnTo>
                      <a:pt x="189527" y="126098"/>
                    </a:lnTo>
                    <a:lnTo>
                      <a:pt x="42937" y="126098"/>
                    </a:lnTo>
                    <a:lnTo>
                      <a:pt x="14934" y="154673"/>
                    </a:lnTo>
                    <a:cubicBezTo>
                      <a:pt x="11600" y="144037"/>
                      <a:pt x="9898" y="132958"/>
                      <a:pt x="9886" y="121812"/>
                    </a:cubicBezTo>
                    <a:cubicBezTo>
                      <a:pt x="9820" y="61040"/>
                      <a:pt x="58379" y="11380"/>
                      <a:pt x="119137" y="10084"/>
                    </a:cubicBezTo>
                    <a:lnTo>
                      <a:pt x="306018" y="10084"/>
                    </a:lnTo>
                    <a:lnTo>
                      <a:pt x="316114" y="-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114" name="Freihandform: Form 113">
                <a:extLst>
                  <a:ext uri="{FF2B5EF4-FFF2-40B4-BE49-F238E27FC236}">
                    <a16:creationId xmlns:a16="http://schemas.microsoft.com/office/drawing/2014/main" id="{8107F62D-2727-46F6-B8AF-47423C3EFF17}"/>
                  </a:ext>
                </a:extLst>
              </p:cNvPr>
              <p:cNvSpPr/>
              <p:nvPr/>
            </p:nvSpPr>
            <p:spPr>
              <a:xfrm>
                <a:off x="3001849" y="-1055738"/>
                <a:ext cx="316375" cy="161925"/>
              </a:xfrm>
              <a:custGeom>
                <a:avLst/>
                <a:gdLst>
                  <a:gd name="connsiteX0" fmla="*/ 199917 w 316375"/>
                  <a:gd name="connsiteY0" fmla="*/ 161912 h 161925"/>
                  <a:gd name="connsiteX1" fmla="*/ 316250 w 316375"/>
                  <a:gd name="connsiteY1" fmla="*/ 35198 h 161925"/>
                  <a:gd name="connsiteX2" fmla="*/ 309455 w 316375"/>
                  <a:gd name="connsiteY2" fmla="*/ -13 h 161925"/>
                  <a:gd name="connsiteX3" fmla="*/ 161912 w 316375"/>
                  <a:gd name="connsiteY3" fmla="*/ -13 h 161925"/>
                  <a:gd name="connsiteX4" fmla="*/ 131527 w 316375"/>
                  <a:gd name="connsiteY4" fmla="*/ 30372 h 161925"/>
                  <a:gd name="connsiteX5" fmla="*/ 278498 w 316375"/>
                  <a:gd name="connsiteY5" fmla="*/ 30372 h 161925"/>
                  <a:gd name="connsiteX6" fmla="*/ 301358 w 316375"/>
                  <a:gd name="connsiteY6" fmla="*/ 7607 h 161925"/>
                  <a:gd name="connsiteX7" fmla="*/ 227741 w 316375"/>
                  <a:gd name="connsiteY7" fmla="*/ 146808 h 161925"/>
                  <a:gd name="connsiteX8" fmla="*/ 197345 w 316375"/>
                  <a:gd name="connsiteY8" fmla="*/ 151721 h 161925"/>
                  <a:gd name="connsiteX9" fmla="*/ 156864 w 316375"/>
                  <a:gd name="connsiteY9" fmla="*/ 151721 h 161925"/>
                  <a:gd name="connsiteX10" fmla="*/ 210014 w 316375"/>
                  <a:gd name="connsiteY10" fmla="*/ 98571 h 161925"/>
                  <a:gd name="connsiteX11" fmla="*/ 63233 w 316375"/>
                  <a:gd name="connsiteY11" fmla="*/ 98571 h 161925"/>
                  <a:gd name="connsiteX12" fmla="*/ -13 w 316375"/>
                  <a:gd name="connsiteY12" fmla="*/ 161912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6375" h="161925">
                    <a:moveTo>
                      <a:pt x="199917" y="161912"/>
                    </a:moveTo>
                    <a:cubicBezTo>
                      <a:pt x="267033" y="159045"/>
                      <a:pt x="319116" y="102313"/>
                      <a:pt x="316250" y="35198"/>
                    </a:cubicBezTo>
                    <a:cubicBezTo>
                      <a:pt x="315737" y="23190"/>
                      <a:pt x="313447" y="11324"/>
                      <a:pt x="309455" y="-13"/>
                    </a:cubicBezTo>
                    <a:lnTo>
                      <a:pt x="161912" y="-13"/>
                    </a:lnTo>
                    <a:lnTo>
                      <a:pt x="131527" y="30372"/>
                    </a:lnTo>
                    <a:lnTo>
                      <a:pt x="278498" y="30372"/>
                    </a:lnTo>
                    <a:lnTo>
                      <a:pt x="301358" y="7607"/>
                    </a:lnTo>
                    <a:cubicBezTo>
                      <a:pt x="319469" y="66375"/>
                      <a:pt x="286509" y="128698"/>
                      <a:pt x="227741" y="146808"/>
                    </a:cubicBezTo>
                    <a:cubicBezTo>
                      <a:pt x="217885" y="149845"/>
                      <a:pt x="207656" y="151499"/>
                      <a:pt x="197345" y="151721"/>
                    </a:cubicBezTo>
                    <a:lnTo>
                      <a:pt x="156864" y="151721"/>
                    </a:lnTo>
                    <a:lnTo>
                      <a:pt x="210014" y="98571"/>
                    </a:lnTo>
                    <a:lnTo>
                      <a:pt x="63233" y="98571"/>
                    </a:lnTo>
                    <a:lnTo>
                      <a:pt x="-13" y="1619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115" name="Freihandform: Form 114">
                <a:extLst>
                  <a:ext uri="{FF2B5EF4-FFF2-40B4-BE49-F238E27FC236}">
                    <a16:creationId xmlns:a16="http://schemas.microsoft.com/office/drawing/2014/main" id="{A2CD89A1-AC9E-4541-9B6C-FB7B718630C4}"/>
                  </a:ext>
                </a:extLst>
              </p:cNvPr>
              <p:cNvSpPr/>
              <p:nvPr/>
            </p:nvSpPr>
            <p:spPr>
              <a:xfrm>
                <a:off x="3176537" y="-1091171"/>
                <a:ext cx="169544" cy="22669"/>
              </a:xfrm>
              <a:custGeom>
                <a:avLst/>
                <a:gdLst>
                  <a:gd name="connsiteX0" fmla="*/ 0 w 169544"/>
                  <a:gd name="connsiteY0" fmla="*/ 22670 h 22669"/>
                  <a:gd name="connsiteX1" fmla="*/ 146780 w 169544"/>
                  <a:gd name="connsiteY1" fmla="*/ 22670 h 22669"/>
                  <a:gd name="connsiteX2" fmla="*/ 169545 w 169544"/>
                  <a:gd name="connsiteY2" fmla="*/ 0 h 22669"/>
                  <a:gd name="connsiteX3" fmla="*/ 22765 w 169544"/>
                  <a:gd name="connsiteY3" fmla="*/ 0 h 22669"/>
                  <a:gd name="connsiteX4" fmla="*/ 0 w 169544"/>
                  <a:gd name="connsiteY4" fmla="*/ 22670 h 22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544" h="22669">
                    <a:moveTo>
                      <a:pt x="0" y="22670"/>
                    </a:moveTo>
                    <a:lnTo>
                      <a:pt x="146780" y="22670"/>
                    </a:lnTo>
                    <a:lnTo>
                      <a:pt x="169545" y="0"/>
                    </a:lnTo>
                    <a:lnTo>
                      <a:pt x="22765" y="0"/>
                    </a:lnTo>
                    <a:lnTo>
                      <a:pt x="0" y="226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116" name="Freihandform: Form 115">
                <a:extLst>
                  <a:ext uri="{FF2B5EF4-FFF2-40B4-BE49-F238E27FC236}">
                    <a16:creationId xmlns:a16="http://schemas.microsoft.com/office/drawing/2014/main" id="{2CC7EC5D-0997-4117-AEE9-C376385340DE}"/>
                  </a:ext>
                </a:extLst>
              </p:cNvPr>
              <p:cNvSpPr/>
              <p:nvPr/>
            </p:nvSpPr>
            <p:spPr>
              <a:xfrm>
                <a:off x="3209398" y="-1116507"/>
                <a:ext cx="162020" cy="15144"/>
              </a:xfrm>
              <a:custGeom>
                <a:avLst/>
                <a:gdLst>
                  <a:gd name="connsiteX0" fmla="*/ 0 w 162020"/>
                  <a:gd name="connsiteY0" fmla="*/ 15145 h 15144"/>
                  <a:gd name="connsiteX1" fmla="*/ 146780 w 162020"/>
                  <a:gd name="connsiteY1" fmla="*/ 15145 h 15144"/>
                  <a:gd name="connsiteX2" fmla="*/ 162020 w 162020"/>
                  <a:gd name="connsiteY2" fmla="*/ 0 h 15144"/>
                  <a:gd name="connsiteX3" fmla="*/ 15240 w 162020"/>
                  <a:gd name="connsiteY3" fmla="*/ 0 h 15144"/>
                  <a:gd name="connsiteX4" fmla="*/ 0 w 162020"/>
                  <a:gd name="connsiteY4" fmla="*/ 15145 h 15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020" h="15144">
                    <a:moveTo>
                      <a:pt x="0" y="15145"/>
                    </a:moveTo>
                    <a:lnTo>
                      <a:pt x="146780" y="15145"/>
                    </a:lnTo>
                    <a:lnTo>
                      <a:pt x="162020" y="0"/>
                    </a:lnTo>
                    <a:lnTo>
                      <a:pt x="15240" y="0"/>
                    </a:lnTo>
                    <a:lnTo>
                      <a:pt x="0" y="1514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</p:grpSp>
        <p:grpSp>
          <p:nvGrpSpPr>
            <p:cNvPr id="93" name="Grafik 2">
              <a:extLst>
                <a:ext uri="{FF2B5EF4-FFF2-40B4-BE49-F238E27FC236}">
                  <a16:creationId xmlns:a16="http://schemas.microsoft.com/office/drawing/2014/main" id="{98188132-E333-44A8-939D-FA618BFF651C}"/>
                </a:ext>
              </a:extLst>
            </p:cNvPr>
            <p:cNvGrpSpPr/>
            <p:nvPr/>
          </p:nvGrpSpPr>
          <p:grpSpPr>
            <a:xfrm>
              <a:off x="922011" y="-999571"/>
              <a:ext cx="2000622" cy="152233"/>
              <a:chOff x="3472669" y="-1059167"/>
              <a:chExt cx="1131760" cy="86119"/>
            </a:xfrm>
            <a:grpFill/>
          </p:grpSpPr>
          <p:sp>
            <p:nvSpPr>
              <p:cNvPr id="94" name="Freihandform: Form 93">
                <a:extLst>
                  <a:ext uri="{FF2B5EF4-FFF2-40B4-BE49-F238E27FC236}">
                    <a16:creationId xmlns:a16="http://schemas.microsoft.com/office/drawing/2014/main" id="{87E73BB3-40B3-4D2A-843B-886A5388DCAA}"/>
                  </a:ext>
                </a:extLst>
              </p:cNvPr>
              <p:cNvSpPr/>
              <p:nvPr/>
            </p:nvSpPr>
            <p:spPr>
              <a:xfrm>
                <a:off x="3472669" y="-1055927"/>
                <a:ext cx="73848" cy="81428"/>
              </a:xfrm>
              <a:custGeom>
                <a:avLst/>
                <a:gdLst>
                  <a:gd name="connsiteX0" fmla="*/ 73806 w 73848"/>
                  <a:gd name="connsiteY0" fmla="*/ 40372 h 81428"/>
                  <a:gd name="connsiteX1" fmla="*/ 73806 w 73848"/>
                  <a:gd name="connsiteY1" fmla="*/ 40848 h 81428"/>
                  <a:gd name="connsiteX2" fmla="*/ 36298 w 73848"/>
                  <a:gd name="connsiteY2" fmla="*/ 81387 h 81428"/>
                  <a:gd name="connsiteX3" fmla="*/ 32182 w 73848"/>
                  <a:gd name="connsiteY3" fmla="*/ 81329 h 81428"/>
                  <a:gd name="connsiteX4" fmla="*/ -13 w 73848"/>
                  <a:gd name="connsiteY4" fmla="*/ 81329 h 81428"/>
                  <a:gd name="connsiteX5" fmla="*/ -13 w 73848"/>
                  <a:gd name="connsiteY5" fmla="*/ 81 h 81428"/>
                  <a:gd name="connsiteX6" fmla="*/ 31991 w 73848"/>
                  <a:gd name="connsiteY6" fmla="*/ 81 h 81428"/>
                  <a:gd name="connsiteX7" fmla="*/ 73733 w 73848"/>
                  <a:gd name="connsiteY7" fmla="*/ 36450 h 81428"/>
                  <a:gd name="connsiteX8" fmla="*/ 73806 w 73848"/>
                  <a:gd name="connsiteY8" fmla="*/ 40372 h 81428"/>
                  <a:gd name="connsiteX9" fmla="*/ 45803 w 73848"/>
                  <a:gd name="connsiteY9" fmla="*/ 40467 h 81428"/>
                  <a:gd name="connsiteX10" fmla="*/ 31515 w 73848"/>
                  <a:gd name="connsiteY10" fmla="*/ 19798 h 81428"/>
                  <a:gd name="connsiteX11" fmla="*/ 26753 w 73848"/>
                  <a:gd name="connsiteY11" fmla="*/ 19798 h 81428"/>
                  <a:gd name="connsiteX12" fmla="*/ 26753 w 73848"/>
                  <a:gd name="connsiteY12" fmla="*/ 61613 h 81428"/>
                  <a:gd name="connsiteX13" fmla="*/ 31705 w 73848"/>
                  <a:gd name="connsiteY13" fmla="*/ 61613 h 81428"/>
                  <a:gd name="connsiteX14" fmla="*/ 45803 w 73848"/>
                  <a:gd name="connsiteY14" fmla="*/ 40943 h 81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3848" h="81428">
                    <a:moveTo>
                      <a:pt x="73806" y="40372"/>
                    </a:moveTo>
                    <a:lnTo>
                      <a:pt x="73806" y="40848"/>
                    </a:lnTo>
                    <a:cubicBezTo>
                      <a:pt x="74643" y="62400"/>
                      <a:pt x="57850" y="80550"/>
                      <a:pt x="36298" y="81387"/>
                    </a:cubicBezTo>
                    <a:cubicBezTo>
                      <a:pt x="34926" y="81440"/>
                      <a:pt x="33552" y="81421"/>
                      <a:pt x="32182" y="81329"/>
                    </a:cubicBezTo>
                    <a:lnTo>
                      <a:pt x="-13" y="81329"/>
                    </a:lnTo>
                    <a:lnTo>
                      <a:pt x="-13" y="81"/>
                    </a:lnTo>
                    <a:lnTo>
                      <a:pt x="31991" y="81"/>
                    </a:lnTo>
                    <a:cubicBezTo>
                      <a:pt x="53561" y="-1403"/>
                      <a:pt x="72250" y="14880"/>
                      <a:pt x="73733" y="36450"/>
                    </a:cubicBezTo>
                    <a:cubicBezTo>
                      <a:pt x="73823" y="37755"/>
                      <a:pt x="73847" y="39064"/>
                      <a:pt x="73806" y="40372"/>
                    </a:cubicBezTo>
                    <a:close/>
                    <a:moveTo>
                      <a:pt x="45803" y="40467"/>
                    </a:moveTo>
                    <a:cubicBezTo>
                      <a:pt x="45803" y="26370"/>
                      <a:pt x="40278" y="19798"/>
                      <a:pt x="31515" y="19798"/>
                    </a:cubicBezTo>
                    <a:lnTo>
                      <a:pt x="26753" y="19798"/>
                    </a:lnTo>
                    <a:lnTo>
                      <a:pt x="26753" y="61613"/>
                    </a:lnTo>
                    <a:lnTo>
                      <a:pt x="31705" y="61613"/>
                    </a:lnTo>
                    <a:cubicBezTo>
                      <a:pt x="40278" y="61613"/>
                      <a:pt x="45803" y="54850"/>
                      <a:pt x="45803" y="4094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95" name="Freihandform: Form 94">
                <a:extLst>
                  <a:ext uri="{FF2B5EF4-FFF2-40B4-BE49-F238E27FC236}">
                    <a16:creationId xmlns:a16="http://schemas.microsoft.com/office/drawing/2014/main" id="{B4D6C424-208E-47B1-BBA5-C4F322E9EB51}"/>
                  </a:ext>
                </a:extLst>
              </p:cNvPr>
              <p:cNvSpPr/>
              <p:nvPr/>
            </p:nvSpPr>
            <p:spPr>
              <a:xfrm>
                <a:off x="3553537" y="-1055833"/>
                <a:ext cx="60197" cy="81248"/>
              </a:xfrm>
              <a:custGeom>
                <a:avLst/>
                <a:gdLst>
                  <a:gd name="connsiteX0" fmla="*/ 60185 w 60197"/>
                  <a:gd name="connsiteY0" fmla="*/ 19704 h 81248"/>
                  <a:gd name="connsiteX1" fmla="*/ 26943 w 60197"/>
                  <a:gd name="connsiteY1" fmla="*/ 19704 h 81248"/>
                  <a:gd name="connsiteX2" fmla="*/ 26943 w 60197"/>
                  <a:gd name="connsiteY2" fmla="*/ 35611 h 81248"/>
                  <a:gd name="connsiteX3" fmla="*/ 57899 w 60197"/>
                  <a:gd name="connsiteY3" fmla="*/ 35611 h 81248"/>
                  <a:gd name="connsiteX4" fmla="*/ 57899 w 60197"/>
                  <a:gd name="connsiteY4" fmla="*/ 55327 h 81248"/>
                  <a:gd name="connsiteX5" fmla="*/ 26943 w 60197"/>
                  <a:gd name="connsiteY5" fmla="*/ 55327 h 81248"/>
                  <a:gd name="connsiteX6" fmla="*/ 26943 w 60197"/>
                  <a:gd name="connsiteY6" fmla="*/ 81236 h 81248"/>
                  <a:gd name="connsiteX7" fmla="*/ -13 w 60197"/>
                  <a:gd name="connsiteY7" fmla="*/ 81236 h 81248"/>
                  <a:gd name="connsiteX8" fmla="*/ -13 w 60197"/>
                  <a:gd name="connsiteY8" fmla="*/ -13 h 81248"/>
                  <a:gd name="connsiteX9" fmla="*/ 60185 w 60197"/>
                  <a:gd name="connsiteY9" fmla="*/ -13 h 81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0197" h="81248">
                    <a:moveTo>
                      <a:pt x="60185" y="19704"/>
                    </a:moveTo>
                    <a:lnTo>
                      <a:pt x="26943" y="19704"/>
                    </a:lnTo>
                    <a:lnTo>
                      <a:pt x="26943" y="35611"/>
                    </a:lnTo>
                    <a:lnTo>
                      <a:pt x="57899" y="35611"/>
                    </a:lnTo>
                    <a:lnTo>
                      <a:pt x="57899" y="55327"/>
                    </a:lnTo>
                    <a:lnTo>
                      <a:pt x="26943" y="55327"/>
                    </a:lnTo>
                    <a:lnTo>
                      <a:pt x="26943" y="81236"/>
                    </a:lnTo>
                    <a:lnTo>
                      <a:pt x="-13" y="81236"/>
                    </a:lnTo>
                    <a:lnTo>
                      <a:pt x="-13" y="-13"/>
                    </a:lnTo>
                    <a:lnTo>
                      <a:pt x="60185" y="-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96" name="Freihandform: Form 95">
                <a:extLst>
                  <a:ext uri="{FF2B5EF4-FFF2-40B4-BE49-F238E27FC236}">
                    <a16:creationId xmlns:a16="http://schemas.microsoft.com/office/drawing/2014/main" id="{AC5DCB1F-CBA7-46FF-9ED6-5C0266144A6B}"/>
                  </a:ext>
                </a:extLst>
              </p:cNvPr>
              <p:cNvSpPr/>
              <p:nvPr/>
            </p:nvSpPr>
            <p:spPr>
              <a:xfrm>
                <a:off x="3617068" y="-1056710"/>
                <a:ext cx="72866" cy="83109"/>
              </a:xfrm>
              <a:custGeom>
                <a:avLst/>
                <a:gdLst>
                  <a:gd name="connsiteX0" fmla="*/ -13 w 72866"/>
                  <a:gd name="connsiteY0" fmla="*/ 71159 h 83109"/>
                  <a:gd name="connsiteX1" fmla="*/ 11798 w 72866"/>
                  <a:gd name="connsiteY1" fmla="*/ 54300 h 83109"/>
                  <a:gd name="connsiteX2" fmla="*/ 35992 w 72866"/>
                  <a:gd name="connsiteY2" fmla="*/ 63349 h 83109"/>
                  <a:gd name="connsiteX3" fmla="*/ 44945 w 72866"/>
                  <a:gd name="connsiteY3" fmla="*/ 58491 h 83109"/>
                  <a:gd name="connsiteX4" fmla="*/ 27419 w 72866"/>
                  <a:gd name="connsiteY4" fmla="*/ 48966 h 83109"/>
                  <a:gd name="connsiteX5" fmla="*/ 4369 w 72866"/>
                  <a:gd name="connsiteY5" fmla="*/ 25820 h 83109"/>
                  <a:gd name="connsiteX6" fmla="*/ 39135 w 72866"/>
                  <a:gd name="connsiteY6" fmla="*/ 7 h 83109"/>
                  <a:gd name="connsiteX7" fmla="*/ 72854 w 72866"/>
                  <a:gd name="connsiteY7" fmla="*/ 12104 h 83109"/>
                  <a:gd name="connsiteX8" fmla="*/ 60090 w 72866"/>
                  <a:gd name="connsiteY8" fmla="*/ 26963 h 83109"/>
                  <a:gd name="connsiteX9" fmla="*/ 40469 w 72866"/>
                  <a:gd name="connsiteY9" fmla="*/ 19343 h 83109"/>
                  <a:gd name="connsiteX10" fmla="*/ 31515 w 72866"/>
                  <a:gd name="connsiteY10" fmla="*/ 24296 h 83109"/>
                  <a:gd name="connsiteX11" fmla="*/ 46279 w 72866"/>
                  <a:gd name="connsiteY11" fmla="*/ 32202 h 83109"/>
                  <a:gd name="connsiteX12" fmla="*/ 72091 w 72866"/>
                  <a:gd name="connsiteY12" fmla="*/ 58396 h 83109"/>
                  <a:gd name="connsiteX13" fmla="*/ 37325 w 72866"/>
                  <a:gd name="connsiteY13" fmla="*/ 83065 h 83109"/>
                  <a:gd name="connsiteX14" fmla="*/ -13 w 72866"/>
                  <a:gd name="connsiteY14" fmla="*/ 71159 h 83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2866" h="83109">
                    <a:moveTo>
                      <a:pt x="-13" y="71159"/>
                    </a:moveTo>
                    <a:lnTo>
                      <a:pt x="11798" y="54300"/>
                    </a:lnTo>
                    <a:cubicBezTo>
                      <a:pt x="18644" y="59902"/>
                      <a:pt x="27150" y="63083"/>
                      <a:pt x="35992" y="63349"/>
                    </a:cubicBezTo>
                    <a:cubicBezTo>
                      <a:pt x="42088" y="63349"/>
                      <a:pt x="44945" y="61634"/>
                      <a:pt x="44945" y="58491"/>
                    </a:cubicBezTo>
                    <a:cubicBezTo>
                      <a:pt x="44945" y="53824"/>
                      <a:pt x="38754" y="52014"/>
                      <a:pt x="27419" y="48966"/>
                    </a:cubicBezTo>
                    <a:cubicBezTo>
                      <a:pt x="13513" y="44775"/>
                      <a:pt x="4369" y="38488"/>
                      <a:pt x="4369" y="25820"/>
                    </a:cubicBezTo>
                    <a:cubicBezTo>
                      <a:pt x="4369" y="9818"/>
                      <a:pt x="19037" y="7"/>
                      <a:pt x="39135" y="7"/>
                    </a:cubicBezTo>
                    <a:cubicBezTo>
                      <a:pt x="51496" y="-346"/>
                      <a:pt x="63536" y="3974"/>
                      <a:pt x="72854" y="12104"/>
                    </a:cubicBezTo>
                    <a:lnTo>
                      <a:pt x="60090" y="26963"/>
                    </a:lnTo>
                    <a:cubicBezTo>
                      <a:pt x="54600" y="22277"/>
                      <a:pt x="47683" y="19591"/>
                      <a:pt x="40469" y="19343"/>
                    </a:cubicBezTo>
                    <a:cubicBezTo>
                      <a:pt x="34849" y="19343"/>
                      <a:pt x="31515" y="21248"/>
                      <a:pt x="31515" y="24296"/>
                    </a:cubicBezTo>
                    <a:cubicBezTo>
                      <a:pt x="31515" y="27344"/>
                      <a:pt x="36278" y="29344"/>
                      <a:pt x="46279" y="32202"/>
                    </a:cubicBezTo>
                    <a:cubicBezTo>
                      <a:pt x="60852" y="36393"/>
                      <a:pt x="72091" y="42489"/>
                      <a:pt x="72091" y="58396"/>
                    </a:cubicBezTo>
                    <a:cubicBezTo>
                      <a:pt x="72091" y="74302"/>
                      <a:pt x="58756" y="83065"/>
                      <a:pt x="37325" y="83065"/>
                    </a:cubicBezTo>
                    <a:cubicBezTo>
                      <a:pt x="23880" y="83509"/>
                      <a:pt x="10693" y="79304"/>
                      <a:pt x="-13" y="711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97" name="Freihandform: Form 96">
                <a:extLst>
                  <a:ext uri="{FF2B5EF4-FFF2-40B4-BE49-F238E27FC236}">
                    <a16:creationId xmlns:a16="http://schemas.microsoft.com/office/drawing/2014/main" id="{98E1A0D6-2B5A-4D2F-B026-4A6B286846A4}"/>
                  </a:ext>
                </a:extLst>
              </p:cNvPr>
              <p:cNvSpPr/>
              <p:nvPr/>
            </p:nvSpPr>
            <p:spPr>
              <a:xfrm>
                <a:off x="3725749" y="-1055833"/>
                <a:ext cx="71532" cy="81248"/>
              </a:xfrm>
              <a:custGeom>
                <a:avLst/>
                <a:gdLst>
                  <a:gd name="connsiteX0" fmla="*/ 60376 w 71532"/>
                  <a:gd name="connsiteY0" fmla="*/ 81236 h 81248"/>
                  <a:gd name="connsiteX1" fmla="*/ 52851 w 71532"/>
                  <a:gd name="connsiteY1" fmla="*/ 60280 h 81248"/>
                  <a:gd name="connsiteX2" fmla="*/ 19513 w 71532"/>
                  <a:gd name="connsiteY2" fmla="*/ 60280 h 81248"/>
                  <a:gd name="connsiteX3" fmla="*/ 11893 w 71532"/>
                  <a:gd name="connsiteY3" fmla="*/ 81236 h 81248"/>
                  <a:gd name="connsiteX4" fmla="*/ -13 w 71532"/>
                  <a:gd name="connsiteY4" fmla="*/ 81236 h 81248"/>
                  <a:gd name="connsiteX5" fmla="*/ 30848 w 71532"/>
                  <a:gd name="connsiteY5" fmla="*/ -13 h 81248"/>
                  <a:gd name="connsiteX6" fmla="*/ 40373 w 71532"/>
                  <a:gd name="connsiteY6" fmla="*/ -13 h 81248"/>
                  <a:gd name="connsiteX7" fmla="*/ 71520 w 71532"/>
                  <a:gd name="connsiteY7" fmla="*/ 81236 h 81248"/>
                  <a:gd name="connsiteX8" fmla="*/ 22847 w 71532"/>
                  <a:gd name="connsiteY8" fmla="*/ 50946 h 81248"/>
                  <a:gd name="connsiteX9" fmla="*/ 49898 w 71532"/>
                  <a:gd name="connsiteY9" fmla="*/ 50946 h 81248"/>
                  <a:gd name="connsiteX10" fmla="*/ 36563 w 71532"/>
                  <a:gd name="connsiteY10" fmla="*/ 14179 h 81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532" h="81248">
                    <a:moveTo>
                      <a:pt x="60376" y="81236"/>
                    </a:moveTo>
                    <a:lnTo>
                      <a:pt x="52851" y="60280"/>
                    </a:lnTo>
                    <a:lnTo>
                      <a:pt x="19513" y="60280"/>
                    </a:lnTo>
                    <a:lnTo>
                      <a:pt x="11893" y="81236"/>
                    </a:lnTo>
                    <a:lnTo>
                      <a:pt x="-13" y="81236"/>
                    </a:lnTo>
                    <a:lnTo>
                      <a:pt x="30848" y="-13"/>
                    </a:lnTo>
                    <a:lnTo>
                      <a:pt x="40373" y="-13"/>
                    </a:lnTo>
                    <a:lnTo>
                      <a:pt x="71520" y="81236"/>
                    </a:lnTo>
                    <a:close/>
                    <a:moveTo>
                      <a:pt x="22847" y="50946"/>
                    </a:moveTo>
                    <a:lnTo>
                      <a:pt x="49898" y="50946"/>
                    </a:lnTo>
                    <a:lnTo>
                      <a:pt x="36563" y="1417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98" name="Freihandform: Form 97">
                <a:extLst>
                  <a:ext uri="{FF2B5EF4-FFF2-40B4-BE49-F238E27FC236}">
                    <a16:creationId xmlns:a16="http://schemas.microsoft.com/office/drawing/2014/main" id="{3040ADDE-FACF-4261-AE7B-2781C5AF2308}"/>
                  </a:ext>
                </a:extLst>
              </p:cNvPr>
              <p:cNvSpPr/>
              <p:nvPr/>
            </p:nvSpPr>
            <p:spPr>
              <a:xfrm>
                <a:off x="3799662" y="-1034973"/>
                <a:ext cx="51625" cy="60388"/>
              </a:xfrm>
              <a:custGeom>
                <a:avLst/>
                <a:gdLst>
                  <a:gd name="connsiteX0" fmla="*/ 40183 w 51625"/>
                  <a:gd name="connsiteY0" fmla="*/ -13 h 60388"/>
                  <a:gd name="connsiteX1" fmla="*/ 51613 w 51625"/>
                  <a:gd name="connsiteY1" fmla="*/ -13 h 60388"/>
                  <a:gd name="connsiteX2" fmla="*/ 30086 w 51625"/>
                  <a:gd name="connsiteY2" fmla="*/ 60376 h 60388"/>
                  <a:gd name="connsiteX3" fmla="*/ 21704 w 51625"/>
                  <a:gd name="connsiteY3" fmla="*/ 60376 h 60388"/>
                  <a:gd name="connsiteX4" fmla="*/ -13 w 51625"/>
                  <a:gd name="connsiteY4" fmla="*/ -13 h 60388"/>
                  <a:gd name="connsiteX5" fmla="*/ 11322 w 51625"/>
                  <a:gd name="connsiteY5" fmla="*/ -13 h 60388"/>
                  <a:gd name="connsiteX6" fmla="*/ 25991 w 51625"/>
                  <a:gd name="connsiteY6" fmla="*/ 45231 h 60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25" h="60388">
                    <a:moveTo>
                      <a:pt x="40183" y="-13"/>
                    </a:moveTo>
                    <a:lnTo>
                      <a:pt x="51613" y="-13"/>
                    </a:lnTo>
                    <a:lnTo>
                      <a:pt x="30086" y="60376"/>
                    </a:lnTo>
                    <a:lnTo>
                      <a:pt x="21704" y="60376"/>
                    </a:lnTo>
                    <a:lnTo>
                      <a:pt x="-13" y="-13"/>
                    </a:lnTo>
                    <a:lnTo>
                      <a:pt x="11322" y="-13"/>
                    </a:lnTo>
                    <a:lnTo>
                      <a:pt x="25991" y="4523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99" name="Freihandform: Form 98">
                <a:extLst>
                  <a:ext uri="{FF2B5EF4-FFF2-40B4-BE49-F238E27FC236}">
                    <a16:creationId xmlns:a16="http://schemas.microsoft.com/office/drawing/2014/main" id="{96568DA5-CC5B-42AE-97FB-746F6F1464FF}"/>
                  </a:ext>
                </a:extLst>
              </p:cNvPr>
              <p:cNvSpPr/>
              <p:nvPr/>
            </p:nvSpPr>
            <p:spPr>
              <a:xfrm>
                <a:off x="3862143" y="-1059167"/>
                <a:ext cx="13146" cy="84582"/>
              </a:xfrm>
              <a:custGeom>
                <a:avLst/>
                <a:gdLst>
                  <a:gd name="connsiteX0" fmla="*/ -10 w 13146"/>
                  <a:gd name="connsiteY0" fmla="*/ 6655 h 84582"/>
                  <a:gd name="connsiteX1" fmla="*/ 6467 w 13146"/>
                  <a:gd name="connsiteY1" fmla="*/ -12 h 84582"/>
                  <a:gd name="connsiteX2" fmla="*/ 13133 w 13146"/>
                  <a:gd name="connsiteY2" fmla="*/ 6464 h 84582"/>
                  <a:gd name="connsiteX3" fmla="*/ 6657 w 13146"/>
                  <a:gd name="connsiteY3" fmla="*/ 13131 h 84582"/>
                  <a:gd name="connsiteX4" fmla="*/ 6563 w 13146"/>
                  <a:gd name="connsiteY4" fmla="*/ 13132 h 84582"/>
                  <a:gd name="connsiteX5" fmla="*/ -6 w 13146"/>
                  <a:gd name="connsiteY5" fmla="*/ 7141 h 84582"/>
                  <a:gd name="connsiteX6" fmla="*/ -10 w 13146"/>
                  <a:gd name="connsiteY6" fmla="*/ 6655 h 84582"/>
                  <a:gd name="connsiteX7" fmla="*/ 11992 w 13146"/>
                  <a:gd name="connsiteY7" fmla="*/ 24181 h 84582"/>
                  <a:gd name="connsiteX8" fmla="*/ 11992 w 13146"/>
                  <a:gd name="connsiteY8" fmla="*/ 84569 h 84582"/>
                  <a:gd name="connsiteX9" fmla="*/ 848 w 13146"/>
                  <a:gd name="connsiteY9" fmla="*/ 84569 h 84582"/>
                  <a:gd name="connsiteX10" fmla="*/ 848 w 13146"/>
                  <a:gd name="connsiteY10" fmla="*/ 24181 h 84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46" h="84582">
                    <a:moveTo>
                      <a:pt x="-10" y="6655"/>
                    </a:moveTo>
                    <a:cubicBezTo>
                      <a:pt x="-62" y="3025"/>
                      <a:pt x="2837" y="41"/>
                      <a:pt x="6467" y="-12"/>
                    </a:cubicBezTo>
                    <a:cubicBezTo>
                      <a:pt x="10096" y="-65"/>
                      <a:pt x="13081" y="2835"/>
                      <a:pt x="13133" y="6464"/>
                    </a:cubicBezTo>
                    <a:cubicBezTo>
                      <a:pt x="13186" y="10094"/>
                      <a:pt x="10286" y="13078"/>
                      <a:pt x="6657" y="13131"/>
                    </a:cubicBezTo>
                    <a:cubicBezTo>
                      <a:pt x="6626" y="13132"/>
                      <a:pt x="6594" y="13132"/>
                      <a:pt x="6563" y="13132"/>
                    </a:cubicBezTo>
                    <a:cubicBezTo>
                      <a:pt x="3094" y="13291"/>
                      <a:pt x="153" y="10609"/>
                      <a:pt x="-6" y="7141"/>
                    </a:cubicBezTo>
                    <a:cubicBezTo>
                      <a:pt x="-14" y="6979"/>
                      <a:pt x="-15" y="6817"/>
                      <a:pt x="-10" y="6655"/>
                    </a:cubicBezTo>
                    <a:close/>
                    <a:moveTo>
                      <a:pt x="11992" y="24181"/>
                    </a:moveTo>
                    <a:lnTo>
                      <a:pt x="11992" y="84569"/>
                    </a:lnTo>
                    <a:lnTo>
                      <a:pt x="848" y="84569"/>
                    </a:lnTo>
                    <a:lnTo>
                      <a:pt x="848" y="241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100" name="Freihandform: Form 99">
                <a:extLst>
                  <a:ext uri="{FF2B5EF4-FFF2-40B4-BE49-F238E27FC236}">
                    <a16:creationId xmlns:a16="http://schemas.microsoft.com/office/drawing/2014/main" id="{FF387D9A-A5CE-4B66-B92C-A5528EFEBF50}"/>
                  </a:ext>
                </a:extLst>
              </p:cNvPr>
              <p:cNvSpPr/>
              <p:nvPr/>
            </p:nvSpPr>
            <p:spPr>
              <a:xfrm>
                <a:off x="3889960" y="-1036124"/>
                <a:ext cx="50292" cy="62753"/>
              </a:xfrm>
              <a:custGeom>
                <a:avLst/>
                <a:gdLst>
                  <a:gd name="connsiteX0" fmla="*/ 48089 w 50292"/>
                  <a:gd name="connsiteY0" fmla="*/ 48287 h 62753"/>
                  <a:gd name="connsiteX1" fmla="*/ 50279 w 50292"/>
                  <a:gd name="connsiteY1" fmla="*/ 60574 h 62753"/>
                  <a:gd name="connsiteX2" fmla="*/ 50279 w 50292"/>
                  <a:gd name="connsiteY2" fmla="*/ 61526 h 62753"/>
                  <a:gd name="connsiteX3" fmla="*/ 38659 w 50292"/>
                  <a:gd name="connsiteY3" fmla="*/ 61526 h 62753"/>
                  <a:gd name="connsiteX4" fmla="*/ 37230 w 50292"/>
                  <a:gd name="connsiteY4" fmla="*/ 55621 h 62753"/>
                  <a:gd name="connsiteX5" fmla="*/ 20656 w 50292"/>
                  <a:gd name="connsiteY5" fmla="*/ 62669 h 62753"/>
                  <a:gd name="connsiteX6" fmla="*/ 41 w 50292"/>
                  <a:gd name="connsiteY6" fmla="*/ 45325 h 62753"/>
                  <a:gd name="connsiteX7" fmla="*/ -13 w 50292"/>
                  <a:gd name="connsiteY7" fmla="*/ 44477 h 62753"/>
                  <a:gd name="connsiteX8" fmla="*/ 27038 w 50292"/>
                  <a:gd name="connsiteY8" fmla="*/ 24474 h 62753"/>
                  <a:gd name="connsiteX9" fmla="*/ 36563 w 50292"/>
                  <a:gd name="connsiteY9" fmla="*/ 24474 h 62753"/>
                  <a:gd name="connsiteX10" fmla="*/ 36563 w 50292"/>
                  <a:gd name="connsiteY10" fmla="*/ 19997 h 62753"/>
                  <a:gd name="connsiteX11" fmla="*/ 26579 w 50292"/>
                  <a:gd name="connsiteY11" fmla="*/ 8507 h 62753"/>
                  <a:gd name="connsiteX12" fmla="*/ 24466 w 50292"/>
                  <a:gd name="connsiteY12" fmla="*/ 8567 h 62753"/>
                  <a:gd name="connsiteX13" fmla="*/ 12084 w 50292"/>
                  <a:gd name="connsiteY13" fmla="*/ 18092 h 62753"/>
                  <a:gd name="connsiteX14" fmla="*/ 940 w 50292"/>
                  <a:gd name="connsiteY14" fmla="*/ 18092 h 62753"/>
                  <a:gd name="connsiteX15" fmla="*/ 25133 w 50292"/>
                  <a:gd name="connsiteY15" fmla="*/ 185 h 62753"/>
                  <a:gd name="connsiteX16" fmla="*/ 47527 w 50292"/>
                  <a:gd name="connsiteY16" fmla="*/ 17025 h 62753"/>
                  <a:gd name="connsiteX17" fmla="*/ 47707 w 50292"/>
                  <a:gd name="connsiteY17" fmla="*/ 20569 h 62753"/>
                  <a:gd name="connsiteX18" fmla="*/ 36944 w 50292"/>
                  <a:gd name="connsiteY18" fmla="*/ 44477 h 62753"/>
                  <a:gd name="connsiteX19" fmla="*/ 36944 w 50292"/>
                  <a:gd name="connsiteY19" fmla="*/ 32094 h 62753"/>
                  <a:gd name="connsiteX20" fmla="*/ 29039 w 50292"/>
                  <a:gd name="connsiteY20" fmla="*/ 32094 h 62753"/>
                  <a:gd name="connsiteX21" fmla="*/ 11227 w 50292"/>
                  <a:gd name="connsiteY21" fmla="*/ 42857 h 62753"/>
                  <a:gd name="connsiteX22" fmla="*/ 20010 w 50292"/>
                  <a:gd name="connsiteY22" fmla="*/ 53070 h 62753"/>
                  <a:gd name="connsiteX23" fmla="*/ 22371 w 50292"/>
                  <a:gd name="connsiteY23" fmla="*/ 52954 h 62753"/>
                  <a:gd name="connsiteX24" fmla="*/ 36944 w 50292"/>
                  <a:gd name="connsiteY24" fmla="*/ 44477 h 62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0292" h="62753">
                    <a:moveTo>
                      <a:pt x="48089" y="48287"/>
                    </a:moveTo>
                    <a:cubicBezTo>
                      <a:pt x="48054" y="52482"/>
                      <a:pt x="48797" y="56648"/>
                      <a:pt x="50279" y="60574"/>
                    </a:cubicBezTo>
                    <a:lnTo>
                      <a:pt x="50279" y="61526"/>
                    </a:lnTo>
                    <a:lnTo>
                      <a:pt x="38659" y="61526"/>
                    </a:lnTo>
                    <a:cubicBezTo>
                      <a:pt x="37904" y="59636"/>
                      <a:pt x="37423" y="57647"/>
                      <a:pt x="37230" y="55621"/>
                    </a:cubicBezTo>
                    <a:cubicBezTo>
                      <a:pt x="32877" y="60102"/>
                      <a:pt x="26904" y="62643"/>
                      <a:pt x="20656" y="62669"/>
                    </a:cubicBezTo>
                    <a:cubicBezTo>
                      <a:pt x="10174" y="63573"/>
                      <a:pt x="945" y="55807"/>
                      <a:pt x="41" y="45325"/>
                    </a:cubicBezTo>
                    <a:cubicBezTo>
                      <a:pt x="17" y="45043"/>
                      <a:pt x="-1" y="44760"/>
                      <a:pt x="-13" y="44477"/>
                    </a:cubicBezTo>
                    <a:cubicBezTo>
                      <a:pt x="-13" y="31237"/>
                      <a:pt x="10560" y="24474"/>
                      <a:pt x="27038" y="24474"/>
                    </a:cubicBezTo>
                    <a:lnTo>
                      <a:pt x="36563" y="24474"/>
                    </a:lnTo>
                    <a:lnTo>
                      <a:pt x="36563" y="19997"/>
                    </a:lnTo>
                    <a:cubicBezTo>
                      <a:pt x="36979" y="14068"/>
                      <a:pt x="32509" y="8923"/>
                      <a:pt x="26579" y="8507"/>
                    </a:cubicBezTo>
                    <a:cubicBezTo>
                      <a:pt x="25875" y="8458"/>
                      <a:pt x="25167" y="8478"/>
                      <a:pt x="24466" y="8567"/>
                    </a:cubicBezTo>
                    <a:cubicBezTo>
                      <a:pt x="17037" y="8567"/>
                      <a:pt x="12084" y="12949"/>
                      <a:pt x="12084" y="18092"/>
                    </a:cubicBezTo>
                    <a:lnTo>
                      <a:pt x="940" y="18092"/>
                    </a:lnTo>
                    <a:cubicBezTo>
                      <a:pt x="940" y="9520"/>
                      <a:pt x="10465" y="185"/>
                      <a:pt x="25133" y="185"/>
                    </a:cubicBezTo>
                    <a:cubicBezTo>
                      <a:pt x="35967" y="-1348"/>
                      <a:pt x="45993" y="6191"/>
                      <a:pt x="47527" y="17025"/>
                    </a:cubicBezTo>
                    <a:cubicBezTo>
                      <a:pt x="47693" y="18198"/>
                      <a:pt x="47753" y="19384"/>
                      <a:pt x="47707" y="20569"/>
                    </a:cubicBezTo>
                    <a:close/>
                    <a:moveTo>
                      <a:pt x="36944" y="44477"/>
                    </a:moveTo>
                    <a:lnTo>
                      <a:pt x="36944" y="32094"/>
                    </a:lnTo>
                    <a:lnTo>
                      <a:pt x="29039" y="32094"/>
                    </a:lnTo>
                    <a:cubicBezTo>
                      <a:pt x="17608" y="32094"/>
                      <a:pt x="11227" y="35523"/>
                      <a:pt x="11227" y="42857"/>
                    </a:cubicBezTo>
                    <a:cubicBezTo>
                      <a:pt x="10832" y="48103"/>
                      <a:pt x="14764" y="52676"/>
                      <a:pt x="20010" y="53070"/>
                    </a:cubicBezTo>
                    <a:cubicBezTo>
                      <a:pt x="20799" y="53130"/>
                      <a:pt x="21592" y="53091"/>
                      <a:pt x="22371" y="52954"/>
                    </a:cubicBezTo>
                    <a:cubicBezTo>
                      <a:pt x="28411" y="52995"/>
                      <a:pt x="33994" y="49747"/>
                      <a:pt x="36944" y="4447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101" name="Freihandform: Form 100">
                <a:extLst>
                  <a:ext uri="{FF2B5EF4-FFF2-40B4-BE49-F238E27FC236}">
                    <a16:creationId xmlns:a16="http://schemas.microsoft.com/office/drawing/2014/main" id="{204303F2-C7B0-4EEC-A61A-63AA1C2667C8}"/>
                  </a:ext>
                </a:extLst>
              </p:cNvPr>
              <p:cNvSpPr/>
              <p:nvPr/>
            </p:nvSpPr>
            <p:spPr>
              <a:xfrm>
                <a:off x="3948919" y="-1049451"/>
                <a:ext cx="32099" cy="75628"/>
              </a:xfrm>
              <a:custGeom>
                <a:avLst/>
                <a:gdLst>
                  <a:gd name="connsiteX0" fmla="*/ 32086 w 32099"/>
                  <a:gd name="connsiteY0" fmla="*/ 65424 h 75628"/>
                  <a:gd name="connsiteX1" fmla="*/ 32086 w 32099"/>
                  <a:gd name="connsiteY1" fmla="*/ 74949 h 75628"/>
                  <a:gd name="connsiteX2" fmla="*/ 22561 w 32099"/>
                  <a:gd name="connsiteY2" fmla="*/ 75616 h 75628"/>
                  <a:gd name="connsiteX3" fmla="*/ 8369 w 32099"/>
                  <a:gd name="connsiteY3" fmla="*/ 59995 h 75628"/>
                  <a:gd name="connsiteX4" fmla="*/ 8369 w 32099"/>
                  <a:gd name="connsiteY4" fmla="*/ 22752 h 75628"/>
                  <a:gd name="connsiteX5" fmla="*/ -13 w 32099"/>
                  <a:gd name="connsiteY5" fmla="*/ 22752 h 75628"/>
                  <a:gd name="connsiteX6" fmla="*/ -13 w 32099"/>
                  <a:gd name="connsiteY6" fmla="*/ 14465 h 75628"/>
                  <a:gd name="connsiteX7" fmla="*/ 7702 w 32099"/>
                  <a:gd name="connsiteY7" fmla="*/ 14465 h 75628"/>
                  <a:gd name="connsiteX8" fmla="*/ 7702 w 32099"/>
                  <a:gd name="connsiteY8" fmla="*/ -13 h 75628"/>
                  <a:gd name="connsiteX9" fmla="*/ 18847 w 32099"/>
                  <a:gd name="connsiteY9" fmla="*/ -13 h 75628"/>
                  <a:gd name="connsiteX10" fmla="*/ 18847 w 32099"/>
                  <a:gd name="connsiteY10" fmla="*/ 14465 h 75628"/>
                  <a:gd name="connsiteX11" fmla="*/ 30848 w 32099"/>
                  <a:gd name="connsiteY11" fmla="*/ 14465 h 75628"/>
                  <a:gd name="connsiteX12" fmla="*/ 30848 w 32099"/>
                  <a:gd name="connsiteY12" fmla="*/ 22752 h 75628"/>
                  <a:gd name="connsiteX13" fmla="*/ 19132 w 32099"/>
                  <a:gd name="connsiteY13" fmla="*/ 22752 h 75628"/>
                  <a:gd name="connsiteX14" fmla="*/ 19132 w 32099"/>
                  <a:gd name="connsiteY14" fmla="*/ 59899 h 75628"/>
                  <a:gd name="connsiteX15" fmla="*/ 25514 w 32099"/>
                  <a:gd name="connsiteY15" fmla="*/ 66091 h 75628"/>
                  <a:gd name="connsiteX16" fmla="*/ 32087 w 32099"/>
                  <a:gd name="connsiteY16" fmla="*/ 65424 h 75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2099" h="75628">
                    <a:moveTo>
                      <a:pt x="32086" y="65424"/>
                    </a:moveTo>
                    <a:lnTo>
                      <a:pt x="32086" y="74949"/>
                    </a:lnTo>
                    <a:cubicBezTo>
                      <a:pt x="28931" y="75399"/>
                      <a:pt x="25748" y="75621"/>
                      <a:pt x="22561" y="75616"/>
                    </a:cubicBezTo>
                    <a:cubicBezTo>
                      <a:pt x="14846" y="75616"/>
                      <a:pt x="8369" y="71710"/>
                      <a:pt x="8369" y="59995"/>
                    </a:cubicBezTo>
                    <a:lnTo>
                      <a:pt x="8369" y="22752"/>
                    </a:lnTo>
                    <a:lnTo>
                      <a:pt x="-13" y="22752"/>
                    </a:lnTo>
                    <a:lnTo>
                      <a:pt x="-13" y="14465"/>
                    </a:lnTo>
                    <a:lnTo>
                      <a:pt x="7702" y="14465"/>
                    </a:lnTo>
                    <a:lnTo>
                      <a:pt x="7702" y="-13"/>
                    </a:lnTo>
                    <a:lnTo>
                      <a:pt x="18847" y="-13"/>
                    </a:lnTo>
                    <a:lnTo>
                      <a:pt x="18847" y="14465"/>
                    </a:lnTo>
                    <a:lnTo>
                      <a:pt x="30848" y="14465"/>
                    </a:lnTo>
                    <a:lnTo>
                      <a:pt x="30848" y="22752"/>
                    </a:lnTo>
                    <a:lnTo>
                      <a:pt x="19132" y="22752"/>
                    </a:lnTo>
                    <a:lnTo>
                      <a:pt x="19132" y="59899"/>
                    </a:lnTo>
                    <a:cubicBezTo>
                      <a:pt x="19132" y="65138"/>
                      <a:pt x="22276" y="66091"/>
                      <a:pt x="25514" y="66091"/>
                    </a:cubicBezTo>
                    <a:cubicBezTo>
                      <a:pt x="27718" y="66028"/>
                      <a:pt x="29915" y="65805"/>
                      <a:pt x="32087" y="654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102" name="Freihandform: Form 101">
                <a:extLst>
                  <a:ext uri="{FF2B5EF4-FFF2-40B4-BE49-F238E27FC236}">
                    <a16:creationId xmlns:a16="http://schemas.microsoft.com/office/drawing/2014/main" id="{7667F3C7-003F-40E5-AECC-B3D8520AA9E6}"/>
                  </a:ext>
                </a:extLst>
              </p:cNvPr>
              <p:cNvSpPr/>
              <p:nvPr/>
            </p:nvSpPr>
            <p:spPr>
              <a:xfrm>
                <a:off x="3992350" y="-1059167"/>
                <a:ext cx="13146" cy="84582"/>
              </a:xfrm>
              <a:custGeom>
                <a:avLst/>
                <a:gdLst>
                  <a:gd name="connsiteX0" fmla="*/ -10 w 13146"/>
                  <a:gd name="connsiteY0" fmla="*/ 6655 h 84582"/>
                  <a:gd name="connsiteX1" fmla="*/ 6467 w 13146"/>
                  <a:gd name="connsiteY1" fmla="*/ -12 h 84582"/>
                  <a:gd name="connsiteX2" fmla="*/ 13133 w 13146"/>
                  <a:gd name="connsiteY2" fmla="*/ 6464 h 84582"/>
                  <a:gd name="connsiteX3" fmla="*/ 6657 w 13146"/>
                  <a:gd name="connsiteY3" fmla="*/ 13131 h 84582"/>
                  <a:gd name="connsiteX4" fmla="*/ 6563 w 13146"/>
                  <a:gd name="connsiteY4" fmla="*/ 13132 h 84582"/>
                  <a:gd name="connsiteX5" fmla="*/ -6 w 13146"/>
                  <a:gd name="connsiteY5" fmla="*/ 7141 h 84582"/>
                  <a:gd name="connsiteX6" fmla="*/ -10 w 13146"/>
                  <a:gd name="connsiteY6" fmla="*/ 6655 h 84582"/>
                  <a:gd name="connsiteX7" fmla="*/ 11897 w 13146"/>
                  <a:gd name="connsiteY7" fmla="*/ 24181 h 84582"/>
                  <a:gd name="connsiteX8" fmla="*/ 11897 w 13146"/>
                  <a:gd name="connsiteY8" fmla="*/ 84569 h 84582"/>
                  <a:gd name="connsiteX9" fmla="*/ 752 w 13146"/>
                  <a:gd name="connsiteY9" fmla="*/ 84569 h 84582"/>
                  <a:gd name="connsiteX10" fmla="*/ 752 w 13146"/>
                  <a:gd name="connsiteY10" fmla="*/ 24181 h 84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46" h="84582">
                    <a:moveTo>
                      <a:pt x="-10" y="6655"/>
                    </a:moveTo>
                    <a:cubicBezTo>
                      <a:pt x="-62" y="3025"/>
                      <a:pt x="2837" y="41"/>
                      <a:pt x="6467" y="-12"/>
                    </a:cubicBezTo>
                    <a:cubicBezTo>
                      <a:pt x="10096" y="-65"/>
                      <a:pt x="13081" y="2835"/>
                      <a:pt x="13133" y="6464"/>
                    </a:cubicBezTo>
                    <a:cubicBezTo>
                      <a:pt x="13186" y="10094"/>
                      <a:pt x="10286" y="13078"/>
                      <a:pt x="6657" y="13131"/>
                    </a:cubicBezTo>
                    <a:cubicBezTo>
                      <a:pt x="6626" y="13132"/>
                      <a:pt x="6594" y="13132"/>
                      <a:pt x="6563" y="13132"/>
                    </a:cubicBezTo>
                    <a:cubicBezTo>
                      <a:pt x="3094" y="13291"/>
                      <a:pt x="153" y="10609"/>
                      <a:pt x="-6" y="7141"/>
                    </a:cubicBezTo>
                    <a:cubicBezTo>
                      <a:pt x="-14" y="6979"/>
                      <a:pt x="-15" y="6817"/>
                      <a:pt x="-10" y="6655"/>
                    </a:cubicBezTo>
                    <a:close/>
                    <a:moveTo>
                      <a:pt x="11897" y="24181"/>
                    </a:moveTo>
                    <a:lnTo>
                      <a:pt x="11897" y="84569"/>
                    </a:lnTo>
                    <a:lnTo>
                      <a:pt x="752" y="84569"/>
                    </a:lnTo>
                    <a:lnTo>
                      <a:pt x="752" y="241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103" name="Freihandform: Form 102">
                <a:extLst>
                  <a:ext uri="{FF2B5EF4-FFF2-40B4-BE49-F238E27FC236}">
                    <a16:creationId xmlns:a16="http://schemas.microsoft.com/office/drawing/2014/main" id="{1BCBA0C9-E976-4F35-AF6F-61F1F8414496}"/>
                  </a:ext>
                </a:extLst>
              </p:cNvPr>
              <p:cNvSpPr/>
              <p:nvPr/>
            </p:nvSpPr>
            <p:spPr>
              <a:xfrm>
                <a:off x="4018925" y="-1036416"/>
                <a:ext cx="55631" cy="63368"/>
              </a:xfrm>
              <a:custGeom>
                <a:avLst/>
                <a:gdLst>
                  <a:gd name="connsiteX0" fmla="*/ 180 w 55631"/>
                  <a:gd name="connsiteY0" fmla="*/ 31053 h 63368"/>
                  <a:gd name="connsiteX1" fmla="*/ 24553 w 55631"/>
                  <a:gd name="connsiteY1" fmla="*/ 180 h 63368"/>
                  <a:gd name="connsiteX2" fmla="*/ 55425 w 55631"/>
                  <a:gd name="connsiteY2" fmla="*/ 24553 h 63368"/>
                  <a:gd name="connsiteX3" fmla="*/ 55425 w 55631"/>
                  <a:gd name="connsiteY3" fmla="*/ 31053 h 63368"/>
                  <a:gd name="connsiteX4" fmla="*/ 55425 w 55631"/>
                  <a:gd name="connsiteY4" fmla="*/ 32291 h 63368"/>
                  <a:gd name="connsiteX5" fmla="*/ 31053 w 55631"/>
                  <a:gd name="connsiteY5" fmla="*/ 63163 h 63368"/>
                  <a:gd name="connsiteX6" fmla="*/ 180 w 55631"/>
                  <a:gd name="connsiteY6" fmla="*/ 38790 h 63368"/>
                  <a:gd name="connsiteX7" fmla="*/ 180 w 55631"/>
                  <a:gd name="connsiteY7" fmla="*/ 32291 h 63368"/>
                  <a:gd name="connsiteX8" fmla="*/ 11420 w 55631"/>
                  <a:gd name="connsiteY8" fmla="*/ 32291 h 63368"/>
                  <a:gd name="connsiteX9" fmla="*/ 27898 w 55631"/>
                  <a:gd name="connsiteY9" fmla="*/ 54008 h 63368"/>
                  <a:gd name="connsiteX10" fmla="*/ 44281 w 55631"/>
                  <a:gd name="connsiteY10" fmla="*/ 32291 h 63368"/>
                  <a:gd name="connsiteX11" fmla="*/ 44281 w 55631"/>
                  <a:gd name="connsiteY11" fmla="*/ 31053 h 63368"/>
                  <a:gd name="connsiteX12" fmla="*/ 27708 w 55631"/>
                  <a:gd name="connsiteY12" fmla="*/ 9240 h 63368"/>
                  <a:gd name="connsiteX13" fmla="*/ 11420 w 55631"/>
                  <a:gd name="connsiteY13" fmla="*/ 31053 h 63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5631" h="63368">
                    <a:moveTo>
                      <a:pt x="180" y="31053"/>
                    </a:moveTo>
                    <a:cubicBezTo>
                      <a:pt x="-1614" y="15797"/>
                      <a:pt x="9298" y="1975"/>
                      <a:pt x="24553" y="180"/>
                    </a:cubicBezTo>
                    <a:cubicBezTo>
                      <a:pt x="39809" y="-1614"/>
                      <a:pt x="53631" y="9298"/>
                      <a:pt x="55425" y="24553"/>
                    </a:cubicBezTo>
                    <a:cubicBezTo>
                      <a:pt x="55679" y="26712"/>
                      <a:pt x="55679" y="28894"/>
                      <a:pt x="55425" y="31053"/>
                    </a:cubicBezTo>
                    <a:lnTo>
                      <a:pt x="55425" y="32291"/>
                    </a:lnTo>
                    <a:cubicBezTo>
                      <a:pt x="57220" y="47546"/>
                      <a:pt x="46308" y="61368"/>
                      <a:pt x="31053" y="63163"/>
                    </a:cubicBezTo>
                    <a:cubicBezTo>
                      <a:pt x="15797" y="64958"/>
                      <a:pt x="1975" y="54046"/>
                      <a:pt x="180" y="38790"/>
                    </a:cubicBezTo>
                    <a:cubicBezTo>
                      <a:pt x="-73" y="36631"/>
                      <a:pt x="-73" y="34450"/>
                      <a:pt x="180" y="32291"/>
                    </a:cubicBezTo>
                    <a:close/>
                    <a:moveTo>
                      <a:pt x="11420" y="32291"/>
                    </a:moveTo>
                    <a:cubicBezTo>
                      <a:pt x="11420" y="44007"/>
                      <a:pt x="16754" y="54008"/>
                      <a:pt x="27898" y="54008"/>
                    </a:cubicBezTo>
                    <a:cubicBezTo>
                      <a:pt x="39042" y="54008"/>
                      <a:pt x="44281" y="44483"/>
                      <a:pt x="44281" y="32291"/>
                    </a:cubicBezTo>
                    <a:lnTo>
                      <a:pt x="44281" y="31053"/>
                    </a:lnTo>
                    <a:cubicBezTo>
                      <a:pt x="44281" y="19432"/>
                      <a:pt x="38852" y="9240"/>
                      <a:pt x="27708" y="9240"/>
                    </a:cubicBezTo>
                    <a:cubicBezTo>
                      <a:pt x="16563" y="9240"/>
                      <a:pt x="11420" y="19432"/>
                      <a:pt x="11420" y="3105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104" name="Freihandform: Form 103">
                <a:extLst>
                  <a:ext uri="{FF2B5EF4-FFF2-40B4-BE49-F238E27FC236}">
                    <a16:creationId xmlns:a16="http://schemas.microsoft.com/office/drawing/2014/main" id="{A62CCCA8-E3BC-4CF0-AAA6-506FB9A4D8BB}"/>
                  </a:ext>
                </a:extLst>
              </p:cNvPr>
              <p:cNvSpPr/>
              <p:nvPr/>
            </p:nvSpPr>
            <p:spPr>
              <a:xfrm>
                <a:off x="4088270" y="-1036118"/>
                <a:ext cx="47910" cy="61533"/>
              </a:xfrm>
              <a:custGeom>
                <a:avLst/>
                <a:gdLst>
                  <a:gd name="connsiteX0" fmla="*/ 47898 w 47910"/>
                  <a:gd name="connsiteY0" fmla="*/ 21896 h 61533"/>
                  <a:gd name="connsiteX1" fmla="*/ 47898 w 47910"/>
                  <a:gd name="connsiteY1" fmla="*/ 61520 h 61533"/>
                  <a:gd name="connsiteX2" fmla="*/ 36754 w 47910"/>
                  <a:gd name="connsiteY2" fmla="*/ 61520 h 61533"/>
                  <a:gd name="connsiteX3" fmla="*/ 36754 w 47910"/>
                  <a:gd name="connsiteY3" fmla="*/ 21801 h 61533"/>
                  <a:gd name="connsiteX4" fmla="*/ 25133 w 47910"/>
                  <a:gd name="connsiteY4" fmla="*/ 9228 h 61533"/>
                  <a:gd name="connsiteX5" fmla="*/ 11132 w 47910"/>
                  <a:gd name="connsiteY5" fmla="*/ 18086 h 61533"/>
                  <a:gd name="connsiteX6" fmla="*/ 11131 w 47910"/>
                  <a:gd name="connsiteY6" fmla="*/ 61520 h 61533"/>
                  <a:gd name="connsiteX7" fmla="*/ -13 w 47910"/>
                  <a:gd name="connsiteY7" fmla="*/ 61520 h 61533"/>
                  <a:gd name="connsiteX8" fmla="*/ -13 w 47910"/>
                  <a:gd name="connsiteY8" fmla="*/ 1132 h 61533"/>
                  <a:gd name="connsiteX9" fmla="*/ 11227 w 47910"/>
                  <a:gd name="connsiteY9" fmla="*/ 1132 h 61533"/>
                  <a:gd name="connsiteX10" fmla="*/ 11227 w 47910"/>
                  <a:gd name="connsiteY10" fmla="*/ 7799 h 61533"/>
                  <a:gd name="connsiteX11" fmla="*/ 28658 w 47910"/>
                  <a:gd name="connsiteY11" fmla="*/ -11 h 61533"/>
                  <a:gd name="connsiteX12" fmla="*/ 47898 w 47910"/>
                  <a:gd name="connsiteY12" fmla="*/ 21896 h 61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910" h="61533">
                    <a:moveTo>
                      <a:pt x="47898" y="21896"/>
                    </a:moveTo>
                    <a:lnTo>
                      <a:pt x="47898" y="61520"/>
                    </a:lnTo>
                    <a:lnTo>
                      <a:pt x="36754" y="61520"/>
                    </a:lnTo>
                    <a:lnTo>
                      <a:pt x="36754" y="21801"/>
                    </a:lnTo>
                    <a:cubicBezTo>
                      <a:pt x="36754" y="12848"/>
                      <a:pt x="32849" y="9228"/>
                      <a:pt x="25133" y="9228"/>
                    </a:cubicBezTo>
                    <a:cubicBezTo>
                      <a:pt x="19188" y="9368"/>
                      <a:pt x="13804" y="12774"/>
                      <a:pt x="11132" y="18086"/>
                    </a:cubicBezTo>
                    <a:lnTo>
                      <a:pt x="11131" y="61520"/>
                    </a:lnTo>
                    <a:lnTo>
                      <a:pt x="-13" y="61520"/>
                    </a:lnTo>
                    <a:lnTo>
                      <a:pt x="-13" y="1132"/>
                    </a:lnTo>
                    <a:lnTo>
                      <a:pt x="11227" y="1132"/>
                    </a:lnTo>
                    <a:lnTo>
                      <a:pt x="11227" y="7799"/>
                    </a:lnTo>
                    <a:cubicBezTo>
                      <a:pt x="15611" y="2766"/>
                      <a:pt x="21983" y="-89"/>
                      <a:pt x="28658" y="-11"/>
                    </a:cubicBezTo>
                    <a:cubicBezTo>
                      <a:pt x="40373" y="-11"/>
                      <a:pt x="47898" y="6371"/>
                      <a:pt x="47898" y="2189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105" name="Freihandform: Form 104">
                <a:extLst>
                  <a:ext uri="{FF2B5EF4-FFF2-40B4-BE49-F238E27FC236}">
                    <a16:creationId xmlns:a16="http://schemas.microsoft.com/office/drawing/2014/main" id="{2D095680-6FD0-4276-A1BF-AAADDF9153AD}"/>
                  </a:ext>
                </a:extLst>
              </p:cNvPr>
              <p:cNvSpPr/>
              <p:nvPr/>
            </p:nvSpPr>
            <p:spPr>
              <a:xfrm>
                <a:off x="4178472" y="-1057299"/>
                <a:ext cx="59436" cy="83666"/>
              </a:xfrm>
              <a:custGeom>
                <a:avLst/>
                <a:gdLst>
                  <a:gd name="connsiteX0" fmla="*/ 29324 w 59436"/>
                  <a:gd name="connsiteY0" fmla="*/ 46601 h 83666"/>
                  <a:gd name="connsiteX1" fmla="*/ 3035 w 59436"/>
                  <a:gd name="connsiteY1" fmla="*/ 22503 h 83666"/>
                  <a:gd name="connsiteX2" fmla="*/ 30753 w 59436"/>
                  <a:gd name="connsiteY2" fmla="*/ 119 h 83666"/>
                  <a:gd name="connsiteX3" fmla="*/ 59226 w 59436"/>
                  <a:gd name="connsiteY3" fmla="*/ 23393 h 83666"/>
                  <a:gd name="connsiteX4" fmla="*/ 59328 w 59436"/>
                  <a:gd name="connsiteY4" fmla="*/ 24789 h 83666"/>
                  <a:gd name="connsiteX5" fmla="*/ 47708 w 59436"/>
                  <a:gd name="connsiteY5" fmla="*/ 24789 h 83666"/>
                  <a:gd name="connsiteX6" fmla="*/ 30467 w 59436"/>
                  <a:gd name="connsiteY6" fmla="*/ 9454 h 83666"/>
                  <a:gd name="connsiteX7" fmla="*/ 14465 w 59436"/>
                  <a:gd name="connsiteY7" fmla="*/ 22313 h 83666"/>
                  <a:gd name="connsiteX8" fmla="*/ 32849 w 59436"/>
                  <a:gd name="connsiteY8" fmla="*/ 36600 h 83666"/>
                  <a:gd name="connsiteX9" fmla="*/ 59423 w 59436"/>
                  <a:gd name="connsiteY9" fmla="*/ 61746 h 83666"/>
                  <a:gd name="connsiteX10" fmla="*/ 30848 w 59436"/>
                  <a:gd name="connsiteY10" fmla="*/ 83654 h 83666"/>
                  <a:gd name="connsiteX11" fmla="*/ -13 w 59436"/>
                  <a:gd name="connsiteY11" fmla="*/ 58889 h 83666"/>
                  <a:gd name="connsiteX12" fmla="*/ 11608 w 59436"/>
                  <a:gd name="connsiteY12" fmla="*/ 58889 h 83666"/>
                  <a:gd name="connsiteX13" fmla="*/ 30658 w 59436"/>
                  <a:gd name="connsiteY13" fmla="*/ 74414 h 83666"/>
                  <a:gd name="connsiteX14" fmla="*/ 47422 w 59436"/>
                  <a:gd name="connsiteY14" fmla="*/ 61841 h 83666"/>
                  <a:gd name="connsiteX15" fmla="*/ 29324 w 59436"/>
                  <a:gd name="connsiteY15" fmla="*/ 46601 h 83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9436" h="83666">
                    <a:moveTo>
                      <a:pt x="29324" y="46601"/>
                    </a:moveTo>
                    <a:cubicBezTo>
                      <a:pt x="13322" y="41934"/>
                      <a:pt x="3035" y="34981"/>
                      <a:pt x="3035" y="22503"/>
                    </a:cubicBezTo>
                    <a:cubicBezTo>
                      <a:pt x="3035" y="10025"/>
                      <a:pt x="13989" y="119"/>
                      <a:pt x="30753" y="119"/>
                    </a:cubicBezTo>
                    <a:cubicBezTo>
                      <a:pt x="45042" y="-1316"/>
                      <a:pt x="57790" y="9104"/>
                      <a:pt x="59226" y="23393"/>
                    </a:cubicBezTo>
                    <a:cubicBezTo>
                      <a:pt x="59272" y="23857"/>
                      <a:pt x="59306" y="24323"/>
                      <a:pt x="59328" y="24789"/>
                    </a:cubicBezTo>
                    <a:lnTo>
                      <a:pt x="47708" y="24789"/>
                    </a:lnTo>
                    <a:cubicBezTo>
                      <a:pt x="47708" y="15836"/>
                      <a:pt x="42374" y="9454"/>
                      <a:pt x="30467" y="9454"/>
                    </a:cubicBezTo>
                    <a:cubicBezTo>
                      <a:pt x="18561" y="9454"/>
                      <a:pt x="14465" y="14883"/>
                      <a:pt x="14465" y="22313"/>
                    </a:cubicBezTo>
                    <a:cubicBezTo>
                      <a:pt x="14465" y="29742"/>
                      <a:pt x="20085" y="33076"/>
                      <a:pt x="32849" y="36600"/>
                    </a:cubicBezTo>
                    <a:cubicBezTo>
                      <a:pt x="51899" y="41934"/>
                      <a:pt x="59423" y="49268"/>
                      <a:pt x="59423" y="61746"/>
                    </a:cubicBezTo>
                    <a:cubicBezTo>
                      <a:pt x="59423" y="74224"/>
                      <a:pt x="48374" y="83654"/>
                      <a:pt x="30848" y="83654"/>
                    </a:cubicBezTo>
                    <a:cubicBezTo>
                      <a:pt x="15704" y="83654"/>
                      <a:pt x="-13" y="74891"/>
                      <a:pt x="-13" y="58889"/>
                    </a:cubicBezTo>
                    <a:lnTo>
                      <a:pt x="11608" y="58889"/>
                    </a:lnTo>
                    <a:cubicBezTo>
                      <a:pt x="11608" y="69557"/>
                      <a:pt x="20466" y="74414"/>
                      <a:pt x="30658" y="74414"/>
                    </a:cubicBezTo>
                    <a:cubicBezTo>
                      <a:pt x="40850" y="74414"/>
                      <a:pt x="47422" y="69557"/>
                      <a:pt x="47422" y="61841"/>
                    </a:cubicBezTo>
                    <a:cubicBezTo>
                      <a:pt x="47422" y="54126"/>
                      <a:pt x="44850" y="51173"/>
                      <a:pt x="29324" y="4660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106" name="Freihandform: Form 105">
                <a:extLst>
                  <a:ext uri="{FF2B5EF4-FFF2-40B4-BE49-F238E27FC236}">
                    <a16:creationId xmlns:a16="http://schemas.microsoft.com/office/drawing/2014/main" id="{6E37F33B-5E81-4D65-BC71-1732215B6339}"/>
                  </a:ext>
                </a:extLst>
              </p:cNvPr>
              <p:cNvSpPr/>
              <p:nvPr/>
            </p:nvSpPr>
            <p:spPr>
              <a:xfrm>
                <a:off x="4248493" y="-1036116"/>
                <a:ext cx="51620" cy="62990"/>
              </a:xfrm>
              <a:custGeom>
                <a:avLst/>
                <a:gdLst>
                  <a:gd name="connsiteX0" fmla="*/ 51028 w 51620"/>
                  <a:gd name="connsiteY0" fmla="*/ 34944 h 62990"/>
                  <a:gd name="connsiteX1" fmla="*/ 11214 w 51620"/>
                  <a:gd name="connsiteY1" fmla="*/ 34944 h 62990"/>
                  <a:gd name="connsiteX2" fmla="*/ 26685 w 51620"/>
                  <a:gd name="connsiteY2" fmla="*/ 53788 h 62990"/>
                  <a:gd name="connsiteX3" fmla="*/ 43313 w 51620"/>
                  <a:gd name="connsiteY3" fmla="*/ 45231 h 62990"/>
                  <a:gd name="connsiteX4" fmla="*/ 50933 w 51620"/>
                  <a:gd name="connsiteY4" fmla="*/ 51136 h 62990"/>
                  <a:gd name="connsiteX5" fmla="*/ 27883 w 51620"/>
                  <a:gd name="connsiteY5" fmla="*/ 62947 h 62990"/>
                  <a:gd name="connsiteX6" fmla="*/ 0 w 51620"/>
                  <a:gd name="connsiteY6" fmla="*/ 36754 h 62990"/>
                  <a:gd name="connsiteX7" fmla="*/ 70 w 51620"/>
                  <a:gd name="connsiteY7" fmla="*/ 33801 h 62990"/>
                  <a:gd name="connsiteX8" fmla="*/ 69 w 51620"/>
                  <a:gd name="connsiteY8" fmla="*/ 31134 h 62990"/>
                  <a:gd name="connsiteX9" fmla="*/ 27597 w 51620"/>
                  <a:gd name="connsiteY9" fmla="*/ -13 h 62990"/>
                  <a:gd name="connsiteX10" fmla="*/ 51600 w 51620"/>
                  <a:gd name="connsiteY10" fmla="*/ 28562 h 62990"/>
                  <a:gd name="connsiteX11" fmla="*/ 51028 w 51620"/>
                  <a:gd name="connsiteY11" fmla="*/ 34944 h 62990"/>
                  <a:gd name="connsiteX12" fmla="*/ 40741 w 51620"/>
                  <a:gd name="connsiteY12" fmla="*/ 25419 h 62990"/>
                  <a:gd name="connsiteX13" fmla="*/ 40741 w 51620"/>
                  <a:gd name="connsiteY13" fmla="*/ 25419 h 62990"/>
                  <a:gd name="connsiteX14" fmla="*/ 26835 w 51620"/>
                  <a:gd name="connsiteY14" fmla="*/ 9417 h 62990"/>
                  <a:gd name="connsiteX15" fmla="*/ 11785 w 51620"/>
                  <a:gd name="connsiteY15" fmla="*/ 26181 h 62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1620" h="62990">
                    <a:moveTo>
                      <a:pt x="51028" y="34944"/>
                    </a:moveTo>
                    <a:lnTo>
                      <a:pt x="11214" y="34944"/>
                    </a:lnTo>
                    <a:cubicBezTo>
                      <a:pt x="10283" y="44420"/>
                      <a:pt x="17209" y="52857"/>
                      <a:pt x="26685" y="53788"/>
                    </a:cubicBezTo>
                    <a:cubicBezTo>
                      <a:pt x="33428" y="54450"/>
                      <a:pt x="39933" y="51103"/>
                      <a:pt x="43313" y="45231"/>
                    </a:cubicBezTo>
                    <a:lnTo>
                      <a:pt x="50933" y="51136"/>
                    </a:lnTo>
                    <a:cubicBezTo>
                      <a:pt x="45896" y="58892"/>
                      <a:pt x="37120" y="63389"/>
                      <a:pt x="27883" y="62947"/>
                    </a:cubicBezTo>
                    <a:cubicBezTo>
                      <a:pt x="12950" y="63414"/>
                      <a:pt x="467" y="51687"/>
                      <a:pt x="0" y="36754"/>
                    </a:cubicBezTo>
                    <a:cubicBezTo>
                      <a:pt x="-30" y="35769"/>
                      <a:pt x="-7" y="34783"/>
                      <a:pt x="70" y="33801"/>
                    </a:cubicBezTo>
                    <a:lnTo>
                      <a:pt x="69" y="31134"/>
                    </a:lnTo>
                    <a:cubicBezTo>
                      <a:pt x="69" y="11322"/>
                      <a:pt x="12452" y="-13"/>
                      <a:pt x="27597" y="-13"/>
                    </a:cubicBezTo>
                    <a:cubicBezTo>
                      <a:pt x="42742" y="-13"/>
                      <a:pt x="51600" y="10941"/>
                      <a:pt x="51600" y="28562"/>
                    </a:cubicBezTo>
                    <a:cubicBezTo>
                      <a:pt x="51649" y="30704"/>
                      <a:pt x="51457" y="32845"/>
                      <a:pt x="51028" y="34944"/>
                    </a:cubicBezTo>
                    <a:close/>
                    <a:moveTo>
                      <a:pt x="40741" y="25419"/>
                    </a:moveTo>
                    <a:lnTo>
                      <a:pt x="40741" y="25419"/>
                    </a:lnTo>
                    <a:cubicBezTo>
                      <a:pt x="40170" y="17799"/>
                      <a:pt x="37217" y="9417"/>
                      <a:pt x="26835" y="9417"/>
                    </a:cubicBezTo>
                    <a:cubicBezTo>
                      <a:pt x="19024" y="9417"/>
                      <a:pt x="13214" y="15227"/>
                      <a:pt x="11785" y="261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107" name="Freihandform: Form 106">
                <a:extLst>
                  <a:ext uri="{FF2B5EF4-FFF2-40B4-BE49-F238E27FC236}">
                    <a16:creationId xmlns:a16="http://schemas.microsoft.com/office/drawing/2014/main" id="{EDD61F30-080D-49C6-834C-0B953DBA4EA0}"/>
                  </a:ext>
                </a:extLst>
              </p:cNvPr>
              <p:cNvSpPr/>
              <p:nvPr/>
            </p:nvSpPr>
            <p:spPr>
              <a:xfrm>
                <a:off x="4313346" y="-1036121"/>
                <a:ext cx="29432" cy="62012"/>
              </a:xfrm>
              <a:custGeom>
                <a:avLst/>
                <a:gdLst>
                  <a:gd name="connsiteX0" fmla="*/ 29419 w 29432"/>
                  <a:gd name="connsiteY0" fmla="*/ 849 h 62012"/>
                  <a:gd name="connsiteX1" fmla="*/ 29419 w 29432"/>
                  <a:gd name="connsiteY1" fmla="*/ 11041 h 62012"/>
                  <a:gd name="connsiteX2" fmla="*/ 24276 w 29432"/>
                  <a:gd name="connsiteY2" fmla="*/ 11041 h 62012"/>
                  <a:gd name="connsiteX3" fmla="*/ 11131 w 29432"/>
                  <a:gd name="connsiteY3" fmla="*/ 18946 h 62012"/>
                  <a:gd name="connsiteX4" fmla="*/ 11131 w 29432"/>
                  <a:gd name="connsiteY4" fmla="*/ 61999 h 62012"/>
                  <a:gd name="connsiteX5" fmla="*/ -13 w 29432"/>
                  <a:gd name="connsiteY5" fmla="*/ 61999 h 62012"/>
                  <a:gd name="connsiteX6" fmla="*/ -13 w 29432"/>
                  <a:gd name="connsiteY6" fmla="*/ 1135 h 62012"/>
                  <a:gd name="connsiteX7" fmla="*/ 11131 w 29432"/>
                  <a:gd name="connsiteY7" fmla="*/ 1135 h 62012"/>
                  <a:gd name="connsiteX8" fmla="*/ 11131 w 29432"/>
                  <a:gd name="connsiteY8" fmla="*/ 7421 h 62012"/>
                  <a:gd name="connsiteX9" fmla="*/ 24752 w 29432"/>
                  <a:gd name="connsiteY9" fmla="*/ -8 h 62012"/>
                  <a:gd name="connsiteX10" fmla="*/ 29419 w 29432"/>
                  <a:gd name="connsiteY10" fmla="*/ 849 h 62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432" h="62012">
                    <a:moveTo>
                      <a:pt x="29419" y="849"/>
                    </a:moveTo>
                    <a:lnTo>
                      <a:pt x="29419" y="11041"/>
                    </a:lnTo>
                    <a:cubicBezTo>
                      <a:pt x="27711" y="10844"/>
                      <a:pt x="25985" y="10844"/>
                      <a:pt x="24276" y="11041"/>
                    </a:cubicBezTo>
                    <a:cubicBezTo>
                      <a:pt x="18666" y="10640"/>
                      <a:pt x="13407" y="13803"/>
                      <a:pt x="11131" y="18946"/>
                    </a:cubicBezTo>
                    <a:lnTo>
                      <a:pt x="11131" y="61999"/>
                    </a:lnTo>
                    <a:lnTo>
                      <a:pt x="-13" y="61999"/>
                    </a:lnTo>
                    <a:lnTo>
                      <a:pt x="-13" y="1135"/>
                    </a:lnTo>
                    <a:lnTo>
                      <a:pt x="11131" y="1135"/>
                    </a:lnTo>
                    <a:lnTo>
                      <a:pt x="11131" y="7421"/>
                    </a:lnTo>
                    <a:cubicBezTo>
                      <a:pt x="14020" y="2691"/>
                      <a:pt x="19211" y="-141"/>
                      <a:pt x="24752" y="-8"/>
                    </a:cubicBezTo>
                    <a:cubicBezTo>
                      <a:pt x="26343" y="30"/>
                      <a:pt x="27918" y="320"/>
                      <a:pt x="29419" y="8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108" name="Freihandform: Form 107">
                <a:extLst>
                  <a:ext uri="{FF2B5EF4-FFF2-40B4-BE49-F238E27FC236}">
                    <a16:creationId xmlns:a16="http://schemas.microsoft.com/office/drawing/2014/main" id="{BB42C3C7-EAA0-40FE-A42E-CA9657E3D78B}"/>
                  </a:ext>
                </a:extLst>
              </p:cNvPr>
              <p:cNvSpPr/>
              <p:nvPr/>
            </p:nvSpPr>
            <p:spPr>
              <a:xfrm>
                <a:off x="4348398" y="-1034973"/>
                <a:ext cx="51625" cy="60388"/>
              </a:xfrm>
              <a:custGeom>
                <a:avLst/>
                <a:gdLst>
                  <a:gd name="connsiteX0" fmla="*/ 40183 w 51625"/>
                  <a:gd name="connsiteY0" fmla="*/ -13 h 60388"/>
                  <a:gd name="connsiteX1" fmla="*/ 51613 w 51625"/>
                  <a:gd name="connsiteY1" fmla="*/ -13 h 60388"/>
                  <a:gd name="connsiteX2" fmla="*/ 30086 w 51625"/>
                  <a:gd name="connsiteY2" fmla="*/ 60376 h 60388"/>
                  <a:gd name="connsiteX3" fmla="*/ 21704 w 51625"/>
                  <a:gd name="connsiteY3" fmla="*/ 60376 h 60388"/>
                  <a:gd name="connsiteX4" fmla="*/ -13 w 51625"/>
                  <a:gd name="connsiteY4" fmla="*/ -13 h 60388"/>
                  <a:gd name="connsiteX5" fmla="*/ 11322 w 51625"/>
                  <a:gd name="connsiteY5" fmla="*/ -13 h 60388"/>
                  <a:gd name="connsiteX6" fmla="*/ 26086 w 51625"/>
                  <a:gd name="connsiteY6" fmla="*/ 45231 h 60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25" h="60388">
                    <a:moveTo>
                      <a:pt x="40183" y="-13"/>
                    </a:moveTo>
                    <a:lnTo>
                      <a:pt x="51613" y="-13"/>
                    </a:lnTo>
                    <a:lnTo>
                      <a:pt x="30086" y="60376"/>
                    </a:lnTo>
                    <a:lnTo>
                      <a:pt x="21704" y="60376"/>
                    </a:lnTo>
                    <a:lnTo>
                      <a:pt x="-13" y="-13"/>
                    </a:lnTo>
                    <a:lnTo>
                      <a:pt x="11322" y="-13"/>
                    </a:lnTo>
                    <a:lnTo>
                      <a:pt x="26086" y="4523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109" name="Freihandform: Form 108">
                <a:extLst>
                  <a:ext uri="{FF2B5EF4-FFF2-40B4-BE49-F238E27FC236}">
                    <a16:creationId xmlns:a16="http://schemas.microsoft.com/office/drawing/2014/main" id="{8BCFFFE7-1D78-4D76-87D2-C921256D7F5A}"/>
                  </a:ext>
                </a:extLst>
              </p:cNvPr>
              <p:cNvSpPr/>
              <p:nvPr/>
            </p:nvSpPr>
            <p:spPr>
              <a:xfrm>
                <a:off x="4410875" y="-1059078"/>
                <a:ext cx="13151" cy="84493"/>
              </a:xfrm>
              <a:custGeom>
                <a:avLst/>
                <a:gdLst>
                  <a:gd name="connsiteX0" fmla="*/ -6 w 13151"/>
                  <a:gd name="connsiteY0" fmla="*/ 6566 h 84493"/>
                  <a:gd name="connsiteX1" fmla="*/ 5981 w 13151"/>
                  <a:gd name="connsiteY1" fmla="*/ -6 h 84493"/>
                  <a:gd name="connsiteX2" fmla="*/ 6566 w 13151"/>
                  <a:gd name="connsiteY2" fmla="*/ -6 h 84493"/>
                  <a:gd name="connsiteX3" fmla="*/ 13139 w 13151"/>
                  <a:gd name="connsiteY3" fmla="*/ 6566 h 84493"/>
                  <a:gd name="connsiteX4" fmla="*/ 6566 w 13151"/>
                  <a:gd name="connsiteY4" fmla="*/ 13139 h 84493"/>
                  <a:gd name="connsiteX5" fmla="*/ -6 w 13151"/>
                  <a:gd name="connsiteY5" fmla="*/ 6566 h 84493"/>
                  <a:gd name="connsiteX6" fmla="*/ 12472 w 13151"/>
                  <a:gd name="connsiteY6" fmla="*/ 24092 h 84493"/>
                  <a:gd name="connsiteX7" fmla="*/ 12472 w 13151"/>
                  <a:gd name="connsiteY7" fmla="*/ 84481 h 84493"/>
                  <a:gd name="connsiteX8" fmla="*/ 1328 w 13151"/>
                  <a:gd name="connsiteY8" fmla="*/ 84481 h 84493"/>
                  <a:gd name="connsiteX9" fmla="*/ 1328 w 13151"/>
                  <a:gd name="connsiteY9" fmla="*/ 24092 h 84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51" h="84493">
                    <a:moveTo>
                      <a:pt x="-6" y="6566"/>
                    </a:moveTo>
                    <a:cubicBezTo>
                      <a:pt x="-167" y="3098"/>
                      <a:pt x="2513" y="156"/>
                      <a:pt x="5981" y="-6"/>
                    </a:cubicBezTo>
                    <a:cubicBezTo>
                      <a:pt x="6176" y="-15"/>
                      <a:pt x="6372" y="-15"/>
                      <a:pt x="6566" y="-6"/>
                    </a:cubicBezTo>
                    <a:cubicBezTo>
                      <a:pt x="10196" y="-6"/>
                      <a:pt x="13139" y="2937"/>
                      <a:pt x="13139" y="6566"/>
                    </a:cubicBezTo>
                    <a:cubicBezTo>
                      <a:pt x="13139" y="10196"/>
                      <a:pt x="10196" y="13139"/>
                      <a:pt x="6566" y="13139"/>
                    </a:cubicBezTo>
                    <a:cubicBezTo>
                      <a:pt x="2937" y="13139"/>
                      <a:pt x="-6" y="10196"/>
                      <a:pt x="-6" y="6566"/>
                    </a:cubicBezTo>
                    <a:close/>
                    <a:moveTo>
                      <a:pt x="12472" y="24092"/>
                    </a:moveTo>
                    <a:lnTo>
                      <a:pt x="12472" y="84481"/>
                    </a:lnTo>
                    <a:lnTo>
                      <a:pt x="1328" y="84481"/>
                    </a:lnTo>
                    <a:lnTo>
                      <a:pt x="1328" y="2409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110" name="Freihandform: Form 109">
                <a:extLst>
                  <a:ext uri="{FF2B5EF4-FFF2-40B4-BE49-F238E27FC236}">
                    <a16:creationId xmlns:a16="http://schemas.microsoft.com/office/drawing/2014/main" id="{7E522FC1-3DF7-40EC-BA86-073E2071535D}"/>
                  </a:ext>
                </a:extLst>
              </p:cNvPr>
              <p:cNvSpPr/>
              <p:nvPr/>
            </p:nvSpPr>
            <p:spPr>
              <a:xfrm>
                <a:off x="4437484" y="-1036027"/>
                <a:ext cx="48740" cy="62590"/>
              </a:xfrm>
              <a:custGeom>
                <a:avLst/>
                <a:gdLst>
                  <a:gd name="connsiteX0" fmla="*/ 11295 w 48740"/>
                  <a:gd name="connsiteY0" fmla="*/ 30378 h 62590"/>
                  <a:gd name="connsiteX1" fmla="*/ 11295 w 48740"/>
                  <a:gd name="connsiteY1" fmla="*/ 32759 h 62590"/>
                  <a:gd name="connsiteX2" fmla="*/ 26725 w 48740"/>
                  <a:gd name="connsiteY2" fmla="*/ 53714 h 62590"/>
                  <a:gd name="connsiteX3" fmla="*/ 41299 w 48740"/>
                  <a:gd name="connsiteY3" fmla="*/ 45046 h 62590"/>
                  <a:gd name="connsiteX4" fmla="*/ 48728 w 48740"/>
                  <a:gd name="connsiteY4" fmla="*/ 50761 h 62590"/>
                  <a:gd name="connsiteX5" fmla="*/ 26344 w 48740"/>
                  <a:gd name="connsiteY5" fmla="*/ 62572 h 62590"/>
                  <a:gd name="connsiteX6" fmla="*/ -8 w 48740"/>
                  <a:gd name="connsiteY6" fmla="*/ 35213 h 62590"/>
                  <a:gd name="connsiteX7" fmla="*/ 151 w 48740"/>
                  <a:gd name="connsiteY7" fmla="*/ 32759 h 62590"/>
                  <a:gd name="connsiteX8" fmla="*/ 151 w 48740"/>
                  <a:gd name="connsiteY8" fmla="*/ 30378 h 62590"/>
                  <a:gd name="connsiteX9" fmla="*/ 26725 w 48740"/>
                  <a:gd name="connsiteY9" fmla="*/ -7 h 62590"/>
                  <a:gd name="connsiteX10" fmla="*/ 47014 w 48740"/>
                  <a:gd name="connsiteY10" fmla="*/ 8851 h 62590"/>
                  <a:gd name="connsiteX11" fmla="*/ 40822 w 48740"/>
                  <a:gd name="connsiteY11" fmla="*/ 15900 h 62590"/>
                  <a:gd name="connsiteX12" fmla="*/ 26630 w 48740"/>
                  <a:gd name="connsiteY12" fmla="*/ 8947 h 62590"/>
                  <a:gd name="connsiteX13" fmla="*/ 11295 w 48740"/>
                  <a:gd name="connsiteY13" fmla="*/ 30378 h 62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8740" h="62590">
                    <a:moveTo>
                      <a:pt x="11295" y="30378"/>
                    </a:moveTo>
                    <a:lnTo>
                      <a:pt x="11295" y="32759"/>
                    </a:lnTo>
                    <a:cubicBezTo>
                      <a:pt x="11295" y="45904"/>
                      <a:pt x="17296" y="53714"/>
                      <a:pt x="26725" y="53714"/>
                    </a:cubicBezTo>
                    <a:cubicBezTo>
                      <a:pt x="32735" y="53471"/>
                      <a:pt x="38216" y="50211"/>
                      <a:pt x="41299" y="45046"/>
                    </a:cubicBezTo>
                    <a:lnTo>
                      <a:pt x="48728" y="50761"/>
                    </a:lnTo>
                    <a:cubicBezTo>
                      <a:pt x="43803" y="58295"/>
                      <a:pt x="35343" y="62759"/>
                      <a:pt x="26344" y="62572"/>
                    </a:cubicBezTo>
                    <a:cubicBezTo>
                      <a:pt x="11512" y="62294"/>
                      <a:pt x="-286" y="50045"/>
                      <a:pt x="-8" y="35213"/>
                    </a:cubicBezTo>
                    <a:cubicBezTo>
                      <a:pt x="7" y="34393"/>
                      <a:pt x="60" y="33574"/>
                      <a:pt x="151" y="32759"/>
                    </a:cubicBezTo>
                    <a:lnTo>
                      <a:pt x="151" y="30378"/>
                    </a:lnTo>
                    <a:cubicBezTo>
                      <a:pt x="151" y="11899"/>
                      <a:pt x="10533" y="-7"/>
                      <a:pt x="26725" y="-7"/>
                    </a:cubicBezTo>
                    <a:cubicBezTo>
                      <a:pt x="34460" y="-171"/>
                      <a:pt x="41877" y="3067"/>
                      <a:pt x="47014" y="8851"/>
                    </a:cubicBezTo>
                    <a:lnTo>
                      <a:pt x="40822" y="15900"/>
                    </a:lnTo>
                    <a:cubicBezTo>
                      <a:pt x="37322" y="11637"/>
                      <a:pt x="32145" y="9100"/>
                      <a:pt x="26630" y="8947"/>
                    </a:cubicBezTo>
                    <a:cubicBezTo>
                      <a:pt x="17200" y="8947"/>
                      <a:pt x="11295" y="16852"/>
                      <a:pt x="11295" y="303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111" name="Freihandform: Form 110">
                <a:extLst>
                  <a:ext uri="{FF2B5EF4-FFF2-40B4-BE49-F238E27FC236}">
                    <a16:creationId xmlns:a16="http://schemas.microsoft.com/office/drawing/2014/main" id="{A01D1C27-2C06-463F-A2EC-F7AE5E751C12}"/>
                  </a:ext>
                </a:extLst>
              </p:cNvPr>
              <p:cNvSpPr/>
              <p:nvPr/>
            </p:nvSpPr>
            <p:spPr>
              <a:xfrm>
                <a:off x="4494202" y="-1036116"/>
                <a:ext cx="51783" cy="62702"/>
              </a:xfrm>
              <a:custGeom>
                <a:avLst/>
                <a:gdLst>
                  <a:gd name="connsiteX0" fmla="*/ 51351 w 51783"/>
                  <a:gd name="connsiteY0" fmla="*/ 34944 h 62702"/>
                  <a:gd name="connsiteX1" fmla="*/ 11441 w 51783"/>
                  <a:gd name="connsiteY1" fmla="*/ 34944 h 62702"/>
                  <a:gd name="connsiteX2" fmla="*/ 27478 w 51783"/>
                  <a:gd name="connsiteY2" fmla="*/ 53309 h 62702"/>
                  <a:gd name="connsiteX3" fmla="*/ 43445 w 51783"/>
                  <a:gd name="connsiteY3" fmla="*/ 44945 h 62702"/>
                  <a:gd name="connsiteX4" fmla="*/ 50970 w 51783"/>
                  <a:gd name="connsiteY4" fmla="*/ 50851 h 62702"/>
                  <a:gd name="connsiteX5" fmla="*/ 28014 w 51783"/>
                  <a:gd name="connsiteY5" fmla="*/ 62662 h 62702"/>
                  <a:gd name="connsiteX6" fmla="*/ 40 w 51783"/>
                  <a:gd name="connsiteY6" fmla="*/ 36567 h 62702"/>
                  <a:gd name="connsiteX7" fmla="*/ 106 w 51783"/>
                  <a:gd name="connsiteY7" fmla="*/ 33515 h 62702"/>
                  <a:gd name="connsiteX8" fmla="*/ 106 w 51783"/>
                  <a:gd name="connsiteY8" fmla="*/ 31134 h 62702"/>
                  <a:gd name="connsiteX9" fmla="*/ 25980 w 51783"/>
                  <a:gd name="connsiteY9" fmla="*/ 92 h 62702"/>
                  <a:gd name="connsiteX10" fmla="*/ 27729 w 51783"/>
                  <a:gd name="connsiteY10" fmla="*/ -13 h 62702"/>
                  <a:gd name="connsiteX11" fmla="*/ 51732 w 51783"/>
                  <a:gd name="connsiteY11" fmla="*/ 28562 h 62702"/>
                  <a:gd name="connsiteX12" fmla="*/ 51351 w 51783"/>
                  <a:gd name="connsiteY12" fmla="*/ 34944 h 62702"/>
                  <a:gd name="connsiteX13" fmla="*/ 40683 w 51783"/>
                  <a:gd name="connsiteY13" fmla="*/ 25419 h 62702"/>
                  <a:gd name="connsiteX14" fmla="*/ 40683 w 51783"/>
                  <a:gd name="connsiteY14" fmla="*/ 25419 h 62702"/>
                  <a:gd name="connsiteX15" fmla="*/ 26776 w 51783"/>
                  <a:gd name="connsiteY15" fmla="*/ 9417 h 62702"/>
                  <a:gd name="connsiteX16" fmla="*/ 11822 w 51783"/>
                  <a:gd name="connsiteY16" fmla="*/ 26181 h 62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1783" h="62702">
                    <a:moveTo>
                      <a:pt x="51351" y="34944"/>
                    </a:moveTo>
                    <a:lnTo>
                      <a:pt x="11441" y="34944"/>
                    </a:lnTo>
                    <a:cubicBezTo>
                      <a:pt x="10798" y="44444"/>
                      <a:pt x="17978" y="52666"/>
                      <a:pt x="27478" y="53309"/>
                    </a:cubicBezTo>
                    <a:cubicBezTo>
                      <a:pt x="33950" y="53747"/>
                      <a:pt x="40120" y="50515"/>
                      <a:pt x="43445" y="44945"/>
                    </a:cubicBezTo>
                    <a:lnTo>
                      <a:pt x="50970" y="50851"/>
                    </a:lnTo>
                    <a:cubicBezTo>
                      <a:pt x="45964" y="58591"/>
                      <a:pt x="37222" y="63089"/>
                      <a:pt x="28014" y="62662"/>
                    </a:cubicBezTo>
                    <a:cubicBezTo>
                      <a:pt x="13084" y="63181"/>
                      <a:pt x="559" y="51498"/>
                      <a:pt x="40" y="36567"/>
                    </a:cubicBezTo>
                    <a:cubicBezTo>
                      <a:pt x="5" y="35549"/>
                      <a:pt x="27" y="34530"/>
                      <a:pt x="106" y="33515"/>
                    </a:cubicBezTo>
                    <a:lnTo>
                      <a:pt x="106" y="31134"/>
                    </a:lnTo>
                    <a:cubicBezTo>
                      <a:pt x="-1321" y="15417"/>
                      <a:pt x="10263" y="1519"/>
                      <a:pt x="25980" y="92"/>
                    </a:cubicBezTo>
                    <a:cubicBezTo>
                      <a:pt x="26562" y="39"/>
                      <a:pt x="27145" y="4"/>
                      <a:pt x="27729" y="-13"/>
                    </a:cubicBezTo>
                    <a:cubicBezTo>
                      <a:pt x="42492" y="-13"/>
                      <a:pt x="51732" y="10941"/>
                      <a:pt x="51732" y="28562"/>
                    </a:cubicBezTo>
                    <a:cubicBezTo>
                      <a:pt x="51844" y="30697"/>
                      <a:pt x="51716" y="32838"/>
                      <a:pt x="51351" y="34944"/>
                    </a:cubicBezTo>
                    <a:close/>
                    <a:moveTo>
                      <a:pt x="40683" y="25419"/>
                    </a:moveTo>
                    <a:lnTo>
                      <a:pt x="40683" y="25419"/>
                    </a:lnTo>
                    <a:cubicBezTo>
                      <a:pt x="40111" y="17799"/>
                      <a:pt x="37158" y="9417"/>
                      <a:pt x="26776" y="9417"/>
                    </a:cubicBezTo>
                    <a:cubicBezTo>
                      <a:pt x="18966" y="9417"/>
                      <a:pt x="13155" y="15227"/>
                      <a:pt x="11822" y="261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112" name="Freihandform: Form 111">
                <a:extLst>
                  <a:ext uri="{FF2B5EF4-FFF2-40B4-BE49-F238E27FC236}">
                    <a16:creationId xmlns:a16="http://schemas.microsoft.com/office/drawing/2014/main" id="{9816CE10-18AD-45B4-873F-E6EE21803E5C}"/>
                  </a:ext>
                </a:extLst>
              </p:cNvPr>
              <p:cNvSpPr/>
              <p:nvPr/>
            </p:nvSpPr>
            <p:spPr>
              <a:xfrm>
                <a:off x="4556710" y="-1036023"/>
                <a:ext cx="47720" cy="62698"/>
              </a:xfrm>
              <a:custGeom>
                <a:avLst/>
                <a:gdLst>
                  <a:gd name="connsiteX0" fmla="*/ 36563 w 47720"/>
                  <a:gd name="connsiteY0" fmla="*/ 44947 h 62698"/>
                  <a:gd name="connsiteX1" fmla="*/ 23228 w 47720"/>
                  <a:gd name="connsiteY1" fmla="*/ 35422 h 62698"/>
                  <a:gd name="connsiteX2" fmla="*/ 2654 w 47720"/>
                  <a:gd name="connsiteY2" fmla="*/ 17801 h 62698"/>
                  <a:gd name="connsiteX3" fmla="*/ 24467 w 47720"/>
                  <a:gd name="connsiteY3" fmla="*/ -11 h 62698"/>
                  <a:gd name="connsiteX4" fmla="*/ 45707 w 47720"/>
                  <a:gd name="connsiteY4" fmla="*/ 8466 h 62698"/>
                  <a:gd name="connsiteX5" fmla="*/ 39706 w 47720"/>
                  <a:gd name="connsiteY5" fmla="*/ 15420 h 62698"/>
                  <a:gd name="connsiteX6" fmla="*/ 24466 w 47720"/>
                  <a:gd name="connsiteY6" fmla="*/ 8943 h 62698"/>
                  <a:gd name="connsiteX7" fmla="*/ 13798 w 47720"/>
                  <a:gd name="connsiteY7" fmla="*/ 17420 h 62698"/>
                  <a:gd name="connsiteX8" fmla="*/ 25800 w 47720"/>
                  <a:gd name="connsiteY8" fmla="*/ 26469 h 62698"/>
                  <a:gd name="connsiteX9" fmla="*/ 47707 w 47720"/>
                  <a:gd name="connsiteY9" fmla="*/ 44566 h 62698"/>
                  <a:gd name="connsiteX10" fmla="*/ 24467 w 47720"/>
                  <a:gd name="connsiteY10" fmla="*/ 62664 h 62698"/>
                  <a:gd name="connsiteX11" fmla="*/ -13 w 47720"/>
                  <a:gd name="connsiteY11" fmla="*/ 50567 h 62698"/>
                  <a:gd name="connsiteX12" fmla="*/ 7702 w 47720"/>
                  <a:gd name="connsiteY12" fmla="*/ 44661 h 62698"/>
                  <a:gd name="connsiteX13" fmla="*/ 24847 w 47720"/>
                  <a:gd name="connsiteY13" fmla="*/ 53615 h 62698"/>
                  <a:gd name="connsiteX14" fmla="*/ 36563 w 47720"/>
                  <a:gd name="connsiteY14" fmla="*/ 44947 h 62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7720" h="62698">
                    <a:moveTo>
                      <a:pt x="36563" y="44947"/>
                    </a:moveTo>
                    <a:cubicBezTo>
                      <a:pt x="36563" y="40089"/>
                      <a:pt x="32944" y="37422"/>
                      <a:pt x="23228" y="35422"/>
                    </a:cubicBezTo>
                    <a:cubicBezTo>
                      <a:pt x="9227" y="32565"/>
                      <a:pt x="2654" y="26850"/>
                      <a:pt x="2654" y="17801"/>
                    </a:cubicBezTo>
                    <a:cubicBezTo>
                      <a:pt x="2654" y="8752"/>
                      <a:pt x="11417" y="-11"/>
                      <a:pt x="24467" y="-11"/>
                    </a:cubicBezTo>
                    <a:cubicBezTo>
                      <a:pt x="32388" y="-100"/>
                      <a:pt x="40024" y="2947"/>
                      <a:pt x="45707" y="8466"/>
                    </a:cubicBezTo>
                    <a:lnTo>
                      <a:pt x="39706" y="15420"/>
                    </a:lnTo>
                    <a:cubicBezTo>
                      <a:pt x="35614" y="11432"/>
                      <a:pt x="30177" y="9121"/>
                      <a:pt x="24466" y="8943"/>
                    </a:cubicBezTo>
                    <a:cubicBezTo>
                      <a:pt x="17894" y="8943"/>
                      <a:pt x="13798" y="12276"/>
                      <a:pt x="13798" y="17420"/>
                    </a:cubicBezTo>
                    <a:cubicBezTo>
                      <a:pt x="13798" y="22563"/>
                      <a:pt x="16561" y="24278"/>
                      <a:pt x="25800" y="26469"/>
                    </a:cubicBezTo>
                    <a:cubicBezTo>
                      <a:pt x="41421" y="29993"/>
                      <a:pt x="47707" y="35232"/>
                      <a:pt x="47707" y="44566"/>
                    </a:cubicBezTo>
                    <a:cubicBezTo>
                      <a:pt x="47707" y="55996"/>
                      <a:pt x="38182" y="62664"/>
                      <a:pt x="24467" y="62664"/>
                    </a:cubicBezTo>
                    <a:cubicBezTo>
                      <a:pt x="14784" y="63043"/>
                      <a:pt x="5568" y="58489"/>
                      <a:pt x="-13" y="50567"/>
                    </a:cubicBezTo>
                    <a:lnTo>
                      <a:pt x="7702" y="44661"/>
                    </a:lnTo>
                    <a:cubicBezTo>
                      <a:pt x="11536" y="50353"/>
                      <a:pt x="17986" y="53722"/>
                      <a:pt x="24847" y="53615"/>
                    </a:cubicBezTo>
                    <a:cubicBezTo>
                      <a:pt x="31896" y="53901"/>
                      <a:pt x="36563" y="50472"/>
                      <a:pt x="36563" y="4494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</p:grpSp>
      </p:grp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01FBFCC-7BDB-43C6-9FA0-A2E36C4719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2640008"/>
            <a:ext cx="11109325" cy="1007544"/>
          </a:xfrm>
        </p:spPr>
        <p:txBody>
          <a:bodyPr/>
          <a:lstStyle/>
          <a:p>
            <a:r>
              <a:rPr lang="en-GB" b="0" dirty="0">
                <a:solidFill>
                  <a:schemeClr val="bg1"/>
                </a:solidFill>
              </a:rPr>
              <a:t>DESIGN TO SUCCEED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18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GB" dirty="0"/>
              <a:t>COURSE DESIGN PHILOSOPHY</a:t>
            </a:r>
          </a:p>
        </p:txBody>
      </p:sp>
      <p:sp>
        <p:nvSpPr>
          <p:cNvPr id="14" name="Inhalt 1"/>
          <p:cNvSpPr>
            <a:spLocks noGrp="1"/>
          </p:cNvSpPr>
          <p:nvPr>
            <p:ph idx="1"/>
          </p:nvPr>
        </p:nvSpPr>
        <p:spPr bwMode="gray">
          <a:xfrm>
            <a:off x="540406" y="2390313"/>
            <a:ext cx="11109600" cy="2077373"/>
          </a:xfrm>
        </p:spPr>
        <p:txBody>
          <a:bodyPr anchor="t"/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dirty="0"/>
              <a:t>What is it that we must deliver?</a:t>
            </a:r>
          </a:p>
          <a:p>
            <a:pPr marL="825750" lvl="1" indent="-285750" algn="just">
              <a:buFont typeface="Wingdings" panose="05000000000000000000" pitchFamily="2" charset="2"/>
              <a:buChar char="§"/>
            </a:pPr>
            <a:r>
              <a:rPr lang="en-GB" dirty="0"/>
              <a:t>What must the student be capable of and at what standard?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dirty="0"/>
              <a:t>How will we transfer knowledge?</a:t>
            </a:r>
          </a:p>
          <a:p>
            <a:pPr marL="825750" lvl="1" indent="-285750" algn="just">
              <a:buFont typeface="Wingdings" panose="05000000000000000000" pitchFamily="2" charset="2"/>
              <a:buChar char="§"/>
            </a:pPr>
            <a:r>
              <a:rPr lang="en-GB" dirty="0"/>
              <a:t>Which method/s will be the most efficient?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dirty="0"/>
              <a:t>How will we know we have succeeded?</a:t>
            </a:r>
          </a:p>
          <a:p>
            <a:pPr marL="825750" lvl="1" indent="-285750" algn="just">
              <a:buFont typeface="Wingdings" panose="05000000000000000000" pitchFamily="2" charset="2"/>
              <a:buChar char="§"/>
            </a:pPr>
            <a:r>
              <a:rPr lang="en-GB" dirty="0"/>
              <a:t>How do we measure the success and compared to what?</a:t>
            </a:r>
          </a:p>
        </p:txBody>
      </p:sp>
      <p:sp>
        <p:nvSpPr>
          <p:cNvPr id="10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de-DE" noProof="0" smtClean="0"/>
              <a:t>12</a:t>
            </a:fld>
            <a:endParaRPr lang="de-DE" noProof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760472-84F3-641C-B992-A48D05C62B00}"/>
              </a:ext>
            </a:extLst>
          </p:cNvPr>
          <p:cNvSpPr txBox="1"/>
          <p:nvPr/>
        </p:nvSpPr>
        <p:spPr>
          <a:xfrm>
            <a:off x="5635782" y="2974063"/>
            <a:ext cx="914400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GB" sz="1800" dirty="0" err="1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21730E0-4D6C-2E7A-D499-E694154A1EFB}"/>
              </a:ext>
            </a:extLst>
          </p:cNvPr>
          <p:cNvSpPr/>
          <p:nvPr/>
        </p:nvSpPr>
        <p:spPr>
          <a:xfrm>
            <a:off x="8417919" y="2055702"/>
            <a:ext cx="2073244" cy="1032096"/>
          </a:xfrm>
          <a:prstGeom prst="ellipse">
            <a:avLst/>
          </a:prstGeom>
          <a:ln>
            <a:solidFill>
              <a:srgbClr val="00B0F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r>
              <a:rPr lang="en-GB" dirty="0"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OBJECTIVE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6EB8E7B-3791-B095-BF7C-0787101401D2}"/>
              </a:ext>
            </a:extLst>
          </p:cNvPr>
          <p:cNvSpPr/>
          <p:nvPr/>
        </p:nvSpPr>
        <p:spPr>
          <a:xfrm>
            <a:off x="9839608" y="3372415"/>
            <a:ext cx="2073244" cy="1032096"/>
          </a:xfrm>
          <a:prstGeom prst="ellipse">
            <a:avLst/>
          </a:prstGeom>
          <a:ln>
            <a:solidFill>
              <a:srgbClr val="00B0F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r>
              <a:rPr lang="en-GB" dirty="0"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QUALITY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B002A41-68DF-A2A2-2A0F-AB4B862E6B22}"/>
              </a:ext>
            </a:extLst>
          </p:cNvPr>
          <p:cNvSpPr/>
          <p:nvPr/>
        </p:nvSpPr>
        <p:spPr>
          <a:xfrm>
            <a:off x="7158273" y="3370906"/>
            <a:ext cx="2073244" cy="1032096"/>
          </a:xfrm>
          <a:prstGeom prst="ellipse">
            <a:avLst/>
          </a:prstGeom>
          <a:ln>
            <a:solidFill>
              <a:srgbClr val="00B0F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r>
              <a:rPr lang="en-GB" dirty="0"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ACTIVITIES</a:t>
            </a:r>
          </a:p>
        </p:txBody>
      </p:sp>
    </p:spTree>
    <p:extLst>
      <p:ext uri="{BB962C8B-B14F-4D97-AF65-F5344CB8AC3E}">
        <p14:creationId xmlns:p14="http://schemas.microsoft.com/office/powerpoint/2010/main" val="97519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de-DE" noProof="0" smtClean="0"/>
              <a:t>13</a:t>
            </a:fld>
            <a:endParaRPr lang="de-DE" noProof="0" dirty="0"/>
          </a:p>
        </p:txBody>
      </p:sp>
      <p:pic>
        <p:nvPicPr>
          <p:cNvPr id="13" name="Picture 12" descr="A black sports car on a road&#10;&#10;Description automatically generated with low confidence">
            <a:extLst>
              <a:ext uri="{FF2B5EF4-FFF2-40B4-BE49-F238E27FC236}">
                <a16:creationId xmlns:a16="http://schemas.microsoft.com/office/drawing/2014/main" id="{28351E76-D11B-959B-9928-9D46E4D94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925" y="1037473"/>
            <a:ext cx="3933788" cy="2212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24FCFA-530D-C2CD-78DF-18C5D620D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0640" y="835831"/>
            <a:ext cx="4130848" cy="27055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56E94F-0469-53A6-7232-D273BE8F55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0864" y="3832605"/>
            <a:ext cx="3705416" cy="257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69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GB" dirty="0"/>
              <a:t>GERMAN CONTEXT</a:t>
            </a:r>
          </a:p>
        </p:txBody>
      </p:sp>
      <p:sp>
        <p:nvSpPr>
          <p:cNvPr id="14" name="Inhalt 1"/>
          <p:cNvSpPr>
            <a:spLocks noGrp="1"/>
          </p:cNvSpPr>
          <p:nvPr>
            <p:ph idx="1"/>
          </p:nvPr>
        </p:nvSpPr>
        <p:spPr bwMode="gray">
          <a:xfrm>
            <a:off x="705428" y="2060253"/>
            <a:ext cx="4459290" cy="2737493"/>
          </a:xfrm>
        </p:spPr>
        <p:txBody>
          <a:bodyPr anchor="t"/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de-DE" dirty="0"/>
              <a:t>Change in Regulation/Approach</a:t>
            </a:r>
          </a:p>
          <a:p>
            <a:pPr marL="825750" lvl="1" indent="-285750" algn="just">
              <a:buFont typeface="Wingdings" panose="05000000000000000000" pitchFamily="2" charset="2"/>
              <a:buChar char="§"/>
            </a:pPr>
            <a:r>
              <a:rPr lang="de-DE" dirty="0"/>
              <a:t>Flugleiter </a:t>
            </a:r>
            <a:r>
              <a:rPr lang="de-DE" dirty="0" err="1"/>
              <a:t>to</a:t>
            </a:r>
            <a:r>
              <a:rPr lang="de-DE" dirty="0"/>
              <a:t> AFISO</a:t>
            </a:r>
          </a:p>
          <a:p>
            <a:pPr marL="825750" lvl="1" indent="-285750" algn="just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dirty="0" err="1"/>
              <a:t>FSPersAV</a:t>
            </a:r>
            <a:endParaRPr lang="en-GB" dirty="0"/>
          </a:p>
          <a:p>
            <a:pPr marL="825750" lvl="1" indent="-285750" algn="just">
              <a:buFont typeface="Wingdings" panose="05000000000000000000" pitchFamily="2" charset="2"/>
              <a:buChar char="§"/>
            </a:pPr>
            <a:r>
              <a:rPr lang="en-GB" dirty="0"/>
              <a:t>Recognised Curriculum</a:t>
            </a:r>
          </a:p>
          <a:p>
            <a:pPr marL="825750" lvl="1" indent="-285750" algn="just">
              <a:buFont typeface="Wingdings" panose="05000000000000000000" pitchFamily="2" charset="2"/>
              <a:buChar char="§"/>
            </a:pPr>
            <a:r>
              <a:rPr lang="de-DE" dirty="0" err="1"/>
              <a:t>ICAO</a:t>
            </a:r>
            <a:r>
              <a:rPr lang="de-DE" dirty="0"/>
              <a:t> </a:t>
            </a:r>
            <a:r>
              <a:rPr lang="de-DE" dirty="0" err="1"/>
              <a:t>LVL</a:t>
            </a:r>
            <a:r>
              <a:rPr lang="de-DE" dirty="0"/>
              <a:t> 4 English LP</a:t>
            </a:r>
          </a:p>
          <a:p>
            <a:pPr marL="825750" lvl="1" indent="-285750" algn="just">
              <a:buFont typeface="Wingdings" panose="05000000000000000000" pitchFamily="2" charset="2"/>
              <a:buChar char="§"/>
            </a:pPr>
            <a:r>
              <a:rPr lang="de-DE" dirty="0" err="1"/>
              <a:t>ICAO</a:t>
            </a:r>
            <a:r>
              <a:rPr lang="de-DE" dirty="0"/>
              <a:t> </a:t>
            </a:r>
            <a:r>
              <a:rPr lang="de-DE" dirty="0" err="1"/>
              <a:t>LVL</a:t>
            </a:r>
            <a:r>
              <a:rPr lang="de-DE" dirty="0"/>
              <a:t> 6 German LP</a:t>
            </a:r>
          </a:p>
          <a:p>
            <a:pPr marL="825750" lvl="1" indent="-285750" algn="just">
              <a:buFont typeface="Wingdings" panose="05000000000000000000" pitchFamily="2" charset="2"/>
              <a:buChar char="§"/>
            </a:pPr>
            <a:r>
              <a:rPr lang="en-GB" dirty="0"/>
              <a:t>Medical Fitness</a:t>
            </a:r>
          </a:p>
        </p:txBody>
      </p:sp>
      <p:sp>
        <p:nvSpPr>
          <p:cNvPr id="10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de-DE" noProof="0" smtClean="0"/>
              <a:t>14</a:t>
            </a:fld>
            <a:endParaRPr lang="de-DE" noProof="0" dirty="0"/>
          </a:p>
        </p:txBody>
      </p:sp>
      <p:sp>
        <p:nvSpPr>
          <p:cNvPr id="4" name="Textfeld 17">
            <a:extLst>
              <a:ext uri="{FF2B5EF4-FFF2-40B4-BE49-F238E27FC236}">
                <a16:creationId xmlns:a16="http://schemas.microsoft.com/office/drawing/2014/main" id="{42734FCE-1ACB-07FF-23B9-B04E89B67269}"/>
              </a:ext>
            </a:extLst>
          </p:cNvPr>
          <p:cNvSpPr txBox="1">
            <a:spLocks/>
          </p:cNvSpPr>
          <p:nvPr/>
        </p:nvSpPr>
        <p:spPr>
          <a:xfrm>
            <a:off x="6826313" y="2060254"/>
            <a:ext cx="4658672" cy="728214"/>
          </a:xfrm>
          <a:prstGeom prst="rect">
            <a:avLst/>
          </a:prstGeom>
          <a:solidFill>
            <a:srgbClr val="002D72">
              <a:lumMod val="20000"/>
              <a:lumOff val="80000"/>
            </a:srgbClr>
          </a:solidFill>
          <a:ln w="19050">
            <a:solidFill>
              <a:srgbClr val="002D72">
                <a:lumMod val="40000"/>
                <a:lumOff val="60000"/>
              </a:srgbClr>
            </a:solidFill>
          </a:ln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b="1" kern="0" dirty="0">
                <a:solidFill>
                  <a:prstClr val="black"/>
                </a:solidFill>
                <a:latin typeface="News Gothic Std"/>
              </a:rPr>
              <a:t>Flugleiter</a:t>
            </a:r>
            <a:endParaRPr kumimoji="0" lang="de-DE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ws Gothic Std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s Gothic Std"/>
              </a:rPr>
              <a:t>PPL + </a:t>
            </a:r>
            <a:r>
              <a:rPr kumimoji="0" lang="en-GB" sz="1600" b="0" i="0" u="none" strike="noStrike" kern="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s Gothic Std"/>
              </a:rPr>
              <a:t>AZF</a:t>
            </a:r>
            <a:r>
              <a:rPr kumimoji="0" lang="en-GB" sz="16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s Gothic Std"/>
              </a:rPr>
              <a:t> + Experience (min.) 1 Year Flugleiter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ws Gothic Std"/>
            </a:endParaRPr>
          </a:p>
        </p:txBody>
      </p:sp>
      <p:sp>
        <p:nvSpPr>
          <p:cNvPr id="5" name="Textfeld 18">
            <a:extLst>
              <a:ext uri="{FF2B5EF4-FFF2-40B4-BE49-F238E27FC236}">
                <a16:creationId xmlns:a16="http://schemas.microsoft.com/office/drawing/2014/main" id="{F10B7516-9066-CE76-DB40-CF942278D711}"/>
              </a:ext>
            </a:extLst>
          </p:cNvPr>
          <p:cNvSpPr txBox="1"/>
          <p:nvPr/>
        </p:nvSpPr>
        <p:spPr>
          <a:xfrm>
            <a:off x="6826313" y="3649120"/>
            <a:ext cx="4658672" cy="1150283"/>
          </a:xfrm>
          <a:prstGeom prst="rect">
            <a:avLst/>
          </a:prstGeom>
          <a:solidFill>
            <a:srgbClr val="002D72">
              <a:lumMod val="20000"/>
              <a:lumOff val="80000"/>
            </a:srgbClr>
          </a:solidFill>
          <a:ln w="19050">
            <a:solidFill>
              <a:srgbClr val="002D72">
                <a:lumMod val="40000"/>
                <a:lumOff val="60000"/>
              </a:srgbClr>
            </a:solidFill>
          </a:ln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b="1" kern="0" dirty="0">
                <a:solidFill>
                  <a:prstClr val="black"/>
                </a:solidFill>
                <a:latin typeface="News Gothic Std"/>
              </a:rPr>
              <a:t>AFISO</a:t>
            </a: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ws Gothic Std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s Gothic Std"/>
              </a:rPr>
              <a:t>Completion of Basic ATM Course and AFIS Rating Course, OR</a:t>
            </a:r>
            <a:endParaRPr kumimoji="0" lang="en-GB" sz="1600" b="0" i="0" u="sng" strike="noStrike" kern="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ws Gothic Std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s Gothic Std"/>
              </a:rPr>
              <a:t>Conversion Course AFIS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ws Gothic Std"/>
            </a:endParaRPr>
          </a:p>
        </p:txBody>
      </p:sp>
    </p:spTree>
    <p:extLst>
      <p:ext uri="{BB962C8B-B14F-4D97-AF65-F5344CB8AC3E}">
        <p14:creationId xmlns:p14="http://schemas.microsoft.com/office/powerpoint/2010/main" val="296835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GB" dirty="0"/>
              <a:t>AFIS RATING</a:t>
            </a:r>
          </a:p>
        </p:txBody>
      </p:sp>
      <p:sp>
        <p:nvSpPr>
          <p:cNvPr id="14" name="Inhalt 1"/>
          <p:cNvSpPr>
            <a:spLocks noGrp="1"/>
          </p:cNvSpPr>
          <p:nvPr>
            <p:ph idx="1"/>
          </p:nvPr>
        </p:nvSpPr>
        <p:spPr bwMode="gray">
          <a:xfrm>
            <a:off x="705428" y="2744626"/>
            <a:ext cx="10944172" cy="1368747"/>
          </a:xfrm>
        </p:spPr>
        <p:txBody>
          <a:bodyPr anchor="t"/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dirty="0"/>
              <a:t>Recognition of prior learning (</a:t>
            </a:r>
            <a:r>
              <a:rPr lang="en-GB" i="1" dirty="0"/>
              <a:t>in lieu of Basic ATM course</a:t>
            </a:r>
            <a:r>
              <a:rPr lang="en-GB" dirty="0"/>
              <a:t>)</a:t>
            </a:r>
          </a:p>
          <a:p>
            <a:pPr marL="825750" lvl="1" indent="-285750" algn="just">
              <a:buFont typeface="Wingdings" panose="05000000000000000000" pitchFamily="2" charset="2"/>
              <a:buChar char="§"/>
            </a:pPr>
            <a:r>
              <a:rPr lang="en-GB" dirty="0"/>
              <a:t>Pilot license qualification/experience VS AFIS Syllabus Requirements</a:t>
            </a:r>
          </a:p>
          <a:p>
            <a:pPr marL="825750" lvl="1" indent="-285750" algn="just">
              <a:buFont typeface="Wingdings" panose="05000000000000000000" pitchFamily="2" charset="2"/>
              <a:buChar char="§"/>
            </a:pPr>
            <a:r>
              <a:rPr lang="en-GB" dirty="0"/>
              <a:t>Private Pilot License VS Commercial Pilot License</a:t>
            </a:r>
          </a:p>
          <a:p>
            <a:pPr marL="825750" lvl="1" indent="-285750" algn="just">
              <a:buFont typeface="Wingdings" panose="05000000000000000000" pitchFamily="2" charset="2"/>
              <a:buChar char="§"/>
            </a:pPr>
            <a:r>
              <a:rPr lang="en-GB" dirty="0"/>
              <a:t>FIS ATS License and ATC (ADI) License VS AFIS License</a:t>
            </a:r>
          </a:p>
        </p:txBody>
      </p:sp>
      <p:sp>
        <p:nvSpPr>
          <p:cNvPr id="10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de-DE" noProof="0" smtClean="0"/>
              <a:t>15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69062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GB" dirty="0"/>
              <a:t>AFIS RATING</a:t>
            </a:r>
          </a:p>
        </p:txBody>
      </p:sp>
      <p:sp>
        <p:nvSpPr>
          <p:cNvPr id="14" name="Inhalt 1"/>
          <p:cNvSpPr>
            <a:spLocks noGrp="1"/>
          </p:cNvSpPr>
          <p:nvPr>
            <p:ph idx="1"/>
          </p:nvPr>
        </p:nvSpPr>
        <p:spPr bwMode="gray">
          <a:xfrm>
            <a:off x="705428" y="2545223"/>
            <a:ext cx="10944172" cy="1767553"/>
          </a:xfrm>
        </p:spPr>
        <p:txBody>
          <a:bodyPr anchor="t"/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dirty="0"/>
              <a:t>Pilot license qualification/experience VS AFIS Syllabus Requirements</a:t>
            </a:r>
          </a:p>
          <a:p>
            <a:pPr marL="825750" lvl="1" indent="-285750" algn="just">
              <a:buFont typeface="Wingdings" panose="05000000000000000000" pitchFamily="2" charset="2"/>
              <a:buChar char="§"/>
            </a:pPr>
            <a:r>
              <a:rPr lang="en-GB" dirty="0"/>
              <a:t>Radio Telephony – </a:t>
            </a:r>
            <a:r>
              <a:rPr lang="en-GB" i="1" dirty="0"/>
              <a:t>OTHER SIDE OF THE MIC</a:t>
            </a:r>
          </a:p>
          <a:p>
            <a:pPr marL="825750" lvl="1" indent="-285750" algn="just">
              <a:buFont typeface="Wingdings" panose="05000000000000000000" pitchFamily="2" charset="2"/>
              <a:buChar char="§"/>
            </a:pPr>
            <a:r>
              <a:rPr lang="en-GB" dirty="0"/>
              <a:t>ATS Coordination – </a:t>
            </a:r>
            <a:r>
              <a:rPr lang="en-GB" i="1" dirty="0" err="1"/>
              <a:t>IFR</a:t>
            </a:r>
            <a:r>
              <a:rPr lang="en-GB" i="1" dirty="0"/>
              <a:t> CLEARANCES, HOLD FOR RELEASE</a:t>
            </a:r>
          </a:p>
          <a:p>
            <a:pPr marL="825750" lvl="1" indent="-285750" algn="just">
              <a:buFont typeface="Wingdings" panose="05000000000000000000" pitchFamily="2" charset="2"/>
              <a:buChar char="§"/>
            </a:pPr>
            <a:r>
              <a:rPr lang="en-GB" dirty="0"/>
              <a:t>Data Presentation </a:t>
            </a:r>
            <a:r>
              <a:rPr lang="en-GB" i="1" dirty="0"/>
              <a:t>– FLIGHT PROGRESS STRIPS</a:t>
            </a:r>
            <a:endParaRPr lang="en-GB" dirty="0"/>
          </a:p>
          <a:p>
            <a:pPr marL="825750" lvl="1" indent="-285750" algn="just">
              <a:buFont typeface="Wingdings" panose="05000000000000000000" pitchFamily="2" charset="2"/>
              <a:buChar char="§"/>
            </a:pPr>
            <a:r>
              <a:rPr lang="en-GB" dirty="0"/>
              <a:t>Air Law </a:t>
            </a:r>
            <a:r>
              <a:rPr lang="en-GB" i="1" dirty="0"/>
              <a:t>– INTERFERED WITH AIRCRAFT</a:t>
            </a:r>
          </a:p>
          <a:p>
            <a:pPr marL="825750" lvl="1" indent="-285750" algn="just">
              <a:buFont typeface="Wingdings" panose="05000000000000000000" pitchFamily="2" charset="2"/>
              <a:buChar char="§"/>
            </a:pPr>
            <a:endParaRPr lang="en-GB" dirty="0"/>
          </a:p>
        </p:txBody>
      </p:sp>
      <p:sp>
        <p:nvSpPr>
          <p:cNvPr id="10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de-DE" noProof="0" smtClean="0"/>
              <a:t>16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80750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GB" dirty="0"/>
              <a:t>AFIS RATING</a:t>
            </a:r>
          </a:p>
        </p:txBody>
      </p:sp>
      <p:sp>
        <p:nvSpPr>
          <p:cNvPr id="14" name="Inhalt 1"/>
          <p:cNvSpPr>
            <a:spLocks noGrp="1"/>
          </p:cNvSpPr>
          <p:nvPr>
            <p:ph idx="1"/>
          </p:nvPr>
        </p:nvSpPr>
        <p:spPr bwMode="gray">
          <a:xfrm>
            <a:off x="705428" y="2529911"/>
            <a:ext cx="10944172" cy="1798177"/>
          </a:xfrm>
        </p:spPr>
        <p:txBody>
          <a:bodyPr anchor="t"/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dirty="0"/>
              <a:t>FIS License VS ADI License</a:t>
            </a:r>
          </a:p>
          <a:p>
            <a:pPr marL="825750" lvl="1" indent="-285750" algn="just">
              <a:buFont typeface="Wingdings" panose="05000000000000000000" pitchFamily="2" charset="2"/>
              <a:buChar char="§"/>
            </a:pPr>
            <a:r>
              <a:rPr lang="en-GB" dirty="0"/>
              <a:t>Airspace – </a:t>
            </a:r>
            <a:r>
              <a:rPr lang="en-GB" i="1" dirty="0"/>
              <a:t>CLASS G</a:t>
            </a:r>
          </a:p>
          <a:p>
            <a:pPr marL="825750" lvl="1" indent="-285750" algn="just">
              <a:buFont typeface="Wingdings" panose="05000000000000000000" pitchFamily="2" charset="2"/>
              <a:buChar char="§"/>
            </a:pPr>
            <a:r>
              <a:rPr lang="en-GB" dirty="0"/>
              <a:t>Conflict Management – </a:t>
            </a:r>
            <a:r>
              <a:rPr lang="en-GB" i="1" dirty="0"/>
              <a:t>DECONFLICT / REACT</a:t>
            </a:r>
          </a:p>
          <a:p>
            <a:pPr marL="825750" lvl="1" indent="-285750" algn="just">
              <a:buFont typeface="Wingdings" panose="05000000000000000000" pitchFamily="2" charset="2"/>
              <a:buChar char="§"/>
            </a:pPr>
            <a:r>
              <a:rPr lang="en-GB" dirty="0"/>
              <a:t>Unidentified Aircraft </a:t>
            </a:r>
            <a:r>
              <a:rPr lang="en-GB" i="1" dirty="0"/>
              <a:t>– UNANNOUNCED</a:t>
            </a:r>
            <a:endParaRPr lang="en-GB" dirty="0"/>
          </a:p>
          <a:p>
            <a:pPr marL="825750" lvl="1" indent="-285750" algn="just">
              <a:buFont typeface="Wingdings" panose="05000000000000000000" pitchFamily="2" charset="2"/>
              <a:buChar char="§"/>
            </a:pPr>
            <a:r>
              <a:rPr lang="en-GB" dirty="0"/>
              <a:t>Runway Management </a:t>
            </a:r>
            <a:r>
              <a:rPr lang="en-GB" i="1" dirty="0"/>
              <a:t>– CONTROLLED / UNCONTROLLED - VEHICLES</a:t>
            </a:r>
          </a:p>
          <a:p>
            <a:pPr marL="825750" lvl="1" indent="-285750" algn="just">
              <a:buFont typeface="Wingdings" panose="05000000000000000000" pitchFamily="2" charset="2"/>
              <a:buChar char="§"/>
            </a:pPr>
            <a:endParaRPr lang="en-GB" dirty="0"/>
          </a:p>
        </p:txBody>
      </p:sp>
      <p:sp>
        <p:nvSpPr>
          <p:cNvPr id="10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de-DE" noProof="0" smtClean="0"/>
              <a:t>17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47294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7" descr="Ein Bild, das Himmel, draußen, Ebene, Wolken enthält.&#10;&#10;Automatisch generierte Beschreibung">
            <a:extLst>
              <a:ext uri="{FF2B5EF4-FFF2-40B4-BE49-F238E27FC236}">
                <a16:creationId xmlns:a16="http://schemas.microsoft.com/office/drawing/2014/main" id="{5E32946A-5F6F-4276-B953-BFC4F4ADE8C5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2"/>
          <a:srcRect t="29148" b="29148"/>
          <a:stretch/>
        </p:blipFill>
        <p:spPr/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58B02786-4C96-4F6E-B5B1-B11AA8C7CB0D}"/>
              </a:ext>
            </a:extLst>
          </p:cNvPr>
          <p:cNvSpPr/>
          <p:nvPr/>
        </p:nvSpPr>
        <p:spPr>
          <a:xfrm>
            <a:off x="88606" y="88200"/>
            <a:ext cx="12013200" cy="6681600"/>
          </a:xfrm>
          <a:prstGeom prst="rect">
            <a:avLst/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de-DE" dirty="0"/>
          </a:p>
        </p:txBody>
      </p:sp>
      <p:grpSp>
        <p:nvGrpSpPr>
          <p:cNvPr id="91" name="Gruppieren 90">
            <a:extLst>
              <a:ext uri="{FF2B5EF4-FFF2-40B4-BE49-F238E27FC236}">
                <a16:creationId xmlns:a16="http://schemas.microsoft.com/office/drawing/2014/main" id="{6591C080-31DA-4E51-B8C8-E65D3F8DF2B4}"/>
              </a:ext>
            </a:extLst>
          </p:cNvPr>
          <p:cNvGrpSpPr>
            <a:grpSpLocks noChangeAspect="1"/>
          </p:cNvGrpSpPr>
          <p:nvPr/>
        </p:nvGrpSpPr>
        <p:grpSpPr>
          <a:xfrm>
            <a:off x="9532128" y="6228000"/>
            <a:ext cx="2320671" cy="360000"/>
            <a:chOff x="922011" y="-1136795"/>
            <a:chExt cx="2768825" cy="429521"/>
          </a:xfrm>
          <a:solidFill>
            <a:schemeClr val="bg1"/>
          </a:solidFill>
        </p:grpSpPr>
        <p:grpSp>
          <p:nvGrpSpPr>
            <p:cNvPr id="92" name="Grafik 2">
              <a:extLst>
                <a:ext uri="{FF2B5EF4-FFF2-40B4-BE49-F238E27FC236}">
                  <a16:creationId xmlns:a16="http://schemas.microsoft.com/office/drawing/2014/main" id="{AE2EEA80-E074-4FBD-BCD2-8F4D71BF6E8F}"/>
                </a:ext>
              </a:extLst>
            </p:cNvPr>
            <p:cNvGrpSpPr/>
            <p:nvPr/>
          </p:nvGrpSpPr>
          <p:grpSpPr>
            <a:xfrm>
              <a:off x="3001848" y="-1136795"/>
              <a:ext cx="688988" cy="429521"/>
              <a:chOff x="3001849" y="-1136795"/>
              <a:chExt cx="389763" cy="242982"/>
            </a:xfrm>
            <a:grpFill/>
          </p:grpSpPr>
          <p:sp>
            <p:nvSpPr>
              <p:cNvPr id="113" name="Freihandform: Form 112">
                <a:extLst>
                  <a:ext uri="{FF2B5EF4-FFF2-40B4-BE49-F238E27FC236}">
                    <a16:creationId xmlns:a16="http://schemas.microsoft.com/office/drawing/2014/main" id="{032F7485-EF77-471D-B8A4-FB2CEA2FFDA8}"/>
                  </a:ext>
                </a:extLst>
              </p:cNvPr>
              <p:cNvSpPr/>
              <p:nvPr/>
            </p:nvSpPr>
            <p:spPr>
              <a:xfrm>
                <a:off x="3075484" y="-1136795"/>
                <a:ext cx="316127" cy="161925"/>
              </a:xfrm>
              <a:custGeom>
                <a:avLst/>
                <a:gdLst>
                  <a:gd name="connsiteX0" fmla="*/ 121233 w 316127"/>
                  <a:gd name="connsiteY0" fmla="*/ -13 h 161925"/>
                  <a:gd name="connsiteX1" fmla="*/ -13 w 316127"/>
                  <a:gd name="connsiteY1" fmla="*/ 121629 h 161925"/>
                  <a:gd name="connsiteX2" fmla="*/ 6933 w 316127"/>
                  <a:gd name="connsiteY2" fmla="*/ 161912 h 161925"/>
                  <a:gd name="connsiteX3" fmla="*/ 154094 w 316127"/>
                  <a:gd name="connsiteY3" fmla="*/ 161912 h 161925"/>
                  <a:gd name="connsiteX4" fmla="*/ 189527 w 316127"/>
                  <a:gd name="connsiteY4" fmla="*/ 126098 h 161925"/>
                  <a:gd name="connsiteX5" fmla="*/ 42937 w 316127"/>
                  <a:gd name="connsiteY5" fmla="*/ 126098 h 161925"/>
                  <a:gd name="connsiteX6" fmla="*/ 14934 w 316127"/>
                  <a:gd name="connsiteY6" fmla="*/ 154673 h 161925"/>
                  <a:gd name="connsiteX7" fmla="*/ 9886 w 316127"/>
                  <a:gd name="connsiteY7" fmla="*/ 121812 h 161925"/>
                  <a:gd name="connsiteX8" fmla="*/ 119137 w 316127"/>
                  <a:gd name="connsiteY8" fmla="*/ 10084 h 161925"/>
                  <a:gd name="connsiteX9" fmla="*/ 306018 w 316127"/>
                  <a:gd name="connsiteY9" fmla="*/ 10084 h 161925"/>
                  <a:gd name="connsiteX10" fmla="*/ 316114 w 316127"/>
                  <a:gd name="connsiteY10" fmla="*/ -13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6127" h="161925">
                    <a:moveTo>
                      <a:pt x="121233" y="-13"/>
                    </a:moveTo>
                    <a:cubicBezTo>
                      <a:pt x="54161" y="97"/>
                      <a:pt x="-122" y="54558"/>
                      <a:pt x="-13" y="121629"/>
                    </a:cubicBezTo>
                    <a:cubicBezTo>
                      <a:pt x="10" y="135353"/>
                      <a:pt x="2358" y="148973"/>
                      <a:pt x="6933" y="161912"/>
                    </a:cubicBezTo>
                    <a:lnTo>
                      <a:pt x="154094" y="161912"/>
                    </a:lnTo>
                    <a:lnTo>
                      <a:pt x="189527" y="126098"/>
                    </a:lnTo>
                    <a:lnTo>
                      <a:pt x="42937" y="126098"/>
                    </a:lnTo>
                    <a:lnTo>
                      <a:pt x="14934" y="154673"/>
                    </a:lnTo>
                    <a:cubicBezTo>
                      <a:pt x="11600" y="144037"/>
                      <a:pt x="9898" y="132958"/>
                      <a:pt x="9886" y="121812"/>
                    </a:cubicBezTo>
                    <a:cubicBezTo>
                      <a:pt x="9820" y="61040"/>
                      <a:pt x="58379" y="11380"/>
                      <a:pt x="119137" y="10084"/>
                    </a:cubicBezTo>
                    <a:lnTo>
                      <a:pt x="306018" y="10084"/>
                    </a:lnTo>
                    <a:lnTo>
                      <a:pt x="316114" y="-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114" name="Freihandform: Form 113">
                <a:extLst>
                  <a:ext uri="{FF2B5EF4-FFF2-40B4-BE49-F238E27FC236}">
                    <a16:creationId xmlns:a16="http://schemas.microsoft.com/office/drawing/2014/main" id="{8107F62D-2727-46F6-B8AF-47423C3EFF17}"/>
                  </a:ext>
                </a:extLst>
              </p:cNvPr>
              <p:cNvSpPr/>
              <p:nvPr/>
            </p:nvSpPr>
            <p:spPr>
              <a:xfrm>
                <a:off x="3001849" y="-1055738"/>
                <a:ext cx="316375" cy="161925"/>
              </a:xfrm>
              <a:custGeom>
                <a:avLst/>
                <a:gdLst>
                  <a:gd name="connsiteX0" fmla="*/ 199917 w 316375"/>
                  <a:gd name="connsiteY0" fmla="*/ 161912 h 161925"/>
                  <a:gd name="connsiteX1" fmla="*/ 316250 w 316375"/>
                  <a:gd name="connsiteY1" fmla="*/ 35198 h 161925"/>
                  <a:gd name="connsiteX2" fmla="*/ 309455 w 316375"/>
                  <a:gd name="connsiteY2" fmla="*/ -13 h 161925"/>
                  <a:gd name="connsiteX3" fmla="*/ 161912 w 316375"/>
                  <a:gd name="connsiteY3" fmla="*/ -13 h 161925"/>
                  <a:gd name="connsiteX4" fmla="*/ 131527 w 316375"/>
                  <a:gd name="connsiteY4" fmla="*/ 30372 h 161925"/>
                  <a:gd name="connsiteX5" fmla="*/ 278498 w 316375"/>
                  <a:gd name="connsiteY5" fmla="*/ 30372 h 161925"/>
                  <a:gd name="connsiteX6" fmla="*/ 301358 w 316375"/>
                  <a:gd name="connsiteY6" fmla="*/ 7607 h 161925"/>
                  <a:gd name="connsiteX7" fmla="*/ 227741 w 316375"/>
                  <a:gd name="connsiteY7" fmla="*/ 146808 h 161925"/>
                  <a:gd name="connsiteX8" fmla="*/ 197345 w 316375"/>
                  <a:gd name="connsiteY8" fmla="*/ 151721 h 161925"/>
                  <a:gd name="connsiteX9" fmla="*/ 156864 w 316375"/>
                  <a:gd name="connsiteY9" fmla="*/ 151721 h 161925"/>
                  <a:gd name="connsiteX10" fmla="*/ 210014 w 316375"/>
                  <a:gd name="connsiteY10" fmla="*/ 98571 h 161925"/>
                  <a:gd name="connsiteX11" fmla="*/ 63233 w 316375"/>
                  <a:gd name="connsiteY11" fmla="*/ 98571 h 161925"/>
                  <a:gd name="connsiteX12" fmla="*/ -13 w 316375"/>
                  <a:gd name="connsiteY12" fmla="*/ 161912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6375" h="161925">
                    <a:moveTo>
                      <a:pt x="199917" y="161912"/>
                    </a:moveTo>
                    <a:cubicBezTo>
                      <a:pt x="267033" y="159045"/>
                      <a:pt x="319116" y="102313"/>
                      <a:pt x="316250" y="35198"/>
                    </a:cubicBezTo>
                    <a:cubicBezTo>
                      <a:pt x="315737" y="23190"/>
                      <a:pt x="313447" y="11324"/>
                      <a:pt x="309455" y="-13"/>
                    </a:cubicBezTo>
                    <a:lnTo>
                      <a:pt x="161912" y="-13"/>
                    </a:lnTo>
                    <a:lnTo>
                      <a:pt x="131527" y="30372"/>
                    </a:lnTo>
                    <a:lnTo>
                      <a:pt x="278498" y="30372"/>
                    </a:lnTo>
                    <a:lnTo>
                      <a:pt x="301358" y="7607"/>
                    </a:lnTo>
                    <a:cubicBezTo>
                      <a:pt x="319469" y="66375"/>
                      <a:pt x="286509" y="128698"/>
                      <a:pt x="227741" y="146808"/>
                    </a:cubicBezTo>
                    <a:cubicBezTo>
                      <a:pt x="217885" y="149845"/>
                      <a:pt x="207656" y="151499"/>
                      <a:pt x="197345" y="151721"/>
                    </a:cubicBezTo>
                    <a:lnTo>
                      <a:pt x="156864" y="151721"/>
                    </a:lnTo>
                    <a:lnTo>
                      <a:pt x="210014" y="98571"/>
                    </a:lnTo>
                    <a:lnTo>
                      <a:pt x="63233" y="98571"/>
                    </a:lnTo>
                    <a:lnTo>
                      <a:pt x="-13" y="1619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115" name="Freihandform: Form 114">
                <a:extLst>
                  <a:ext uri="{FF2B5EF4-FFF2-40B4-BE49-F238E27FC236}">
                    <a16:creationId xmlns:a16="http://schemas.microsoft.com/office/drawing/2014/main" id="{A2CD89A1-AC9E-4541-9B6C-FB7B718630C4}"/>
                  </a:ext>
                </a:extLst>
              </p:cNvPr>
              <p:cNvSpPr/>
              <p:nvPr/>
            </p:nvSpPr>
            <p:spPr>
              <a:xfrm>
                <a:off x="3176537" y="-1091171"/>
                <a:ext cx="169544" cy="22669"/>
              </a:xfrm>
              <a:custGeom>
                <a:avLst/>
                <a:gdLst>
                  <a:gd name="connsiteX0" fmla="*/ 0 w 169544"/>
                  <a:gd name="connsiteY0" fmla="*/ 22670 h 22669"/>
                  <a:gd name="connsiteX1" fmla="*/ 146780 w 169544"/>
                  <a:gd name="connsiteY1" fmla="*/ 22670 h 22669"/>
                  <a:gd name="connsiteX2" fmla="*/ 169545 w 169544"/>
                  <a:gd name="connsiteY2" fmla="*/ 0 h 22669"/>
                  <a:gd name="connsiteX3" fmla="*/ 22765 w 169544"/>
                  <a:gd name="connsiteY3" fmla="*/ 0 h 22669"/>
                  <a:gd name="connsiteX4" fmla="*/ 0 w 169544"/>
                  <a:gd name="connsiteY4" fmla="*/ 22670 h 22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544" h="22669">
                    <a:moveTo>
                      <a:pt x="0" y="22670"/>
                    </a:moveTo>
                    <a:lnTo>
                      <a:pt x="146780" y="22670"/>
                    </a:lnTo>
                    <a:lnTo>
                      <a:pt x="169545" y="0"/>
                    </a:lnTo>
                    <a:lnTo>
                      <a:pt x="22765" y="0"/>
                    </a:lnTo>
                    <a:lnTo>
                      <a:pt x="0" y="226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116" name="Freihandform: Form 115">
                <a:extLst>
                  <a:ext uri="{FF2B5EF4-FFF2-40B4-BE49-F238E27FC236}">
                    <a16:creationId xmlns:a16="http://schemas.microsoft.com/office/drawing/2014/main" id="{2CC7EC5D-0997-4117-AEE9-C376385340DE}"/>
                  </a:ext>
                </a:extLst>
              </p:cNvPr>
              <p:cNvSpPr/>
              <p:nvPr/>
            </p:nvSpPr>
            <p:spPr>
              <a:xfrm>
                <a:off x="3209398" y="-1116507"/>
                <a:ext cx="162020" cy="15144"/>
              </a:xfrm>
              <a:custGeom>
                <a:avLst/>
                <a:gdLst>
                  <a:gd name="connsiteX0" fmla="*/ 0 w 162020"/>
                  <a:gd name="connsiteY0" fmla="*/ 15145 h 15144"/>
                  <a:gd name="connsiteX1" fmla="*/ 146780 w 162020"/>
                  <a:gd name="connsiteY1" fmla="*/ 15145 h 15144"/>
                  <a:gd name="connsiteX2" fmla="*/ 162020 w 162020"/>
                  <a:gd name="connsiteY2" fmla="*/ 0 h 15144"/>
                  <a:gd name="connsiteX3" fmla="*/ 15240 w 162020"/>
                  <a:gd name="connsiteY3" fmla="*/ 0 h 15144"/>
                  <a:gd name="connsiteX4" fmla="*/ 0 w 162020"/>
                  <a:gd name="connsiteY4" fmla="*/ 15145 h 15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020" h="15144">
                    <a:moveTo>
                      <a:pt x="0" y="15145"/>
                    </a:moveTo>
                    <a:lnTo>
                      <a:pt x="146780" y="15145"/>
                    </a:lnTo>
                    <a:lnTo>
                      <a:pt x="162020" y="0"/>
                    </a:lnTo>
                    <a:lnTo>
                      <a:pt x="15240" y="0"/>
                    </a:lnTo>
                    <a:lnTo>
                      <a:pt x="0" y="1514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</p:grpSp>
        <p:grpSp>
          <p:nvGrpSpPr>
            <p:cNvPr id="93" name="Grafik 2">
              <a:extLst>
                <a:ext uri="{FF2B5EF4-FFF2-40B4-BE49-F238E27FC236}">
                  <a16:creationId xmlns:a16="http://schemas.microsoft.com/office/drawing/2014/main" id="{98188132-E333-44A8-939D-FA618BFF651C}"/>
                </a:ext>
              </a:extLst>
            </p:cNvPr>
            <p:cNvGrpSpPr/>
            <p:nvPr/>
          </p:nvGrpSpPr>
          <p:grpSpPr>
            <a:xfrm>
              <a:off x="922011" y="-999571"/>
              <a:ext cx="2000622" cy="152233"/>
              <a:chOff x="3472669" y="-1059167"/>
              <a:chExt cx="1131760" cy="86119"/>
            </a:xfrm>
            <a:grpFill/>
          </p:grpSpPr>
          <p:sp>
            <p:nvSpPr>
              <p:cNvPr id="94" name="Freihandform: Form 93">
                <a:extLst>
                  <a:ext uri="{FF2B5EF4-FFF2-40B4-BE49-F238E27FC236}">
                    <a16:creationId xmlns:a16="http://schemas.microsoft.com/office/drawing/2014/main" id="{87E73BB3-40B3-4D2A-843B-886A5388DCAA}"/>
                  </a:ext>
                </a:extLst>
              </p:cNvPr>
              <p:cNvSpPr/>
              <p:nvPr/>
            </p:nvSpPr>
            <p:spPr>
              <a:xfrm>
                <a:off x="3472669" y="-1055927"/>
                <a:ext cx="73848" cy="81428"/>
              </a:xfrm>
              <a:custGeom>
                <a:avLst/>
                <a:gdLst>
                  <a:gd name="connsiteX0" fmla="*/ 73806 w 73848"/>
                  <a:gd name="connsiteY0" fmla="*/ 40372 h 81428"/>
                  <a:gd name="connsiteX1" fmla="*/ 73806 w 73848"/>
                  <a:gd name="connsiteY1" fmla="*/ 40848 h 81428"/>
                  <a:gd name="connsiteX2" fmla="*/ 36298 w 73848"/>
                  <a:gd name="connsiteY2" fmla="*/ 81387 h 81428"/>
                  <a:gd name="connsiteX3" fmla="*/ 32182 w 73848"/>
                  <a:gd name="connsiteY3" fmla="*/ 81329 h 81428"/>
                  <a:gd name="connsiteX4" fmla="*/ -13 w 73848"/>
                  <a:gd name="connsiteY4" fmla="*/ 81329 h 81428"/>
                  <a:gd name="connsiteX5" fmla="*/ -13 w 73848"/>
                  <a:gd name="connsiteY5" fmla="*/ 81 h 81428"/>
                  <a:gd name="connsiteX6" fmla="*/ 31991 w 73848"/>
                  <a:gd name="connsiteY6" fmla="*/ 81 h 81428"/>
                  <a:gd name="connsiteX7" fmla="*/ 73733 w 73848"/>
                  <a:gd name="connsiteY7" fmla="*/ 36450 h 81428"/>
                  <a:gd name="connsiteX8" fmla="*/ 73806 w 73848"/>
                  <a:gd name="connsiteY8" fmla="*/ 40372 h 81428"/>
                  <a:gd name="connsiteX9" fmla="*/ 45803 w 73848"/>
                  <a:gd name="connsiteY9" fmla="*/ 40467 h 81428"/>
                  <a:gd name="connsiteX10" fmla="*/ 31515 w 73848"/>
                  <a:gd name="connsiteY10" fmla="*/ 19798 h 81428"/>
                  <a:gd name="connsiteX11" fmla="*/ 26753 w 73848"/>
                  <a:gd name="connsiteY11" fmla="*/ 19798 h 81428"/>
                  <a:gd name="connsiteX12" fmla="*/ 26753 w 73848"/>
                  <a:gd name="connsiteY12" fmla="*/ 61613 h 81428"/>
                  <a:gd name="connsiteX13" fmla="*/ 31705 w 73848"/>
                  <a:gd name="connsiteY13" fmla="*/ 61613 h 81428"/>
                  <a:gd name="connsiteX14" fmla="*/ 45803 w 73848"/>
                  <a:gd name="connsiteY14" fmla="*/ 40943 h 81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3848" h="81428">
                    <a:moveTo>
                      <a:pt x="73806" y="40372"/>
                    </a:moveTo>
                    <a:lnTo>
                      <a:pt x="73806" y="40848"/>
                    </a:lnTo>
                    <a:cubicBezTo>
                      <a:pt x="74643" y="62400"/>
                      <a:pt x="57850" y="80550"/>
                      <a:pt x="36298" y="81387"/>
                    </a:cubicBezTo>
                    <a:cubicBezTo>
                      <a:pt x="34926" y="81440"/>
                      <a:pt x="33552" y="81421"/>
                      <a:pt x="32182" y="81329"/>
                    </a:cubicBezTo>
                    <a:lnTo>
                      <a:pt x="-13" y="81329"/>
                    </a:lnTo>
                    <a:lnTo>
                      <a:pt x="-13" y="81"/>
                    </a:lnTo>
                    <a:lnTo>
                      <a:pt x="31991" y="81"/>
                    </a:lnTo>
                    <a:cubicBezTo>
                      <a:pt x="53561" y="-1403"/>
                      <a:pt x="72250" y="14880"/>
                      <a:pt x="73733" y="36450"/>
                    </a:cubicBezTo>
                    <a:cubicBezTo>
                      <a:pt x="73823" y="37755"/>
                      <a:pt x="73847" y="39064"/>
                      <a:pt x="73806" y="40372"/>
                    </a:cubicBezTo>
                    <a:close/>
                    <a:moveTo>
                      <a:pt x="45803" y="40467"/>
                    </a:moveTo>
                    <a:cubicBezTo>
                      <a:pt x="45803" y="26370"/>
                      <a:pt x="40278" y="19798"/>
                      <a:pt x="31515" y="19798"/>
                    </a:cubicBezTo>
                    <a:lnTo>
                      <a:pt x="26753" y="19798"/>
                    </a:lnTo>
                    <a:lnTo>
                      <a:pt x="26753" y="61613"/>
                    </a:lnTo>
                    <a:lnTo>
                      <a:pt x="31705" y="61613"/>
                    </a:lnTo>
                    <a:cubicBezTo>
                      <a:pt x="40278" y="61613"/>
                      <a:pt x="45803" y="54850"/>
                      <a:pt x="45803" y="4094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95" name="Freihandform: Form 94">
                <a:extLst>
                  <a:ext uri="{FF2B5EF4-FFF2-40B4-BE49-F238E27FC236}">
                    <a16:creationId xmlns:a16="http://schemas.microsoft.com/office/drawing/2014/main" id="{B4D6C424-208E-47B1-BBA5-C4F322E9EB51}"/>
                  </a:ext>
                </a:extLst>
              </p:cNvPr>
              <p:cNvSpPr/>
              <p:nvPr/>
            </p:nvSpPr>
            <p:spPr>
              <a:xfrm>
                <a:off x="3553537" y="-1055833"/>
                <a:ext cx="60197" cy="81248"/>
              </a:xfrm>
              <a:custGeom>
                <a:avLst/>
                <a:gdLst>
                  <a:gd name="connsiteX0" fmla="*/ 60185 w 60197"/>
                  <a:gd name="connsiteY0" fmla="*/ 19704 h 81248"/>
                  <a:gd name="connsiteX1" fmla="*/ 26943 w 60197"/>
                  <a:gd name="connsiteY1" fmla="*/ 19704 h 81248"/>
                  <a:gd name="connsiteX2" fmla="*/ 26943 w 60197"/>
                  <a:gd name="connsiteY2" fmla="*/ 35611 h 81248"/>
                  <a:gd name="connsiteX3" fmla="*/ 57899 w 60197"/>
                  <a:gd name="connsiteY3" fmla="*/ 35611 h 81248"/>
                  <a:gd name="connsiteX4" fmla="*/ 57899 w 60197"/>
                  <a:gd name="connsiteY4" fmla="*/ 55327 h 81248"/>
                  <a:gd name="connsiteX5" fmla="*/ 26943 w 60197"/>
                  <a:gd name="connsiteY5" fmla="*/ 55327 h 81248"/>
                  <a:gd name="connsiteX6" fmla="*/ 26943 w 60197"/>
                  <a:gd name="connsiteY6" fmla="*/ 81236 h 81248"/>
                  <a:gd name="connsiteX7" fmla="*/ -13 w 60197"/>
                  <a:gd name="connsiteY7" fmla="*/ 81236 h 81248"/>
                  <a:gd name="connsiteX8" fmla="*/ -13 w 60197"/>
                  <a:gd name="connsiteY8" fmla="*/ -13 h 81248"/>
                  <a:gd name="connsiteX9" fmla="*/ 60185 w 60197"/>
                  <a:gd name="connsiteY9" fmla="*/ -13 h 81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0197" h="81248">
                    <a:moveTo>
                      <a:pt x="60185" y="19704"/>
                    </a:moveTo>
                    <a:lnTo>
                      <a:pt x="26943" y="19704"/>
                    </a:lnTo>
                    <a:lnTo>
                      <a:pt x="26943" y="35611"/>
                    </a:lnTo>
                    <a:lnTo>
                      <a:pt x="57899" y="35611"/>
                    </a:lnTo>
                    <a:lnTo>
                      <a:pt x="57899" y="55327"/>
                    </a:lnTo>
                    <a:lnTo>
                      <a:pt x="26943" y="55327"/>
                    </a:lnTo>
                    <a:lnTo>
                      <a:pt x="26943" y="81236"/>
                    </a:lnTo>
                    <a:lnTo>
                      <a:pt x="-13" y="81236"/>
                    </a:lnTo>
                    <a:lnTo>
                      <a:pt x="-13" y="-13"/>
                    </a:lnTo>
                    <a:lnTo>
                      <a:pt x="60185" y="-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96" name="Freihandform: Form 95">
                <a:extLst>
                  <a:ext uri="{FF2B5EF4-FFF2-40B4-BE49-F238E27FC236}">
                    <a16:creationId xmlns:a16="http://schemas.microsoft.com/office/drawing/2014/main" id="{AC5DCB1F-CBA7-46FF-9ED6-5C0266144A6B}"/>
                  </a:ext>
                </a:extLst>
              </p:cNvPr>
              <p:cNvSpPr/>
              <p:nvPr/>
            </p:nvSpPr>
            <p:spPr>
              <a:xfrm>
                <a:off x="3617068" y="-1056710"/>
                <a:ext cx="72866" cy="83109"/>
              </a:xfrm>
              <a:custGeom>
                <a:avLst/>
                <a:gdLst>
                  <a:gd name="connsiteX0" fmla="*/ -13 w 72866"/>
                  <a:gd name="connsiteY0" fmla="*/ 71159 h 83109"/>
                  <a:gd name="connsiteX1" fmla="*/ 11798 w 72866"/>
                  <a:gd name="connsiteY1" fmla="*/ 54300 h 83109"/>
                  <a:gd name="connsiteX2" fmla="*/ 35992 w 72866"/>
                  <a:gd name="connsiteY2" fmla="*/ 63349 h 83109"/>
                  <a:gd name="connsiteX3" fmla="*/ 44945 w 72866"/>
                  <a:gd name="connsiteY3" fmla="*/ 58491 h 83109"/>
                  <a:gd name="connsiteX4" fmla="*/ 27419 w 72866"/>
                  <a:gd name="connsiteY4" fmla="*/ 48966 h 83109"/>
                  <a:gd name="connsiteX5" fmla="*/ 4369 w 72866"/>
                  <a:gd name="connsiteY5" fmla="*/ 25820 h 83109"/>
                  <a:gd name="connsiteX6" fmla="*/ 39135 w 72866"/>
                  <a:gd name="connsiteY6" fmla="*/ 7 h 83109"/>
                  <a:gd name="connsiteX7" fmla="*/ 72854 w 72866"/>
                  <a:gd name="connsiteY7" fmla="*/ 12104 h 83109"/>
                  <a:gd name="connsiteX8" fmla="*/ 60090 w 72866"/>
                  <a:gd name="connsiteY8" fmla="*/ 26963 h 83109"/>
                  <a:gd name="connsiteX9" fmla="*/ 40469 w 72866"/>
                  <a:gd name="connsiteY9" fmla="*/ 19343 h 83109"/>
                  <a:gd name="connsiteX10" fmla="*/ 31515 w 72866"/>
                  <a:gd name="connsiteY10" fmla="*/ 24296 h 83109"/>
                  <a:gd name="connsiteX11" fmla="*/ 46279 w 72866"/>
                  <a:gd name="connsiteY11" fmla="*/ 32202 h 83109"/>
                  <a:gd name="connsiteX12" fmla="*/ 72091 w 72866"/>
                  <a:gd name="connsiteY12" fmla="*/ 58396 h 83109"/>
                  <a:gd name="connsiteX13" fmla="*/ 37325 w 72866"/>
                  <a:gd name="connsiteY13" fmla="*/ 83065 h 83109"/>
                  <a:gd name="connsiteX14" fmla="*/ -13 w 72866"/>
                  <a:gd name="connsiteY14" fmla="*/ 71159 h 83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2866" h="83109">
                    <a:moveTo>
                      <a:pt x="-13" y="71159"/>
                    </a:moveTo>
                    <a:lnTo>
                      <a:pt x="11798" y="54300"/>
                    </a:lnTo>
                    <a:cubicBezTo>
                      <a:pt x="18644" y="59902"/>
                      <a:pt x="27150" y="63083"/>
                      <a:pt x="35992" y="63349"/>
                    </a:cubicBezTo>
                    <a:cubicBezTo>
                      <a:pt x="42088" y="63349"/>
                      <a:pt x="44945" y="61634"/>
                      <a:pt x="44945" y="58491"/>
                    </a:cubicBezTo>
                    <a:cubicBezTo>
                      <a:pt x="44945" y="53824"/>
                      <a:pt x="38754" y="52014"/>
                      <a:pt x="27419" y="48966"/>
                    </a:cubicBezTo>
                    <a:cubicBezTo>
                      <a:pt x="13513" y="44775"/>
                      <a:pt x="4369" y="38488"/>
                      <a:pt x="4369" y="25820"/>
                    </a:cubicBezTo>
                    <a:cubicBezTo>
                      <a:pt x="4369" y="9818"/>
                      <a:pt x="19037" y="7"/>
                      <a:pt x="39135" y="7"/>
                    </a:cubicBezTo>
                    <a:cubicBezTo>
                      <a:pt x="51496" y="-346"/>
                      <a:pt x="63536" y="3974"/>
                      <a:pt x="72854" y="12104"/>
                    </a:cubicBezTo>
                    <a:lnTo>
                      <a:pt x="60090" y="26963"/>
                    </a:lnTo>
                    <a:cubicBezTo>
                      <a:pt x="54600" y="22277"/>
                      <a:pt x="47683" y="19591"/>
                      <a:pt x="40469" y="19343"/>
                    </a:cubicBezTo>
                    <a:cubicBezTo>
                      <a:pt x="34849" y="19343"/>
                      <a:pt x="31515" y="21248"/>
                      <a:pt x="31515" y="24296"/>
                    </a:cubicBezTo>
                    <a:cubicBezTo>
                      <a:pt x="31515" y="27344"/>
                      <a:pt x="36278" y="29344"/>
                      <a:pt x="46279" y="32202"/>
                    </a:cubicBezTo>
                    <a:cubicBezTo>
                      <a:pt x="60852" y="36393"/>
                      <a:pt x="72091" y="42489"/>
                      <a:pt x="72091" y="58396"/>
                    </a:cubicBezTo>
                    <a:cubicBezTo>
                      <a:pt x="72091" y="74302"/>
                      <a:pt x="58756" y="83065"/>
                      <a:pt x="37325" y="83065"/>
                    </a:cubicBezTo>
                    <a:cubicBezTo>
                      <a:pt x="23880" y="83509"/>
                      <a:pt x="10693" y="79304"/>
                      <a:pt x="-13" y="711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97" name="Freihandform: Form 96">
                <a:extLst>
                  <a:ext uri="{FF2B5EF4-FFF2-40B4-BE49-F238E27FC236}">
                    <a16:creationId xmlns:a16="http://schemas.microsoft.com/office/drawing/2014/main" id="{98E1A0D6-2B5A-4D2F-B026-4A6B286846A4}"/>
                  </a:ext>
                </a:extLst>
              </p:cNvPr>
              <p:cNvSpPr/>
              <p:nvPr/>
            </p:nvSpPr>
            <p:spPr>
              <a:xfrm>
                <a:off x="3725749" y="-1055833"/>
                <a:ext cx="71532" cy="81248"/>
              </a:xfrm>
              <a:custGeom>
                <a:avLst/>
                <a:gdLst>
                  <a:gd name="connsiteX0" fmla="*/ 60376 w 71532"/>
                  <a:gd name="connsiteY0" fmla="*/ 81236 h 81248"/>
                  <a:gd name="connsiteX1" fmla="*/ 52851 w 71532"/>
                  <a:gd name="connsiteY1" fmla="*/ 60280 h 81248"/>
                  <a:gd name="connsiteX2" fmla="*/ 19513 w 71532"/>
                  <a:gd name="connsiteY2" fmla="*/ 60280 h 81248"/>
                  <a:gd name="connsiteX3" fmla="*/ 11893 w 71532"/>
                  <a:gd name="connsiteY3" fmla="*/ 81236 h 81248"/>
                  <a:gd name="connsiteX4" fmla="*/ -13 w 71532"/>
                  <a:gd name="connsiteY4" fmla="*/ 81236 h 81248"/>
                  <a:gd name="connsiteX5" fmla="*/ 30848 w 71532"/>
                  <a:gd name="connsiteY5" fmla="*/ -13 h 81248"/>
                  <a:gd name="connsiteX6" fmla="*/ 40373 w 71532"/>
                  <a:gd name="connsiteY6" fmla="*/ -13 h 81248"/>
                  <a:gd name="connsiteX7" fmla="*/ 71520 w 71532"/>
                  <a:gd name="connsiteY7" fmla="*/ 81236 h 81248"/>
                  <a:gd name="connsiteX8" fmla="*/ 22847 w 71532"/>
                  <a:gd name="connsiteY8" fmla="*/ 50946 h 81248"/>
                  <a:gd name="connsiteX9" fmla="*/ 49898 w 71532"/>
                  <a:gd name="connsiteY9" fmla="*/ 50946 h 81248"/>
                  <a:gd name="connsiteX10" fmla="*/ 36563 w 71532"/>
                  <a:gd name="connsiteY10" fmla="*/ 14179 h 81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532" h="81248">
                    <a:moveTo>
                      <a:pt x="60376" y="81236"/>
                    </a:moveTo>
                    <a:lnTo>
                      <a:pt x="52851" y="60280"/>
                    </a:lnTo>
                    <a:lnTo>
                      <a:pt x="19513" y="60280"/>
                    </a:lnTo>
                    <a:lnTo>
                      <a:pt x="11893" y="81236"/>
                    </a:lnTo>
                    <a:lnTo>
                      <a:pt x="-13" y="81236"/>
                    </a:lnTo>
                    <a:lnTo>
                      <a:pt x="30848" y="-13"/>
                    </a:lnTo>
                    <a:lnTo>
                      <a:pt x="40373" y="-13"/>
                    </a:lnTo>
                    <a:lnTo>
                      <a:pt x="71520" y="81236"/>
                    </a:lnTo>
                    <a:close/>
                    <a:moveTo>
                      <a:pt x="22847" y="50946"/>
                    </a:moveTo>
                    <a:lnTo>
                      <a:pt x="49898" y="50946"/>
                    </a:lnTo>
                    <a:lnTo>
                      <a:pt x="36563" y="1417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98" name="Freihandform: Form 97">
                <a:extLst>
                  <a:ext uri="{FF2B5EF4-FFF2-40B4-BE49-F238E27FC236}">
                    <a16:creationId xmlns:a16="http://schemas.microsoft.com/office/drawing/2014/main" id="{3040ADDE-FACF-4261-AE7B-2781C5AF2308}"/>
                  </a:ext>
                </a:extLst>
              </p:cNvPr>
              <p:cNvSpPr/>
              <p:nvPr/>
            </p:nvSpPr>
            <p:spPr>
              <a:xfrm>
                <a:off x="3799662" y="-1034973"/>
                <a:ext cx="51625" cy="60388"/>
              </a:xfrm>
              <a:custGeom>
                <a:avLst/>
                <a:gdLst>
                  <a:gd name="connsiteX0" fmla="*/ 40183 w 51625"/>
                  <a:gd name="connsiteY0" fmla="*/ -13 h 60388"/>
                  <a:gd name="connsiteX1" fmla="*/ 51613 w 51625"/>
                  <a:gd name="connsiteY1" fmla="*/ -13 h 60388"/>
                  <a:gd name="connsiteX2" fmla="*/ 30086 w 51625"/>
                  <a:gd name="connsiteY2" fmla="*/ 60376 h 60388"/>
                  <a:gd name="connsiteX3" fmla="*/ 21704 w 51625"/>
                  <a:gd name="connsiteY3" fmla="*/ 60376 h 60388"/>
                  <a:gd name="connsiteX4" fmla="*/ -13 w 51625"/>
                  <a:gd name="connsiteY4" fmla="*/ -13 h 60388"/>
                  <a:gd name="connsiteX5" fmla="*/ 11322 w 51625"/>
                  <a:gd name="connsiteY5" fmla="*/ -13 h 60388"/>
                  <a:gd name="connsiteX6" fmla="*/ 25991 w 51625"/>
                  <a:gd name="connsiteY6" fmla="*/ 45231 h 60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25" h="60388">
                    <a:moveTo>
                      <a:pt x="40183" y="-13"/>
                    </a:moveTo>
                    <a:lnTo>
                      <a:pt x="51613" y="-13"/>
                    </a:lnTo>
                    <a:lnTo>
                      <a:pt x="30086" y="60376"/>
                    </a:lnTo>
                    <a:lnTo>
                      <a:pt x="21704" y="60376"/>
                    </a:lnTo>
                    <a:lnTo>
                      <a:pt x="-13" y="-13"/>
                    </a:lnTo>
                    <a:lnTo>
                      <a:pt x="11322" y="-13"/>
                    </a:lnTo>
                    <a:lnTo>
                      <a:pt x="25991" y="4523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99" name="Freihandform: Form 98">
                <a:extLst>
                  <a:ext uri="{FF2B5EF4-FFF2-40B4-BE49-F238E27FC236}">
                    <a16:creationId xmlns:a16="http://schemas.microsoft.com/office/drawing/2014/main" id="{96568DA5-CC5B-42AE-97FB-746F6F1464FF}"/>
                  </a:ext>
                </a:extLst>
              </p:cNvPr>
              <p:cNvSpPr/>
              <p:nvPr/>
            </p:nvSpPr>
            <p:spPr>
              <a:xfrm>
                <a:off x="3862143" y="-1059167"/>
                <a:ext cx="13146" cy="84582"/>
              </a:xfrm>
              <a:custGeom>
                <a:avLst/>
                <a:gdLst>
                  <a:gd name="connsiteX0" fmla="*/ -10 w 13146"/>
                  <a:gd name="connsiteY0" fmla="*/ 6655 h 84582"/>
                  <a:gd name="connsiteX1" fmla="*/ 6467 w 13146"/>
                  <a:gd name="connsiteY1" fmla="*/ -12 h 84582"/>
                  <a:gd name="connsiteX2" fmla="*/ 13133 w 13146"/>
                  <a:gd name="connsiteY2" fmla="*/ 6464 h 84582"/>
                  <a:gd name="connsiteX3" fmla="*/ 6657 w 13146"/>
                  <a:gd name="connsiteY3" fmla="*/ 13131 h 84582"/>
                  <a:gd name="connsiteX4" fmla="*/ 6563 w 13146"/>
                  <a:gd name="connsiteY4" fmla="*/ 13132 h 84582"/>
                  <a:gd name="connsiteX5" fmla="*/ -6 w 13146"/>
                  <a:gd name="connsiteY5" fmla="*/ 7141 h 84582"/>
                  <a:gd name="connsiteX6" fmla="*/ -10 w 13146"/>
                  <a:gd name="connsiteY6" fmla="*/ 6655 h 84582"/>
                  <a:gd name="connsiteX7" fmla="*/ 11992 w 13146"/>
                  <a:gd name="connsiteY7" fmla="*/ 24181 h 84582"/>
                  <a:gd name="connsiteX8" fmla="*/ 11992 w 13146"/>
                  <a:gd name="connsiteY8" fmla="*/ 84569 h 84582"/>
                  <a:gd name="connsiteX9" fmla="*/ 848 w 13146"/>
                  <a:gd name="connsiteY9" fmla="*/ 84569 h 84582"/>
                  <a:gd name="connsiteX10" fmla="*/ 848 w 13146"/>
                  <a:gd name="connsiteY10" fmla="*/ 24181 h 84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46" h="84582">
                    <a:moveTo>
                      <a:pt x="-10" y="6655"/>
                    </a:moveTo>
                    <a:cubicBezTo>
                      <a:pt x="-62" y="3025"/>
                      <a:pt x="2837" y="41"/>
                      <a:pt x="6467" y="-12"/>
                    </a:cubicBezTo>
                    <a:cubicBezTo>
                      <a:pt x="10096" y="-65"/>
                      <a:pt x="13081" y="2835"/>
                      <a:pt x="13133" y="6464"/>
                    </a:cubicBezTo>
                    <a:cubicBezTo>
                      <a:pt x="13186" y="10094"/>
                      <a:pt x="10286" y="13078"/>
                      <a:pt x="6657" y="13131"/>
                    </a:cubicBezTo>
                    <a:cubicBezTo>
                      <a:pt x="6626" y="13132"/>
                      <a:pt x="6594" y="13132"/>
                      <a:pt x="6563" y="13132"/>
                    </a:cubicBezTo>
                    <a:cubicBezTo>
                      <a:pt x="3094" y="13291"/>
                      <a:pt x="153" y="10609"/>
                      <a:pt x="-6" y="7141"/>
                    </a:cubicBezTo>
                    <a:cubicBezTo>
                      <a:pt x="-14" y="6979"/>
                      <a:pt x="-15" y="6817"/>
                      <a:pt x="-10" y="6655"/>
                    </a:cubicBezTo>
                    <a:close/>
                    <a:moveTo>
                      <a:pt x="11992" y="24181"/>
                    </a:moveTo>
                    <a:lnTo>
                      <a:pt x="11992" y="84569"/>
                    </a:lnTo>
                    <a:lnTo>
                      <a:pt x="848" y="84569"/>
                    </a:lnTo>
                    <a:lnTo>
                      <a:pt x="848" y="241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100" name="Freihandform: Form 99">
                <a:extLst>
                  <a:ext uri="{FF2B5EF4-FFF2-40B4-BE49-F238E27FC236}">
                    <a16:creationId xmlns:a16="http://schemas.microsoft.com/office/drawing/2014/main" id="{FF387D9A-A5CE-4B66-B92C-A5528EFEBF50}"/>
                  </a:ext>
                </a:extLst>
              </p:cNvPr>
              <p:cNvSpPr/>
              <p:nvPr/>
            </p:nvSpPr>
            <p:spPr>
              <a:xfrm>
                <a:off x="3889960" y="-1036124"/>
                <a:ext cx="50292" cy="62753"/>
              </a:xfrm>
              <a:custGeom>
                <a:avLst/>
                <a:gdLst>
                  <a:gd name="connsiteX0" fmla="*/ 48089 w 50292"/>
                  <a:gd name="connsiteY0" fmla="*/ 48287 h 62753"/>
                  <a:gd name="connsiteX1" fmla="*/ 50279 w 50292"/>
                  <a:gd name="connsiteY1" fmla="*/ 60574 h 62753"/>
                  <a:gd name="connsiteX2" fmla="*/ 50279 w 50292"/>
                  <a:gd name="connsiteY2" fmla="*/ 61526 h 62753"/>
                  <a:gd name="connsiteX3" fmla="*/ 38659 w 50292"/>
                  <a:gd name="connsiteY3" fmla="*/ 61526 h 62753"/>
                  <a:gd name="connsiteX4" fmla="*/ 37230 w 50292"/>
                  <a:gd name="connsiteY4" fmla="*/ 55621 h 62753"/>
                  <a:gd name="connsiteX5" fmla="*/ 20656 w 50292"/>
                  <a:gd name="connsiteY5" fmla="*/ 62669 h 62753"/>
                  <a:gd name="connsiteX6" fmla="*/ 41 w 50292"/>
                  <a:gd name="connsiteY6" fmla="*/ 45325 h 62753"/>
                  <a:gd name="connsiteX7" fmla="*/ -13 w 50292"/>
                  <a:gd name="connsiteY7" fmla="*/ 44477 h 62753"/>
                  <a:gd name="connsiteX8" fmla="*/ 27038 w 50292"/>
                  <a:gd name="connsiteY8" fmla="*/ 24474 h 62753"/>
                  <a:gd name="connsiteX9" fmla="*/ 36563 w 50292"/>
                  <a:gd name="connsiteY9" fmla="*/ 24474 h 62753"/>
                  <a:gd name="connsiteX10" fmla="*/ 36563 w 50292"/>
                  <a:gd name="connsiteY10" fmla="*/ 19997 h 62753"/>
                  <a:gd name="connsiteX11" fmla="*/ 26579 w 50292"/>
                  <a:gd name="connsiteY11" fmla="*/ 8507 h 62753"/>
                  <a:gd name="connsiteX12" fmla="*/ 24466 w 50292"/>
                  <a:gd name="connsiteY12" fmla="*/ 8567 h 62753"/>
                  <a:gd name="connsiteX13" fmla="*/ 12084 w 50292"/>
                  <a:gd name="connsiteY13" fmla="*/ 18092 h 62753"/>
                  <a:gd name="connsiteX14" fmla="*/ 940 w 50292"/>
                  <a:gd name="connsiteY14" fmla="*/ 18092 h 62753"/>
                  <a:gd name="connsiteX15" fmla="*/ 25133 w 50292"/>
                  <a:gd name="connsiteY15" fmla="*/ 185 h 62753"/>
                  <a:gd name="connsiteX16" fmla="*/ 47527 w 50292"/>
                  <a:gd name="connsiteY16" fmla="*/ 17025 h 62753"/>
                  <a:gd name="connsiteX17" fmla="*/ 47707 w 50292"/>
                  <a:gd name="connsiteY17" fmla="*/ 20569 h 62753"/>
                  <a:gd name="connsiteX18" fmla="*/ 36944 w 50292"/>
                  <a:gd name="connsiteY18" fmla="*/ 44477 h 62753"/>
                  <a:gd name="connsiteX19" fmla="*/ 36944 w 50292"/>
                  <a:gd name="connsiteY19" fmla="*/ 32094 h 62753"/>
                  <a:gd name="connsiteX20" fmla="*/ 29039 w 50292"/>
                  <a:gd name="connsiteY20" fmla="*/ 32094 h 62753"/>
                  <a:gd name="connsiteX21" fmla="*/ 11227 w 50292"/>
                  <a:gd name="connsiteY21" fmla="*/ 42857 h 62753"/>
                  <a:gd name="connsiteX22" fmla="*/ 20010 w 50292"/>
                  <a:gd name="connsiteY22" fmla="*/ 53070 h 62753"/>
                  <a:gd name="connsiteX23" fmla="*/ 22371 w 50292"/>
                  <a:gd name="connsiteY23" fmla="*/ 52954 h 62753"/>
                  <a:gd name="connsiteX24" fmla="*/ 36944 w 50292"/>
                  <a:gd name="connsiteY24" fmla="*/ 44477 h 62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0292" h="62753">
                    <a:moveTo>
                      <a:pt x="48089" y="48287"/>
                    </a:moveTo>
                    <a:cubicBezTo>
                      <a:pt x="48054" y="52482"/>
                      <a:pt x="48797" y="56648"/>
                      <a:pt x="50279" y="60574"/>
                    </a:cubicBezTo>
                    <a:lnTo>
                      <a:pt x="50279" y="61526"/>
                    </a:lnTo>
                    <a:lnTo>
                      <a:pt x="38659" y="61526"/>
                    </a:lnTo>
                    <a:cubicBezTo>
                      <a:pt x="37904" y="59636"/>
                      <a:pt x="37423" y="57647"/>
                      <a:pt x="37230" y="55621"/>
                    </a:cubicBezTo>
                    <a:cubicBezTo>
                      <a:pt x="32877" y="60102"/>
                      <a:pt x="26904" y="62643"/>
                      <a:pt x="20656" y="62669"/>
                    </a:cubicBezTo>
                    <a:cubicBezTo>
                      <a:pt x="10174" y="63573"/>
                      <a:pt x="945" y="55807"/>
                      <a:pt x="41" y="45325"/>
                    </a:cubicBezTo>
                    <a:cubicBezTo>
                      <a:pt x="17" y="45043"/>
                      <a:pt x="-1" y="44760"/>
                      <a:pt x="-13" y="44477"/>
                    </a:cubicBezTo>
                    <a:cubicBezTo>
                      <a:pt x="-13" y="31237"/>
                      <a:pt x="10560" y="24474"/>
                      <a:pt x="27038" y="24474"/>
                    </a:cubicBezTo>
                    <a:lnTo>
                      <a:pt x="36563" y="24474"/>
                    </a:lnTo>
                    <a:lnTo>
                      <a:pt x="36563" y="19997"/>
                    </a:lnTo>
                    <a:cubicBezTo>
                      <a:pt x="36979" y="14068"/>
                      <a:pt x="32509" y="8923"/>
                      <a:pt x="26579" y="8507"/>
                    </a:cubicBezTo>
                    <a:cubicBezTo>
                      <a:pt x="25875" y="8458"/>
                      <a:pt x="25167" y="8478"/>
                      <a:pt x="24466" y="8567"/>
                    </a:cubicBezTo>
                    <a:cubicBezTo>
                      <a:pt x="17037" y="8567"/>
                      <a:pt x="12084" y="12949"/>
                      <a:pt x="12084" y="18092"/>
                    </a:cubicBezTo>
                    <a:lnTo>
                      <a:pt x="940" y="18092"/>
                    </a:lnTo>
                    <a:cubicBezTo>
                      <a:pt x="940" y="9520"/>
                      <a:pt x="10465" y="185"/>
                      <a:pt x="25133" y="185"/>
                    </a:cubicBezTo>
                    <a:cubicBezTo>
                      <a:pt x="35967" y="-1348"/>
                      <a:pt x="45993" y="6191"/>
                      <a:pt x="47527" y="17025"/>
                    </a:cubicBezTo>
                    <a:cubicBezTo>
                      <a:pt x="47693" y="18198"/>
                      <a:pt x="47753" y="19384"/>
                      <a:pt x="47707" y="20569"/>
                    </a:cubicBezTo>
                    <a:close/>
                    <a:moveTo>
                      <a:pt x="36944" y="44477"/>
                    </a:moveTo>
                    <a:lnTo>
                      <a:pt x="36944" y="32094"/>
                    </a:lnTo>
                    <a:lnTo>
                      <a:pt x="29039" y="32094"/>
                    </a:lnTo>
                    <a:cubicBezTo>
                      <a:pt x="17608" y="32094"/>
                      <a:pt x="11227" y="35523"/>
                      <a:pt x="11227" y="42857"/>
                    </a:cubicBezTo>
                    <a:cubicBezTo>
                      <a:pt x="10832" y="48103"/>
                      <a:pt x="14764" y="52676"/>
                      <a:pt x="20010" y="53070"/>
                    </a:cubicBezTo>
                    <a:cubicBezTo>
                      <a:pt x="20799" y="53130"/>
                      <a:pt x="21592" y="53091"/>
                      <a:pt x="22371" y="52954"/>
                    </a:cubicBezTo>
                    <a:cubicBezTo>
                      <a:pt x="28411" y="52995"/>
                      <a:pt x="33994" y="49747"/>
                      <a:pt x="36944" y="4447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101" name="Freihandform: Form 100">
                <a:extLst>
                  <a:ext uri="{FF2B5EF4-FFF2-40B4-BE49-F238E27FC236}">
                    <a16:creationId xmlns:a16="http://schemas.microsoft.com/office/drawing/2014/main" id="{204303F2-C7B0-4EEC-A61A-63AA1C2667C8}"/>
                  </a:ext>
                </a:extLst>
              </p:cNvPr>
              <p:cNvSpPr/>
              <p:nvPr/>
            </p:nvSpPr>
            <p:spPr>
              <a:xfrm>
                <a:off x="3948919" y="-1049451"/>
                <a:ext cx="32099" cy="75628"/>
              </a:xfrm>
              <a:custGeom>
                <a:avLst/>
                <a:gdLst>
                  <a:gd name="connsiteX0" fmla="*/ 32086 w 32099"/>
                  <a:gd name="connsiteY0" fmla="*/ 65424 h 75628"/>
                  <a:gd name="connsiteX1" fmla="*/ 32086 w 32099"/>
                  <a:gd name="connsiteY1" fmla="*/ 74949 h 75628"/>
                  <a:gd name="connsiteX2" fmla="*/ 22561 w 32099"/>
                  <a:gd name="connsiteY2" fmla="*/ 75616 h 75628"/>
                  <a:gd name="connsiteX3" fmla="*/ 8369 w 32099"/>
                  <a:gd name="connsiteY3" fmla="*/ 59995 h 75628"/>
                  <a:gd name="connsiteX4" fmla="*/ 8369 w 32099"/>
                  <a:gd name="connsiteY4" fmla="*/ 22752 h 75628"/>
                  <a:gd name="connsiteX5" fmla="*/ -13 w 32099"/>
                  <a:gd name="connsiteY5" fmla="*/ 22752 h 75628"/>
                  <a:gd name="connsiteX6" fmla="*/ -13 w 32099"/>
                  <a:gd name="connsiteY6" fmla="*/ 14465 h 75628"/>
                  <a:gd name="connsiteX7" fmla="*/ 7702 w 32099"/>
                  <a:gd name="connsiteY7" fmla="*/ 14465 h 75628"/>
                  <a:gd name="connsiteX8" fmla="*/ 7702 w 32099"/>
                  <a:gd name="connsiteY8" fmla="*/ -13 h 75628"/>
                  <a:gd name="connsiteX9" fmla="*/ 18847 w 32099"/>
                  <a:gd name="connsiteY9" fmla="*/ -13 h 75628"/>
                  <a:gd name="connsiteX10" fmla="*/ 18847 w 32099"/>
                  <a:gd name="connsiteY10" fmla="*/ 14465 h 75628"/>
                  <a:gd name="connsiteX11" fmla="*/ 30848 w 32099"/>
                  <a:gd name="connsiteY11" fmla="*/ 14465 h 75628"/>
                  <a:gd name="connsiteX12" fmla="*/ 30848 w 32099"/>
                  <a:gd name="connsiteY12" fmla="*/ 22752 h 75628"/>
                  <a:gd name="connsiteX13" fmla="*/ 19132 w 32099"/>
                  <a:gd name="connsiteY13" fmla="*/ 22752 h 75628"/>
                  <a:gd name="connsiteX14" fmla="*/ 19132 w 32099"/>
                  <a:gd name="connsiteY14" fmla="*/ 59899 h 75628"/>
                  <a:gd name="connsiteX15" fmla="*/ 25514 w 32099"/>
                  <a:gd name="connsiteY15" fmla="*/ 66091 h 75628"/>
                  <a:gd name="connsiteX16" fmla="*/ 32087 w 32099"/>
                  <a:gd name="connsiteY16" fmla="*/ 65424 h 75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2099" h="75628">
                    <a:moveTo>
                      <a:pt x="32086" y="65424"/>
                    </a:moveTo>
                    <a:lnTo>
                      <a:pt x="32086" y="74949"/>
                    </a:lnTo>
                    <a:cubicBezTo>
                      <a:pt x="28931" y="75399"/>
                      <a:pt x="25748" y="75621"/>
                      <a:pt x="22561" y="75616"/>
                    </a:cubicBezTo>
                    <a:cubicBezTo>
                      <a:pt x="14846" y="75616"/>
                      <a:pt x="8369" y="71710"/>
                      <a:pt x="8369" y="59995"/>
                    </a:cubicBezTo>
                    <a:lnTo>
                      <a:pt x="8369" y="22752"/>
                    </a:lnTo>
                    <a:lnTo>
                      <a:pt x="-13" y="22752"/>
                    </a:lnTo>
                    <a:lnTo>
                      <a:pt x="-13" y="14465"/>
                    </a:lnTo>
                    <a:lnTo>
                      <a:pt x="7702" y="14465"/>
                    </a:lnTo>
                    <a:lnTo>
                      <a:pt x="7702" y="-13"/>
                    </a:lnTo>
                    <a:lnTo>
                      <a:pt x="18847" y="-13"/>
                    </a:lnTo>
                    <a:lnTo>
                      <a:pt x="18847" y="14465"/>
                    </a:lnTo>
                    <a:lnTo>
                      <a:pt x="30848" y="14465"/>
                    </a:lnTo>
                    <a:lnTo>
                      <a:pt x="30848" y="22752"/>
                    </a:lnTo>
                    <a:lnTo>
                      <a:pt x="19132" y="22752"/>
                    </a:lnTo>
                    <a:lnTo>
                      <a:pt x="19132" y="59899"/>
                    </a:lnTo>
                    <a:cubicBezTo>
                      <a:pt x="19132" y="65138"/>
                      <a:pt x="22276" y="66091"/>
                      <a:pt x="25514" y="66091"/>
                    </a:cubicBezTo>
                    <a:cubicBezTo>
                      <a:pt x="27718" y="66028"/>
                      <a:pt x="29915" y="65805"/>
                      <a:pt x="32087" y="654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102" name="Freihandform: Form 101">
                <a:extLst>
                  <a:ext uri="{FF2B5EF4-FFF2-40B4-BE49-F238E27FC236}">
                    <a16:creationId xmlns:a16="http://schemas.microsoft.com/office/drawing/2014/main" id="{7667F3C7-003F-40E5-AECC-B3D8520AA9E6}"/>
                  </a:ext>
                </a:extLst>
              </p:cNvPr>
              <p:cNvSpPr/>
              <p:nvPr/>
            </p:nvSpPr>
            <p:spPr>
              <a:xfrm>
                <a:off x="3992350" y="-1059167"/>
                <a:ext cx="13146" cy="84582"/>
              </a:xfrm>
              <a:custGeom>
                <a:avLst/>
                <a:gdLst>
                  <a:gd name="connsiteX0" fmla="*/ -10 w 13146"/>
                  <a:gd name="connsiteY0" fmla="*/ 6655 h 84582"/>
                  <a:gd name="connsiteX1" fmla="*/ 6467 w 13146"/>
                  <a:gd name="connsiteY1" fmla="*/ -12 h 84582"/>
                  <a:gd name="connsiteX2" fmla="*/ 13133 w 13146"/>
                  <a:gd name="connsiteY2" fmla="*/ 6464 h 84582"/>
                  <a:gd name="connsiteX3" fmla="*/ 6657 w 13146"/>
                  <a:gd name="connsiteY3" fmla="*/ 13131 h 84582"/>
                  <a:gd name="connsiteX4" fmla="*/ 6563 w 13146"/>
                  <a:gd name="connsiteY4" fmla="*/ 13132 h 84582"/>
                  <a:gd name="connsiteX5" fmla="*/ -6 w 13146"/>
                  <a:gd name="connsiteY5" fmla="*/ 7141 h 84582"/>
                  <a:gd name="connsiteX6" fmla="*/ -10 w 13146"/>
                  <a:gd name="connsiteY6" fmla="*/ 6655 h 84582"/>
                  <a:gd name="connsiteX7" fmla="*/ 11897 w 13146"/>
                  <a:gd name="connsiteY7" fmla="*/ 24181 h 84582"/>
                  <a:gd name="connsiteX8" fmla="*/ 11897 w 13146"/>
                  <a:gd name="connsiteY8" fmla="*/ 84569 h 84582"/>
                  <a:gd name="connsiteX9" fmla="*/ 752 w 13146"/>
                  <a:gd name="connsiteY9" fmla="*/ 84569 h 84582"/>
                  <a:gd name="connsiteX10" fmla="*/ 752 w 13146"/>
                  <a:gd name="connsiteY10" fmla="*/ 24181 h 84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46" h="84582">
                    <a:moveTo>
                      <a:pt x="-10" y="6655"/>
                    </a:moveTo>
                    <a:cubicBezTo>
                      <a:pt x="-62" y="3025"/>
                      <a:pt x="2837" y="41"/>
                      <a:pt x="6467" y="-12"/>
                    </a:cubicBezTo>
                    <a:cubicBezTo>
                      <a:pt x="10096" y="-65"/>
                      <a:pt x="13081" y="2835"/>
                      <a:pt x="13133" y="6464"/>
                    </a:cubicBezTo>
                    <a:cubicBezTo>
                      <a:pt x="13186" y="10094"/>
                      <a:pt x="10286" y="13078"/>
                      <a:pt x="6657" y="13131"/>
                    </a:cubicBezTo>
                    <a:cubicBezTo>
                      <a:pt x="6626" y="13132"/>
                      <a:pt x="6594" y="13132"/>
                      <a:pt x="6563" y="13132"/>
                    </a:cubicBezTo>
                    <a:cubicBezTo>
                      <a:pt x="3094" y="13291"/>
                      <a:pt x="153" y="10609"/>
                      <a:pt x="-6" y="7141"/>
                    </a:cubicBezTo>
                    <a:cubicBezTo>
                      <a:pt x="-14" y="6979"/>
                      <a:pt x="-15" y="6817"/>
                      <a:pt x="-10" y="6655"/>
                    </a:cubicBezTo>
                    <a:close/>
                    <a:moveTo>
                      <a:pt x="11897" y="24181"/>
                    </a:moveTo>
                    <a:lnTo>
                      <a:pt x="11897" y="84569"/>
                    </a:lnTo>
                    <a:lnTo>
                      <a:pt x="752" y="84569"/>
                    </a:lnTo>
                    <a:lnTo>
                      <a:pt x="752" y="241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103" name="Freihandform: Form 102">
                <a:extLst>
                  <a:ext uri="{FF2B5EF4-FFF2-40B4-BE49-F238E27FC236}">
                    <a16:creationId xmlns:a16="http://schemas.microsoft.com/office/drawing/2014/main" id="{1BCBA0C9-E976-4F35-AF6F-61F1F8414496}"/>
                  </a:ext>
                </a:extLst>
              </p:cNvPr>
              <p:cNvSpPr/>
              <p:nvPr/>
            </p:nvSpPr>
            <p:spPr>
              <a:xfrm>
                <a:off x="4018925" y="-1036416"/>
                <a:ext cx="55631" cy="63368"/>
              </a:xfrm>
              <a:custGeom>
                <a:avLst/>
                <a:gdLst>
                  <a:gd name="connsiteX0" fmla="*/ 180 w 55631"/>
                  <a:gd name="connsiteY0" fmla="*/ 31053 h 63368"/>
                  <a:gd name="connsiteX1" fmla="*/ 24553 w 55631"/>
                  <a:gd name="connsiteY1" fmla="*/ 180 h 63368"/>
                  <a:gd name="connsiteX2" fmla="*/ 55425 w 55631"/>
                  <a:gd name="connsiteY2" fmla="*/ 24553 h 63368"/>
                  <a:gd name="connsiteX3" fmla="*/ 55425 w 55631"/>
                  <a:gd name="connsiteY3" fmla="*/ 31053 h 63368"/>
                  <a:gd name="connsiteX4" fmla="*/ 55425 w 55631"/>
                  <a:gd name="connsiteY4" fmla="*/ 32291 h 63368"/>
                  <a:gd name="connsiteX5" fmla="*/ 31053 w 55631"/>
                  <a:gd name="connsiteY5" fmla="*/ 63163 h 63368"/>
                  <a:gd name="connsiteX6" fmla="*/ 180 w 55631"/>
                  <a:gd name="connsiteY6" fmla="*/ 38790 h 63368"/>
                  <a:gd name="connsiteX7" fmla="*/ 180 w 55631"/>
                  <a:gd name="connsiteY7" fmla="*/ 32291 h 63368"/>
                  <a:gd name="connsiteX8" fmla="*/ 11420 w 55631"/>
                  <a:gd name="connsiteY8" fmla="*/ 32291 h 63368"/>
                  <a:gd name="connsiteX9" fmla="*/ 27898 w 55631"/>
                  <a:gd name="connsiteY9" fmla="*/ 54008 h 63368"/>
                  <a:gd name="connsiteX10" fmla="*/ 44281 w 55631"/>
                  <a:gd name="connsiteY10" fmla="*/ 32291 h 63368"/>
                  <a:gd name="connsiteX11" fmla="*/ 44281 w 55631"/>
                  <a:gd name="connsiteY11" fmla="*/ 31053 h 63368"/>
                  <a:gd name="connsiteX12" fmla="*/ 27708 w 55631"/>
                  <a:gd name="connsiteY12" fmla="*/ 9240 h 63368"/>
                  <a:gd name="connsiteX13" fmla="*/ 11420 w 55631"/>
                  <a:gd name="connsiteY13" fmla="*/ 31053 h 63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5631" h="63368">
                    <a:moveTo>
                      <a:pt x="180" y="31053"/>
                    </a:moveTo>
                    <a:cubicBezTo>
                      <a:pt x="-1614" y="15797"/>
                      <a:pt x="9298" y="1975"/>
                      <a:pt x="24553" y="180"/>
                    </a:cubicBezTo>
                    <a:cubicBezTo>
                      <a:pt x="39809" y="-1614"/>
                      <a:pt x="53631" y="9298"/>
                      <a:pt x="55425" y="24553"/>
                    </a:cubicBezTo>
                    <a:cubicBezTo>
                      <a:pt x="55679" y="26712"/>
                      <a:pt x="55679" y="28894"/>
                      <a:pt x="55425" y="31053"/>
                    </a:cubicBezTo>
                    <a:lnTo>
                      <a:pt x="55425" y="32291"/>
                    </a:lnTo>
                    <a:cubicBezTo>
                      <a:pt x="57220" y="47546"/>
                      <a:pt x="46308" y="61368"/>
                      <a:pt x="31053" y="63163"/>
                    </a:cubicBezTo>
                    <a:cubicBezTo>
                      <a:pt x="15797" y="64958"/>
                      <a:pt x="1975" y="54046"/>
                      <a:pt x="180" y="38790"/>
                    </a:cubicBezTo>
                    <a:cubicBezTo>
                      <a:pt x="-73" y="36631"/>
                      <a:pt x="-73" y="34450"/>
                      <a:pt x="180" y="32291"/>
                    </a:cubicBezTo>
                    <a:close/>
                    <a:moveTo>
                      <a:pt x="11420" y="32291"/>
                    </a:moveTo>
                    <a:cubicBezTo>
                      <a:pt x="11420" y="44007"/>
                      <a:pt x="16754" y="54008"/>
                      <a:pt x="27898" y="54008"/>
                    </a:cubicBezTo>
                    <a:cubicBezTo>
                      <a:pt x="39042" y="54008"/>
                      <a:pt x="44281" y="44483"/>
                      <a:pt x="44281" y="32291"/>
                    </a:cubicBezTo>
                    <a:lnTo>
                      <a:pt x="44281" y="31053"/>
                    </a:lnTo>
                    <a:cubicBezTo>
                      <a:pt x="44281" y="19432"/>
                      <a:pt x="38852" y="9240"/>
                      <a:pt x="27708" y="9240"/>
                    </a:cubicBezTo>
                    <a:cubicBezTo>
                      <a:pt x="16563" y="9240"/>
                      <a:pt x="11420" y="19432"/>
                      <a:pt x="11420" y="3105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104" name="Freihandform: Form 103">
                <a:extLst>
                  <a:ext uri="{FF2B5EF4-FFF2-40B4-BE49-F238E27FC236}">
                    <a16:creationId xmlns:a16="http://schemas.microsoft.com/office/drawing/2014/main" id="{A62CCCA8-E3BC-4CF0-AAA6-506FB9A4D8BB}"/>
                  </a:ext>
                </a:extLst>
              </p:cNvPr>
              <p:cNvSpPr/>
              <p:nvPr/>
            </p:nvSpPr>
            <p:spPr>
              <a:xfrm>
                <a:off x="4088270" y="-1036118"/>
                <a:ext cx="47910" cy="61533"/>
              </a:xfrm>
              <a:custGeom>
                <a:avLst/>
                <a:gdLst>
                  <a:gd name="connsiteX0" fmla="*/ 47898 w 47910"/>
                  <a:gd name="connsiteY0" fmla="*/ 21896 h 61533"/>
                  <a:gd name="connsiteX1" fmla="*/ 47898 w 47910"/>
                  <a:gd name="connsiteY1" fmla="*/ 61520 h 61533"/>
                  <a:gd name="connsiteX2" fmla="*/ 36754 w 47910"/>
                  <a:gd name="connsiteY2" fmla="*/ 61520 h 61533"/>
                  <a:gd name="connsiteX3" fmla="*/ 36754 w 47910"/>
                  <a:gd name="connsiteY3" fmla="*/ 21801 h 61533"/>
                  <a:gd name="connsiteX4" fmla="*/ 25133 w 47910"/>
                  <a:gd name="connsiteY4" fmla="*/ 9228 h 61533"/>
                  <a:gd name="connsiteX5" fmla="*/ 11132 w 47910"/>
                  <a:gd name="connsiteY5" fmla="*/ 18086 h 61533"/>
                  <a:gd name="connsiteX6" fmla="*/ 11131 w 47910"/>
                  <a:gd name="connsiteY6" fmla="*/ 61520 h 61533"/>
                  <a:gd name="connsiteX7" fmla="*/ -13 w 47910"/>
                  <a:gd name="connsiteY7" fmla="*/ 61520 h 61533"/>
                  <a:gd name="connsiteX8" fmla="*/ -13 w 47910"/>
                  <a:gd name="connsiteY8" fmla="*/ 1132 h 61533"/>
                  <a:gd name="connsiteX9" fmla="*/ 11227 w 47910"/>
                  <a:gd name="connsiteY9" fmla="*/ 1132 h 61533"/>
                  <a:gd name="connsiteX10" fmla="*/ 11227 w 47910"/>
                  <a:gd name="connsiteY10" fmla="*/ 7799 h 61533"/>
                  <a:gd name="connsiteX11" fmla="*/ 28658 w 47910"/>
                  <a:gd name="connsiteY11" fmla="*/ -11 h 61533"/>
                  <a:gd name="connsiteX12" fmla="*/ 47898 w 47910"/>
                  <a:gd name="connsiteY12" fmla="*/ 21896 h 61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910" h="61533">
                    <a:moveTo>
                      <a:pt x="47898" y="21896"/>
                    </a:moveTo>
                    <a:lnTo>
                      <a:pt x="47898" y="61520"/>
                    </a:lnTo>
                    <a:lnTo>
                      <a:pt x="36754" y="61520"/>
                    </a:lnTo>
                    <a:lnTo>
                      <a:pt x="36754" y="21801"/>
                    </a:lnTo>
                    <a:cubicBezTo>
                      <a:pt x="36754" y="12848"/>
                      <a:pt x="32849" y="9228"/>
                      <a:pt x="25133" y="9228"/>
                    </a:cubicBezTo>
                    <a:cubicBezTo>
                      <a:pt x="19188" y="9368"/>
                      <a:pt x="13804" y="12774"/>
                      <a:pt x="11132" y="18086"/>
                    </a:cubicBezTo>
                    <a:lnTo>
                      <a:pt x="11131" y="61520"/>
                    </a:lnTo>
                    <a:lnTo>
                      <a:pt x="-13" y="61520"/>
                    </a:lnTo>
                    <a:lnTo>
                      <a:pt x="-13" y="1132"/>
                    </a:lnTo>
                    <a:lnTo>
                      <a:pt x="11227" y="1132"/>
                    </a:lnTo>
                    <a:lnTo>
                      <a:pt x="11227" y="7799"/>
                    </a:lnTo>
                    <a:cubicBezTo>
                      <a:pt x="15611" y="2766"/>
                      <a:pt x="21983" y="-89"/>
                      <a:pt x="28658" y="-11"/>
                    </a:cubicBezTo>
                    <a:cubicBezTo>
                      <a:pt x="40373" y="-11"/>
                      <a:pt x="47898" y="6371"/>
                      <a:pt x="47898" y="2189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105" name="Freihandform: Form 104">
                <a:extLst>
                  <a:ext uri="{FF2B5EF4-FFF2-40B4-BE49-F238E27FC236}">
                    <a16:creationId xmlns:a16="http://schemas.microsoft.com/office/drawing/2014/main" id="{2D095680-6FD0-4276-A1BF-AAADDF9153AD}"/>
                  </a:ext>
                </a:extLst>
              </p:cNvPr>
              <p:cNvSpPr/>
              <p:nvPr/>
            </p:nvSpPr>
            <p:spPr>
              <a:xfrm>
                <a:off x="4178472" y="-1057299"/>
                <a:ext cx="59436" cy="83666"/>
              </a:xfrm>
              <a:custGeom>
                <a:avLst/>
                <a:gdLst>
                  <a:gd name="connsiteX0" fmla="*/ 29324 w 59436"/>
                  <a:gd name="connsiteY0" fmla="*/ 46601 h 83666"/>
                  <a:gd name="connsiteX1" fmla="*/ 3035 w 59436"/>
                  <a:gd name="connsiteY1" fmla="*/ 22503 h 83666"/>
                  <a:gd name="connsiteX2" fmla="*/ 30753 w 59436"/>
                  <a:gd name="connsiteY2" fmla="*/ 119 h 83666"/>
                  <a:gd name="connsiteX3" fmla="*/ 59226 w 59436"/>
                  <a:gd name="connsiteY3" fmla="*/ 23393 h 83666"/>
                  <a:gd name="connsiteX4" fmla="*/ 59328 w 59436"/>
                  <a:gd name="connsiteY4" fmla="*/ 24789 h 83666"/>
                  <a:gd name="connsiteX5" fmla="*/ 47708 w 59436"/>
                  <a:gd name="connsiteY5" fmla="*/ 24789 h 83666"/>
                  <a:gd name="connsiteX6" fmla="*/ 30467 w 59436"/>
                  <a:gd name="connsiteY6" fmla="*/ 9454 h 83666"/>
                  <a:gd name="connsiteX7" fmla="*/ 14465 w 59436"/>
                  <a:gd name="connsiteY7" fmla="*/ 22313 h 83666"/>
                  <a:gd name="connsiteX8" fmla="*/ 32849 w 59436"/>
                  <a:gd name="connsiteY8" fmla="*/ 36600 h 83666"/>
                  <a:gd name="connsiteX9" fmla="*/ 59423 w 59436"/>
                  <a:gd name="connsiteY9" fmla="*/ 61746 h 83666"/>
                  <a:gd name="connsiteX10" fmla="*/ 30848 w 59436"/>
                  <a:gd name="connsiteY10" fmla="*/ 83654 h 83666"/>
                  <a:gd name="connsiteX11" fmla="*/ -13 w 59436"/>
                  <a:gd name="connsiteY11" fmla="*/ 58889 h 83666"/>
                  <a:gd name="connsiteX12" fmla="*/ 11608 w 59436"/>
                  <a:gd name="connsiteY12" fmla="*/ 58889 h 83666"/>
                  <a:gd name="connsiteX13" fmla="*/ 30658 w 59436"/>
                  <a:gd name="connsiteY13" fmla="*/ 74414 h 83666"/>
                  <a:gd name="connsiteX14" fmla="*/ 47422 w 59436"/>
                  <a:gd name="connsiteY14" fmla="*/ 61841 h 83666"/>
                  <a:gd name="connsiteX15" fmla="*/ 29324 w 59436"/>
                  <a:gd name="connsiteY15" fmla="*/ 46601 h 83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9436" h="83666">
                    <a:moveTo>
                      <a:pt x="29324" y="46601"/>
                    </a:moveTo>
                    <a:cubicBezTo>
                      <a:pt x="13322" y="41934"/>
                      <a:pt x="3035" y="34981"/>
                      <a:pt x="3035" y="22503"/>
                    </a:cubicBezTo>
                    <a:cubicBezTo>
                      <a:pt x="3035" y="10025"/>
                      <a:pt x="13989" y="119"/>
                      <a:pt x="30753" y="119"/>
                    </a:cubicBezTo>
                    <a:cubicBezTo>
                      <a:pt x="45042" y="-1316"/>
                      <a:pt x="57790" y="9104"/>
                      <a:pt x="59226" y="23393"/>
                    </a:cubicBezTo>
                    <a:cubicBezTo>
                      <a:pt x="59272" y="23857"/>
                      <a:pt x="59306" y="24323"/>
                      <a:pt x="59328" y="24789"/>
                    </a:cubicBezTo>
                    <a:lnTo>
                      <a:pt x="47708" y="24789"/>
                    </a:lnTo>
                    <a:cubicBezTo>
                      <a:pt x="47708" y="15836"/>
                      <a:pt x="42374" y="9454"/>
                      <a:pt x="30467" y="9454"/>
                    </a:cubicBezTo>
                    <a:cubicBezTo>
                      <a:pt x="18561" y="9454"/>
                      <a:pt x="14465" y="14883"/>
                      <a:pt x="14465" y="22313"/>
                    </a:cubicBezTo>
                    <a:cubicBezTo>
                      <a:pt x="14465" y="29742"/>
                      <a:pt x="20085" y="33076"/>
                      <a:pt x="32849" y="36600"/>
                    </a:cubicBezTo>
                    <a:cubicBezTo>
                      <a:pt x="51899" y="41934"/>
                      <a:pt x="59423" y="49268"/>
                      <a:pt x="59423" y="61746"/>
                    </a:cubicBezTo>
                    <a:cubicBezTo>
                      <a:pt x="59423" y="74224"/>
                      <a:pt x="48374" y="83654"/>
                      <a:pt x="30848" y="83654"/>
                    </a:cubicBezTo>
                    <a:cubicBezTo>
                      <a:pt x="15704" y="83654"/>
                      <a:pt x="-13" y="74891"/>
                      <a:pt x="-13" y="58889"/>
                    </a:cubicBezTo>
                    <a:lnTo>
                      <a:pt x="11608" y="58889"/>
                    </a:lnTo>
                    <a:cubicBezTo>
                      <a:pt x="11608" y="69557"/>
                      <a:pt x="20466" y="74414"/>
                      <a:pt x="30658" y="74414"/>
                    </a:cubicBezTo>
                    <a:cubicBezTo>
                      <a:pt x="40850" y="74414"/>
                      <a:pt x="47422" y="69557"/>
                      <a:pt x="47422" y="61841"/>
                    </a:cubicBezTo>
                    <a:cubicBezTo>
                      <a:pt x="47422" y="54126"/>
                      <a:pt x="44850" y="51173"/>
                      <a:pt x="29324" y="4660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106" name="Freihandform: Form 105">
                <a:extLst>
                  <a:ext uri="{FF2B5EF4-FFF2-40B4-BE49-F238E27FC236}">
                    <a16:creationId xmlns:a16="http://schemas.microsoft.com/office/drawing/2014/main" id="{6E37F33B-5E81-4D65-BC71-1732215B6339}"/>
                  </a:ext>
                </a:extLst>
              </p:cNvPr>
              <p:cNvSpPr/>
              <p:nvPr/>
            </p:nvSpPr>
            <p:spPr>
              <a:xfrm>
                <a:off x="4248493" y="-1036116"/>
                <a:ext cx="51620" cy="62990"/>
              </a:xfrm>
              <a:custGeom>
                <a:avLst/>
                <a:gdLst>
                  <a:gd name="connsiteX0" fmla="*/ 51028 w 51620"/>
                  <a:gd name="connsiteY0" fmla="*/ 34944 h 62990"/>
                  <a:gd name="connsiteX1" fmla="*/ 11214 w 51620"/>
                  <a:gd name="connsiteY1" fmla="*/ 34944 h 62990"/>
                  <a:gd name="connsiteX2" fmla="*/ 26685 w 51620"/>
                  <a:gd name="connsiteY2" fmla="*/ 53788 h 62990"/>
                  <a:gd name="connsiteX3" fmla="*/ 43313 w 51620"/>
                  <a:gd name="connsiteY3" fmla="*/ 45231 h 62990"/>
                  <a:gd name="connsiteX4" fmla="*/ 50933 w 51620"/>
                  <a:gd name="connsiteY4" fmla="*/ 51136 h 62990"/>
                  <a:gd name="connsiteX5" fmla="*/ 27883 w 51620"/>
                  <a:gd name="connsiteY5" fmla="*/ 62947 h 62990"/>
                  <a:gd name="connsiteX6" fmla="*/ 0 w 51620"/>
                  <a:gd name="connsiteY6" fmla="*/ 36754 h 62990"/>
                  <a:gd name="connsiteX7" fmla="*/ 70 w 51620"/>
                  <a:gd name="connsiteY7" fmla="*/ 33801 h 62990"/>
                  <a:gd name="connsiteX8" fmla="*/ 69 w 51620"/>
                  <a:gd name="connsiteY8" fmla="*/ 31134 h 62990"/>
                  <a:gd name="connsiteX9" fmla="*/ 27597 w 51620"/>
                  <a:gd name="connsiteY9" fmla="*/ -13 h 62990"/>
                  <a:gd name="connsiteX10" fmla="*/ 51600 w 51620"/>
                  <a:gd name="connsiteY10" fmla="*/ 28562 h 62990"/>
                  <a:gd name="connsiteX11" fmla="*/ 51028 w 51620"/>
                  <a:gd name="connsiteY11" fmla="*/ 34944 h 62990"/>
                  <a:gd name="connsiteX12" fmla="*/ 40741 w 51620"/>
                  <a:gd name="connsiteY12" fmla="*/ 25419 h 62990"/>
                  <a:gd name="connsiteX13" fmla="*/ 40741 w 51620"/>
                  <a:gd name="connsiteY13" fmla="*/ 25419 h 62990"/>
                  <a:gd name="connsiteX14" fmla="*/ 26835 w 51620"/>
                  <a:gd name="connsiteY14" fmla="*/ 9417 h 62990"/>
                  <a:gd name="connsiteX15" fmla="*/ 11785 w 51620"/>
                  <a:gd name="connsiteY15" fmla="*/ 26181 h 62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1620" h="62990">
                    <a:moveTo>
                      <a:pt x="51028" y="34944"/>
                    </a:moveTo>
                    <a:lnTo>
                      <a:pt x="11214" y="34944"/>
                    </a:lnTo>
                    <a:cubicBezTo>
                      <a:pt x="10283" y="44420"/>
                      <a:pt x="17209" y="52857"/>
                      <a:pt x="26685" y="53788"/>
                    </a:cubicBezTo>
                    <a:cubicBezTo>
                      <a:pt x="33428" y="54450"/>
                      <a:pt x="39933" y="51103"/>
                      <a:pt x="43313" y="45231"/>
                    </a:cubicBezTo>
                    <a:lnTo>
                      <a:pt x="50933" y="51136"/>
                    </a:lnTo>
                    <a:cubicBezTo>
                      <a:pt x="45896" y="58892"/>
                      <a:pt x="37120" y="63389"/>
                      <a:pt x="27883" y="62947"/>
                    </a:cubicBezTo>
                    <a:cubicBezTo>
                      <a:pt x="12950" y="63414"/>
                      <a:pt x="467" y="51687"/>
                      <a:pt x="0" y="36754"/>
                    </a:cubicBezTo>
                    <a:cubicBezTo>
                      <a:pt x="-30" y="35769"/>
                      <a:pt x="-7" y="34783"/>
                      <a:pt x="70" y="33801"/>
                    </a:cubicBezTo>
                    <a:lnTo>
                      <a:pt x="69" y="31134"/>
                    </a:lnTo>
                    <a:cubicBezTo>
                      <a:pt x="69" y="11322"/>
                      <a:pt x="12452" y="-13"/>
                      <a:pt x="27597" y="-13"/>
                    </a:cubicBezTo>
                    <a:cubicBezTo>
                      <a:pt x="42742" y="-13"/>
                      <a:pt x="51600" y="10941"/>
                      <a:pt x="51600" y="28562"/>
                    </a:cubicBezTo>
                    <a:cubicBezTo>
                      <a:pt x="51649" y="30704"/>
                      <a:pt x="51457" y="32845"/>
                      <a:pt x="51028" y="34944"/>
                    </a:cubicBezTo>
                    <a:close/>
                    <a:moveTo>
                      <a:pt x="40741" y="25419"/>
                    </a:moveTo>
                    <a:lnTo>
                      <a:pt x="40741" y="25419"/>
                    </a:lnTo>
                    <a:cubicBezTo>
                      <a:pt x="40170" y="17799"/>
                      <a:pt x="37217" y="9417"/>
                      <a:pt x="26835" y="9417"/>
                    </a:cubicBezTo>
                    <a:cubicBezTo>
                      <a:pt x="19024" y="9417"/>
                      <a:pt x="13214" y="15227"/>
                      <a:pt x="11785" y="261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107" name="Freihandform: Form 106">
                <a:extLst>
                  <a:ext uri="{FF2B5EF4-FFF2-40B4-BE49-F238E27FC236}">
                    <a16:creationId xmlns:a16="http://schemas.microsoft.com/office/drawing/2014/main" id="{EDD61F30-080D-49C6-834C-0B953DBA4EA0}"/>
                  </a:ext>
                </a:extLst>
              </p:cNvPr>
              <p:cNvSpPr/>
              <p:nvPr/>
            </p:nvSpPr>
            <p:spPr>
              <a:xfrm>
                <a:off x="4313346" y="-1036121"/>
                <a:ext cx="29432" cy="62012"/>
              </a:xfrm>
              <a:custGeom>
                <a:avLst/>
                <a:gdLst>
                  <a:gd name="connsiteX0" fmla="*/ 29419 w 29432"/>
                  <a:gd name="connsiteY0" fmla="*/ 849 h 62012"/>
                  <a:gd name="connsiteX1" fmla="*/ 29419 w 29432"/>
                  <a:gd name="connsiteY1" fmla="*/ 11041 h 62012"/>
                  <a:gd name="connsiteX2" fmla="*/ 24276 w 29432"/>
                  <a:gd name="connsiteY2" fmla="*/ 11041 h 62012"/>
                  <a:gd name="connsiteX3" fmla="*/ 11131 w 29432"/>
                  <a:gd name="connsiteY3" fmla="*/ 18946 h 62012"/>
                  <a:gd name="connsiteX4" fmla="*/ 11131 w 29432"/>
                  <a:gd name="connsiteY4" fmla="*/ 61999 h 62012"/>
                  <a:gd name="connsiteX5" fmla="*/ -13 w 29432"/>
                  <a:gd name="connsiteY5" fmla="*/ 61999 h 62012"/>
                  <a:gd name="connsiteX6" fmla="*/ -13 w 29432"/>
                  <a:gd name="connsiteY6" fmla="*/ 1135 h 62012"/>
                  <a:gd name="connsiteX7" fmla="*/ 11131 w 29432"/>
                  <a:gd name="connsiteY7" fmla="*/ 1135 h 62012"/>
                  <a:gd name="connsiteX8" fmla="*/ 11131 w 29432"/>
                  <a:gd name="connsiteY8" fmla="*/ 7421 h 62012"/>
                  <a:gd name="connsiteX9" fmla="*/ 24752 w 29432"/>
                  <a:gd name="connsiteY9" fmla="*/ -8 h 62012"/>
                  <a:gd name="connsiteX10" fmla="*/ 29419 w 29432"/>
                  <a:gd name="connsiteY10" fmla="*/ 849 h 62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432" h="62012">
                    <a:moveTo>
                      <a:pt x="29419" y="849"/>
                    </a:moveTo>
                    <a:lnTo>
                      <a:pt x="29419" y="11041"/>
                    </a:lnTo>
                    <a:cubicBezTo>
                      <a:pt x="27711" y="10844"/>
                      <a:pt x="25985" y="10844"/>
                      <a:pt x="24276" y="11041"/>
                    </a:cubicBezTo>
                    <a:cubicBezTo>
                      <a:pt x="18666" y="10640"/>
                      <a:pt x="13407" y="13803"/>
                      <a:pt x="11131" y="18946"/>
                    </a:cubicBezTo>
                    <a:lnTo>
                      <a:pt x="11131" y="61999"/>
                    </a:lnTo>
                    <a:lnTo>
                      <a:pt x="-13" y="61999"/>
                    </a:lnTo>
                    <a:lnTo>
                      <a:pt x="-13" y="1135"/>
                    </a:lnTo>
                    <a:lnTo>
                      <a:pt x="11131" y="1135"/>
                    </a:lnTo>
                    <a:lnTo>
                      <a:pt x="11131" y="7421"/>
                    </a:lnTo>
                    <a:cubicBezTo>
                      <a:pt x="14020" y="2691"/>
                      <a:pt x="19211" y="-141"/>
                      <a:pt x="24752" y="-8"/>
                    </a:cubicBezTo>
                    <a:cubicBezTo>
                      <a:pt x="26343" y="30"/>
                      <a:pt x="27918" y="320"/>
                      <a:pt x="29419" y="8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108" name="Freihandform: Form 107">
                <a:extLst>
                  <a:ext uri="{FF2B5EF4-FFF2-40B4-BE49-F238E27FC236}">
                    <a16:creationId xmlns:a16="http://schemas.microsoft.com/office/drawing/2014/main" id="{BB42C3C7-EAA0-40FE-A42E-CA9657E3D78B}"/>
                  </a:ext>
                </a:extLst>
              </p:cNvPr>
              <p:cNvSpPr/>
              <p:nvPr/>
            </p:nvSpPr>
            <p:spPr>
              <a:xfrm>
                <a:off x="4348398" y="-1034973"/>
                <a:ext cx="51625" cy="60388"/>
              </a:xfrm>
              <a:custGeom>
                <a:avLst/>
                <a:gdLst>
                  <a:gd name="connsiteX0" fmla="*/ 40183 w 51625"/>
                  <a:gd name="connsiteY0" fmla="*/ -13 h 60388"/>
                  <a:gd name="connsiteX1" fmla="*/ 51613 w 51625"/>
                  <a:gd name="connsiteY1" fmla="*/ -13 h 60388"/>
                  <a:gd name="connsiteX2" fmla="*/ 30086 w 51625"/>
                  <a:gd name="connsiteY2" fmla="*/ 60376 h 60388"/>
                  <a:gd name="connsiteX3" fmla="*/ 21704 w 51625"/>
                  <a:gd name="connsiteY3" fmla="*/ 60376 h 60388"/>
                  <a:gd name="connsiteX4" fmla="*/ -13 w 51625"/>
                  <a:gd name="connsiteY4" fmla="*/ -13 h 60388"/>
                  <a:gd name="connsiteX5" fmla="*/ 11322 w 51625"/>
                  <a:gd name="connsiteY5" fmla="*/ -13 h 60388"/>
                  <a:gd name="connsiteX6" fmla="*/ 26086 w 51625"/>
                  <a:gd name="connsiteY6" fmla="*/ 45231 h 60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25" h="60388">
                    <a:moveTo>
                      <a:pt x="40183" y="-13"/>
                    </a:moveTo>
                    <a:lnTo>
                      <a:pt x="51613" y="-13"/>
                    </a:lnTo>
                    <a:lnTo>
                      <a:pt x="30086" y="60376"/>
                    </a:lnTo>
                    <a:lnTo>
                      <a:pt x="21704" y="60376"/>
                    </a:lnTo>
                    <a:lnTo>
                      <a:pt x="-13" y="-13"/>
                    </a:lnTo>
                    <a:lnTo>
                      <a:pt x="11322" y="-13"/>
                    </a:lnTo>
                    <a:lnTo>
                      <a:pt x="26086" y="4523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109" name="Freihandform: Form 108">
                <a:extLst>
                  <a:ext uri="{FF2B5EF4-FFF2-40B4-BE49-F238E27FC236}">
                    <a16:creationId xmlns:a16="http://schemas.microsoft.com/office/drawing/2014/main" id="{8BCFFFE7-1D78-4D76-87D2-C921256D7F5A}"/>
                  </a:ext>
                </a:extLst>
              </p:cNvPr>
              <p:cNvSpPr/>
              <p:nvPr/>
            </p:nvSpPr>
            <p:spPr>
              <a:xfrm>
                <a:off x="4410875" y="-1059078"/>
                <a:ext cx="13151" cy="84493"/>
              </a:xfrm>
              <a:custGeom>
                <a:avLst/>
                <a:gdLst>
                  <a:gd name="connsiteX0" fmla="*/ -6 w 13151"/>
                  <a:gd name="connsiteY0" fmla="*/ 6566 h 84493"/>
                  <a:gd name="connsiteX1" fmla="*/ 5981 w 13151"/>
                  <a:gd name="connsiteY1" fmla="*/ -6 h 84493"/>
                  <a:gd name="connsiteX2" fmla="*/ 6566 w 13151"/>
                  <a:gd name="connsiteY2" fmla="*/ -6 h 84493"/>
                  <a:gd name="connsiteX3" fmla="*/ 13139 w 13151"/>
                  <a:gd name="connsiteY3" fmla="*/ 6566 h 84493"/>
                  <a:gd name="connsiteX4" fmla="*/ 6566 w 13151"/>
                  <a:gd name="connsiteY4" fmla="*/ 13139 h 84493"/>
                  <a:gd name="connsiteX5" fmla="*/ -6 w 13151"/>
                  <a:gd name="connsiteY5" fmla="*/ 6566 h 84493"/>
                  <a:gd name="connsiteX6" fmla="*/ 12472 w 13151"/>
                  <a:gd name="connsiteY6" fmla="*/ 24092 h 84493"/>
                  <a:gd name="connsiteX7" fmla="*/ 12472 w 13151"/>
                  <a:gd name="connsiteY7" fmla="*/ 84481 h 84493"/>
                  <a:gd name="connsiteX8" fmla="*/ 1328 w 13151"/>
                  <a:gd name="connsiteY8" fmla="*/ 84481 h 84493"/>
                  <a:gd name="connsiteX9" fmla="*/ 1328 w 13151"/>
                  <a:gd name="connsiteY9" fmla="*/ 24092 h 84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51" h="84493">
                    <a:moveTo>
                      <a:pt x="-6" y="6566"/>
                    </a:moveTo>
                    <a:cubicBezTo>
                      <a:pt x="-167" y="3098"/>
                      <a:pt x="2513" y="156"/>
                      <a:pt x="5981" y="-6"/>
                    </a:cubicBezTo>
                    <a:cubicBezTo>
                      <a:pt x="6176" y="-15"/>
                      <a:pt x="6372" y="-15"/>
                      <a:pt x="6566" y="-6"/>
                    </a:cubicBezTo>
                    <a:cubicBezTo>
                      <a:pt x="10196" y="-6"/>
                      <a:pt x="13139" y="2937"/>
                      <a:pt x="13139" y="6566"/>
                    </a:cubicBezTo>
                    <a:cubicBezTo>
                      <a:pt x="13139" y="10196"/>
                      <a:pt x="10196" y="13139"/>
                      <a:pt x="6566" y="13139"/>
                    </a:cubicBezTo>
                    <a:cubicBezTo>
                      <a:pt x="2937" y="13139"/>
                      <a:pt x="-6" y="10196"/>
                      <a:pt x="-6" y="6566"/>
                    </a:cubicBezTo>
                    <a:close/>
                    <a:moveTo>
                      <a:pt x="12472" y="24092"/>
                    </a:moveTo>
                    <a:lnTo>
                      <a:pt x="12472" y="84481"/>
                    </a:lnTo>
                    <a:lnTo>
                      <a:pt x="1328" y="84481"/>
                    </a:lnTo>
                    <a:lnTo>
                      <a:pt x="1328" y="2409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110" name="Freihandform: Form 109">
                <a:extLst>
                  <a:ext uri="{FF2B5EF4-FFF2-40B4-BE49-F238E27FC236}">
                    <a16:creationId xmlns:a16="http://schemas.microsoft.com/office/drawing/2014/main" id="{7E522FC1-3DF7-40EC-BA86-073E2071535D}"/>
                  </a:ext>
                </a:extLst>
              </p:cNvPr>
              <p:cNvSpPr/>
              <p:nvPr/>
            </p:nvSpPr>
            <p:spPr>
              <a:xfrm>
                <a:off x="4437484" y="-1036027"/>
                <a:ext cx="48740" cy="62590"/>
              </a:xfrm>
              <a:custGeom>
                <a:avLst/>
                <a:gdLst>
                  <a:gd name="connsiteX0" fmla="*/ 11295 w 48740"/>
                  <a:gd name="connsiteY0" fmla="*/ 30378 h 62590"/>
                  <a:gd name="connsiteX1" fmla="*/ 11295 w 48740"/>
                  <a:gd name="connsiteY1" fmla="*/ 32759 h 62590"/>
                  <a:gd name="connsiteX2" fmla="*/ 26725 w 48740"/>
                  <a:gd name="connsiteY2" fmla="*/ 53714 h 62590"/>
                  <a:gd name="connsiteX3" fmla="*/ 41299 w 48740"/>
                  <a:gd name="connsiteY3" fmla="*/ 45046 h 62590"/>
                  <a:gd name="connsiteX4" fmla="*/ 48728 w 48740"/>
                  <a:gd name="connsiteY4" fmla="*/ 50761 h 62590"/>
                  <a:gd name="connsiteX5" fmla="*/ 26344 w 48740"/>
                  <a:gd name="connsiteY5" fmla="*/ 62572 h 62590"/>
                  <a:gd name="connsiteX6" fmla="*/ -8 w 48740"/>
                  <a:gd name="connsiteY6" fmla="*/ 35213 h 62590"/>
                  <a:gd name="connsiteX7" fmla="*/ 151 w 48740"/>
                  <a:gd name="connsiteY7" fmla="*/ 32759 h 62590"/>
                  <a:gd name="connsiteX8" fmla="*/ 151 w 48740"/>
                  <a:gd name="connsiteY8" fmla="*/ 30378 h 62590"/>
                  <a:gd name="connsiteX9" fmla="*/ 26725 w 48740"/>
                  <a:gd name="connsiteY9" fmla="*/ -7 h 62590"/>
                  <a:gd name="connsiteX10" fmla="*/ 47014 w 48740"/>
                  <a:gd name="connsiteY10" fmla="*/ 8851 h 62590"/>
                  <a:gd name="connsiteX11" fmla="*/ 40822 w 48740"/>
                  <a:gd name="connsiteY11" fmla="*/ 15900 h 62590"/>
                  <a:gd name="connsiteX12" fmla="*/ 26630 w 48740"/>
                  <a:gd name="connsiteY12" fmla="*/ 8947 h 62590"/>
                  <a:gd name="connsiteX13" fmla="*/ 11295 w 48740"/>
                  <a:gd name="connsiteY13" fmla="*/ 30378 h 62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8740" h="62590">
                    <a:moveTo>
                      <a:pt x="11295" y="30378"/>
                    </a:moveTo>
                    <a:lnTo>
                      <a:pt x="11295" y="32759"/>
                    </a:lnTo>
                    <a:cubicBezTo>
                      <a:pt x="11295" y="45904"/>
                      <a:pt x="17296" y="53714"/>
                      <a:pt x="26725" y="53714"/>
                    </a:cubicBezTo>
                    <a:cubicBezTo>
                      <a:pt x="32735" y="53471"/>
                      <a:pt x="38216" y="50211"/>
                      <a:pt x="41299" y="45046"/>
                    </a:cubicBezTo>
                    <a:lnTo>
                      <a:pt x="48728" y="50761"/>
                    </a:lnTo>
                    <a:cubicBezTo>
                      <a:pt x="43803" y="58295"/>
                      <a:pt x="35343" y="62759"/>
                      <a:pt x="26344" y="62572"/>
                    </a:cubicBezTo>
                    <a:cubicBezTo>
                      <a:pt x="11512" y="62294"/>
                      <a:pt x="-286" y="50045"/>
                      <a:pt x="-8" y="35213"/>
                    </a:cubicBezTo>
                    <a:cubicBezTo>
                      <a:pt x="7" y="34393"/>
                      <a:pt x="60" y="33574"/>
                      <a:pt x="151" y="32759"/>
                    </a:cubicBezTo>
                    <a:lnTo>
                      <a:pt x="151" y="30378"/>
                    </a:lnTo>
                    <a:cubicBezTo>
                      <a:pt x="151" y="11899"/>
                      <a:pt x="10533" y="-7"/>
                      <a:pt x="26725" y="-7"/>
                    </a:cubicBezTo>
                    <a:cubicBezTo>
                      <a:pt x="34460" y="-171"/>
                      <a:pt x="41877" y="3067"/>
                      <a:pt x="47014" y="8851"/>
                    </a:cubicBezTo>
                    <a:lnTo>
                      <a:pt x="40822" y="15900"/>
                    </a:lnTo>
                    <a:cubicBezTo>
                      <a:pt x="37322" y="11637"/>
                      <a:pt x="32145" y="9100"/>
                      <a:pt x="26630" y="8947"/>
                    </a:cubicBezTo>
                    <a:cubicBezTo>
                      <a:pt x="17200" y="8947"/>
                      <a:pt x="11295" y="16852"/>
                      <a:pt x="11295" y="303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111" name="Freihandform: Form 110">
                <a:extLst>
                  <a:ext uri="{FF2B5EF4-FFF2-40B4-BE49-F238E27FC236}">
                    <a16:creationId xmlns:a16="http://schemas.microsoft.com/office/drawing/2014/main" id="{A01D1C27-2C06-463F-A2EC-F7AE5E751C12}"/>
                  </a:ext>
                </a:extLst>
              </p:cNvPr>
              <p:cNvSpPr/>
              <p:nvPr/>
            </p:nvSpPr>
            <p:spPr>
              <a:xfrm>
                <a:off x="4494202" y="-1036116"/>
                <a:ext cx="51783" cy="62702"/>
              </a:xfrm>
              <a:custGeom>
                <a:avLst/>
                <a:gdLst>
                  <a:gd name="connsiteX0" fmla="*/ 51351 w 51783"/>
                  <a:gd name="connsiteY0" fmla="*/ 34944 h 62702"/>
                  <a:gd name="connsiteX1" fmla="*/ 11441 w 51783"/>
                  <a:gd name="connsiteY1" fmla="*/ 34944 h 62702"/>
                  <a:gd name="connsiteX2" fmla="*/ 27478 w 51783"/>
                  <a:gd name="connsiteY2" fmla="*/ 53309 h 62702"/>
                  <a:gd name="connsiteX3" fmla="*/ 43445 w 51783"/>
                  <a:gd name="connsiteY3" fmla="*/ 44945 h 62702"/>
                  <a:gd name="connsiteX4" fmla="*/ 50970 w 51783"/>
                  <a:gd name="connsiteY4" fmla="*/ 50851 h 62702"/>
                  <a:gd name="connsiteX5" fmla="*/ 28014 w 51783"/>
                  <a:gd name="connsiteY5" fmla="*/ 62662 h 62702"/>
                  <a:gd name="connsiteX6" fmla="*/ 40 w 51783"/>
                  <a:gd name="connsiteY6" fmla="*/ 36567 h 62702"/>
                  <a:gd name="connsiteX7" fmla="*/ 106 w 51783"/>
                  <a:gd name="connsiteY7" fmla="*/ 33515 h 62702"/>
                  <a:gd name="connsiteX8" fmla="*/ 106 w 51783"/>
                  <a:gd name="connsiteY8" fmla="*/ 31134 h 62702"/>
                  <a:gd name="connsiteX9" fmla="*/ 25980 w 51783"/>
                  <a:gd name="connsiteY9" fmla="*/ 92 h 62702"/>
                  <a:gd name="connsiteX10" fmla="*/ 27729 w 51783"/>
                  <a:gd name="connsiteY10" fmla="*/ -13 h 62702"/>
                  <a:gd name="connsiteX11" fmla="*/ 51732 w 51783"/>
                  <a:gd name="connsiteY11" fmla="*/ 28562 h 62702"/>
                  <a:gd name="connsiteX12" fmla="*/ 51351 w 51783"/>
                  <a:gd name="connsiteY12" fmla="*/ 34944 h 62702"/>
                  <a:gd name="connsiteX13" fmla="*/ 40683 w 51783"/>
                  <a:gd name="connsiteY13" fmla="*/ 25419 h 62702"/>
                  <a:gd name="connsiteX14" fmla="*/ 40683 w 51783"/>
                  <a:gd name="connsiteY14" fmla="*/ 25419 h 62702"/>
                  <a:gd name="connsiteX15" fmla="*/ 26776 w 51783"/>
                  <a:gd name="connsiteY15" fmla="*/ 9417 h 62702"/>
                  <a:gd name="connsiteX16" fmla="*/ 11822 w 51783"/>
                  <a:gd name="connsiteY16" fmla="*/ 26181 h 62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1783" h="62702">
                    <a:moveTo>
                      <a:pt x="51351" y="34944"/>
                    </a:moveTo>
                    <a:lnTo>
                      <a:pt x="11441" y="34944"/>
                    </a:lnTo>
                    <a:cubicBezTo>
                      <a:pt x="10798" y="44444"/>
                      <a:pt x="17978" y="52666"/>
                      <a:pt x="27478" y="53309"/>
                    </a:cubicBezTo>
                    <a:cubicBezTo>
                      <a:pt x="33950" y="53747"/>
                      <a:pt x="40120" y="50515"/>
                      <a:pt x="43445" y="44945"/>
                    </a:cubicBezTo>
                    <a:lnTo>
                      <a:pt x="50970" y="50851"/>
                    </a:lnTo>
                    <a:cubicBezTo>
                      <a:pt x="45964" y="58591"/>
                      <a:pt x="37222" y="63089"/>
                      <a:pt x="28014" y="62662"/>
                    </a:cubicBezTo>
                    <a:cubicBezTo>
                      <a:pt x="13084" y="63181"/>
                      <a:pt x="559" y="51498"/>
                      <a:pt x="40" y="36567"/>
                    </a:cubicBezTo>
                    <a:cubicBezTo>
                      <a:pt x="5" y="35549"/>
                      <a:pt x="27" y="34530"/>
                      <a:pt x="106" y="33515"/>
                    </a:cubicBezTo>
                    <a:lnTo>
                      <a:pt x="106" y="31134"/>
                    </a:lnTo>
                    <a:cubicBezTo>
                      <a:pt x="-1321" y="15417"/>
                      <a:pt x="10263" y="1519"/>
                      <a:pt x="25980" y="92"/>
                    </a:cubicBezTo>
                    <a:cubicBezTo>
                      <a:pt x="26562" y="39"/>
                      <a:pt x="27145" y="4"/>
                      <a:pt x="27729" y="-13"/>
                    </a:cubicBezTo>
                    <a:cubicBezTo>
                      <a:pt x="42492" y="-13"/>
                      <a:pt x="51732" y="10941"/>
                      <a:pt x="51732" y="28562"/>
                    </a:cubicBezTo>
                    <a:cubicBezTo>
                      <a:pt x="51844" y="30697"/>
                      <a:pt x="51716" y="32838"/>
                      <a:pt x="51351" y="34944"/>
                    </a:cubicBezTo>
                    <a:close/>
                    <a:moveTo>
                      <a:pt x="40683" y="25419"/>
                    </a:moveTo>
                    <a:lnTo>
                      <a:pt x="40683" y="25419"/>
                    </a:lnTo>
                    <a:cubicBezTo>
                      <a:pt x="40111" y="17799"/>
                      <a:pt x="37158" y="9417"/>
                      <a:pt x="26776" y="9417"/>
                    </a:cubicBezTo>
                    <a:cubicBezTo>
                      <a:pt x="18966" y="9417"/>
                      <a:pt x="13155" y="15227"/>
                      <a:pt x="11822" y="261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112" name="Freihandform: Form 111">
                <a:extLst>
                  <a:ext uri="{FF2B5EF4-FFF2-40B4-BE49-F238E27FC236}">
                    <a16:creationId xmlns:a16="http://schemas.microsoft.com/office/drawing/2014/main" id="{9816CE10-18AD-45B4-873F-E6EE21803E5C}"/>
                  </a:ext>
                </a:extLst>
              </p:cNvPr>
              <p:cNvSpPr/>
              <p:nvPr/>
            </p:nvSpPr>
            <p:spPr>
              <a:xfrm>
                <a:off x="4556710" y="-1036023"/>
                <a:ext cx="47720" cy="62698"/>
              </a:xfrm>
              <a:custGeom>
                <a:avLst/>
                <a:gdLst>
                  <a:gd name="connsiteX0" fmla="*/ 36563 w 47720"/>
                  <a:gd name="connsiteY0" fmla="*/ 44947 h 62698"/>
                  <a:gd name="connsiteX1" fmla="*/ 23228 w 47720"/>
                  <a:gd name="connsiteY1" fmla="*/ 35422 h 62698"/>
                  <a:gd name="connsiteX2" fmla="*/ 2654 w 47720"/>
                  <a:gd name="connsiteY2" fmla="*/ 17801 h 62698"/>
                  <a:gd name="connsiteX3" fmla="*/ 24467 w 47720"/>
                  <a:gd name="connsiteY3" fmla="*/ -11 h 62698"/>
                  <a:gd name="connsiteX4" fmla="*/ 45707 w 47720"/>
                  <a:gd name="connsiteY4" fmla="*/ 8466 h 62698"/>
                  <a:gd name="connsiteX5" fmla="*/ 39706 w 47720"/>
                  <a:gd name="connsiteY5" fmla="*/ 15420 h 62698"/>
                  <a:gd name="connsiteX6" fmla="*/ 24466 w 47720"/>
                  <a:gd name="connsiteY6" fmla="*/ 8943 h 62698"/>
                  <a:gd name="connsiteX7" fmla="*/ 13798 w 47720"/>
                  <a:gd name="connsiteY7" fmla="*/ 17420 h 62698"/>
                  <a:gd name="connsiteX8" fmla="*/ 25800 w 47720"/>
                  <a:gd name="connsiteY8" fmla="*/ 26469 h 62698"/>
                  <a:gd name="connsiteX9" fmla="*/ 47707 w 47720"/>
                  <a:gd name="connsiteY9" fmla="*/ 44566 h 62698"/>
                  <a:gd name="connsiteX10" fmla="*/ 24467 w 47720"/>
                  <a:gd name="connsiteY10" fmla="*/ 62664 h 62698"/>
                  <a:gd name="connsiteX11" fmla="*/ -13 w 47720"/>
                  <a:gd name="connsiteY11" fmla="*/ 50567 h 62698"/>
                  <a:gd name="connsiteX12" fmla="*/ 7702 w 47720"/>
                  <a:gd name="connsiteY12" fmla="*/ 44661 h 62698"/>
                  <a:gd name="connsiteX13" fmla="*/ 24847 w 47720"/>
                  <a:gd name="connsiteY13" fmla="*/ 53615 h 62698"/>
                  <a:gd name="connsiteX14" fmla="*/ 36563 w 47720"/>
                  <a:gd name="connsiteY14" fmla="*/ 44947 h 62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7720" h="62698">
                    <a:moveTo>
                      <a:pt x="36563" y="44947"/>
                    </a:moveTo>
                    <a:cubicBezTo>
                      <a:pt x="36563" y="40089"/>
                      <a:pt x="32944" y="37422"/>
                      <a:pt x="23228" y="35422"/>
                    </a:cubicBezTo>
                    <a:cubicBezTo>
                      <a:pt x="9227" y="32565"/>
                      <a:pt x="2654" y="26850"/>
                      <a:pt x="2654" y="17801"/>
                    </a:cubicBezTo>
                    <a:cubicBezTo>
                      <a:pt x="2654" y="8752"/>
                      <a:pt x="11417" y="-11"/>
                      <a:pt x="24467" y="-11"/>
                    </a:cubicBezTo>
                    <a:cubicBezTo>
                      <a:pt x="32388" y="-100"/>
                      <a:pt x="40024" y="2947"/>
                      <a:pt x="45707" y="8466"/>
                    </a:cubicBezTo>
                    <a:lnTo>
                      <a:pt x="39706" y="15420"/>
                    </a:lnTo>
                    <a:cubicBezTo>
                      <a:pt x="35614" y="11432"/>
                      <a:pt x="30177" y="9121"/>
                      <a:pt x="24466" y="8943"/>
                    </a:cubicBezTo>
                    <a:cubicBezTo>
                      <a:pt x="17894" y="8943"/>
                      <a:pt x="13798" y="12276"/>
                      <a:pt x="13798" y="17420"/>
                    </a:cubicBezTo>
                    <a:cubicBezTo>
                      <a:pt x="13798" y="22563"/>
                      <a:pt x="16561" y="24278"/>
                      <a:pt x="25800" y="26469"/>
                    </a:cubicBezTo>
                    <a:cubicBezTo>
                      <a:pt x="41421" y="29993"/>
                      <a:pt x="47707" y="35232"/>
                      <a:pt x="47707" y="44566"/>
                    </a:cubicBezTo>
                    <a:cubicBezTo>
                      <a:pt x="47707" y="55996"/>
                      <a:pt x="38182" y="62664"/>
                      <a:pt x="24467" y="62664"/>
                    </a:cubicBezTo>
                    <a:cubicBezTo>
                      <a:pt x="14784" y="63043"/>
                      <a:pt x="5568" y="58489"/>
                      <a:pt x="-13" y="50567"/>
                    </a:cubicBezTo>
                    <a:lnTo>
                      <a:pt x="7702" y="44661"/>
                    </a:lnTo>
                    <a:cubicBezTo>
                      <a:pt x="11536" y="50353"/>
                      <a:pt x="17986" y="53722"/>
                      <a:pt x="24847" y="53615"/>
                    </a:cubicBezTo>
                    <a:cubicBezTo>
                      <a:pt x="31896" y="53901"/>
                      <a:pt x="36563" y="50472"/>
                      <a:pt x="36563" y="4494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</p:grpSp>
      </p:grp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EBAC1DE-CAA6-473D-BF84-51573F9408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b="0" dirty="0"/>
              <a:t>TRANSFER OF KNOWLEDGE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89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GB" dirty="0"/>
              <a:t>theory</a:t>
            </a:r>
          </a:p>
        </p:txBody>
      </p:sp>
      <p:sp>
        <p:nvSpPr>
          <p:cNvPr id="14" name="Inhalt 1"/>
          <p:cNvSpPr>
            <a:spLocks noGrp="1"/>
          </p:cNvSpPr>
          <p:nvPr>
            <p:ph idx="1"/>
          </p:nvPr>
        </p:nvSpPr>
        <p:spPr bwMode="gray">
          <a:xfrm>
            <a:off x="705428" y="1937039"/>
            <a:ext cx="10944172" cy="2983921"/>
          </a:xfrm>
        </p:spPr>
        <p:txBody>
          <a:bodyPr anchor="t"/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dirty="0"/>
              <a:t>Learning Management System</a:t>
            </a:r>
          </a:p>
          <a:p>
            <a:pPr marL="825750" lvl="1" indent="-285750" algn="just">
              <a:buFont typeface="Wingdings" panose="05000000000000000000" pitchFamily="2" charset="2"/>
              <a:buChar char="§"/>
            </a:pPr>
            <a:r>
              <a:rPr lang="en-GB" dirty="0"/>
              <a:t>Student Controlled Pace</a:t>
            </a:r>
          </a:p>
          <a:p>
            <a:pPr marL="825750" lvl="1" indent="-285750" algn="just">
              <a:buFont typeface="Wingdings" panose="05000000000000000000" pitchFamily="2" charset="2"/>
              <a:buChar char="§"/>
            </a:pPr>
            <a:r>
              <a:rPr lang="en-GB" dirty="0"/>
              <a:t>Defined Building Blocks</a:t>
            </a:r>
          </a:p>
          <a:p>
            <a:pPr marL="825750" lvl="1" indent="-285750" algn="just">
              <a:buFont typeface="Wingdings" panose="05000000000000000000" pitchFamily="2" charset="2"/>
              <a:buChar char="§"/>
            </a:pPr>
            <a:r>
              <a:rPr lang="en-GB" dirty="0"/>
              <a:t>Self study/Practise (RT, Airspace, Traffic Patterns)</a:t>
            </a:r>
          </a:p>
          <a:p>
            <a:pPr marL="825750" lvl="1" indent="-285750" algn="just">
              <a:buFont typeface="Wingdings" panose="05000000000000000000" pitchFamily="2" charset="2"/>
              <a:buChar char="§"/>
            </a:pPr>
            <a:r>
              <a:rPr lang="en-GB" dirty="0"/>
              <a:t>One-to-One sessions</a:t>
            </a:r>
          </a:p>
          <a:p>
            <a:pPr marL="285750" lvl="0" indent="-285750" algn="just">
              <a:buClr>
                <a:srgbClr val="97BDDD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FFFFFF"/>
                </a:solidFill>
              </a:rPr>
              <a:t>Paperless</a:t>
            </a:r>
          </a:p>
          <a:p>
            <a:pPr marL="825750" lvl="1" indent="-285750" algn="just">
              <a:buClr>
                <a:srgbClr val="97BDDD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FFFFFF"/>
                </a:solidFill>
              </a:rPr>
              <a:t>iPad/Tablet based</a:t>
            </a:r>
          </a:p>
          <a:p>
            <a:pPr marL="825750" lvl="1" indent="-285750" algn="just">
              <a:buClr>
                <a:srgbClr val="97BDDD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FFFFFF"/>
                </a:solidFill>
              </a:rPr>
              <a:t>Used for LMS and Learner Communication</a:t>
            </a:r>
          </a:p>
          <a:p>
            <a:pPr marL="825750" lvl="1" indent="-285750" algn="just">
              <a:buFont typeface="Wingdings" panose="05000000000000000000" pitchFamily="2" charset="2"/>
              <a:buChar char="§"/>
            </a:pPr>
            <a:endParaRPr lang="en-GB" dirty="0"/>
          </a:p>
          <a:p>
            <a:pPr marL="825750" lvl="1" indent="-285750" algn="just">
              <a:buFont typeface="Wingdings" panose="05000000000000000000" pitchFamily="2" charset="2"/>
              <a:buChar char="§"/>
            </a:pPr>
            <a:endParaRPr lang="en-GB" dirty="0"/>
          </a:p>
        </p:txBody>
      </p:sp>
      <p:sp>
        <p:nvSpPr>
          <p:cNvPr id="10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de-DE" noProof="0" smtClean="0"/>
              <a:t>19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19805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drinnen, Decke enthält.&#10;&#10;Automatisch generierte Beschreibung">
            <a:extLst>
              <a:ext uri="{FF2B5EF4-FFF2-40B4-BE49-F238E27FC236}">
                <a16:creationId xmlns:a16="http://schemas.microsoft.com/office/drawing/2014/main" id="{A4F35FCA-F3E9-4233-B8C9-C846E57DDC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8" t="18674" r="1348" b="162"/>
          <a:stretch/>
        </p:blipFill>
        <p:spPr>
          <a:xfrm>
            <a:off x="88607" y="88201"/>
            <a:ext cx="12013200" cy="6681598"/>
          </a:xfrm>
          <a:prstGeom prst="rect">
            <a:avLst/>
          </a:prstGeom>
        </p:spPr>
      </p:pic>
      <p:sp>
        <p:nvSpPr>
          <p:cNvPr id="35" name="Rechteck 34">
            <a:extLst>
              <a:ext uri="{FF2B5EF4-FFF2-40B4-BE49-F238E27FC236}">
                <a16:creationId xmlns:a16="http://schemas.microsoft.com/office/drawing/2014/main" id="{B0838ABC-FA5A-4F5D-BD78-DEF4CEF136F7}"/>
              </a:ext>
            </a:extLst>
          </p:cNvPr>
          <p:cNvSpPr/>
          <p:nvPr/>
        </p:nvSpPr>
        <p:spPr>
          <a:xfrm>
            <a:off x="88606" y="88201"/>
            <a:ext cx="12013200" cy="6681600"/>
          </a:xfrm>
          <a:prstGeom prst="rect">
            <a:avLst/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D0E6B10-45BD-4F87-8106-3B2818C07CA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40544" y="4525003"/>
            <a:ext cx="11109325" cy="547404"/>
          </a:xfrm>
        </p:spPr>
        <p:txBody>
          <a:bodyPr/>
          <a:lstStyle/>
          <a:p>
            <a:r>
              <a:rPr lang="en-US" b="0" dirty="0"/>
              <a:t>FLIGHT INFORMATION SERVICES
</a:t>
            </a:r>
            <a:endParaRPr lang="de-DE" dirty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7A7FA1AA-4AF6-44C0-B858-C1112F1C1EDD}"/>
              </a:ext>
            </a:extLst>
          </p:cNvPr>
          <p:cNvGrpSpPr/>
          <p:nvPr/>
        </p:nvGrpSpPr>
        <p:grpSpPr>
          <a:xfrm>
            <a:off x="3545596" y="1603459"/>
            <a:ext cx="5099222" cy="1827356"/>
            <a:chOff x="5528469" y="3224212"/>
            <a:chExt cx="1131760" cy="405577"/>
          </a:xfrm>
          <a:solidFill>
            <a:schemeClr val="bg1"/>
          </a:solidFill>
        </p:grpSpPr>
        <p:grpSp>
          <p:nvGrpSpPr>
            <p:cNvPr id="10" name="Grafik 4">
              <a:extLst>
                <a:ext uri="{FF2B5EF4-FFF2-40B4-BE49-F238E27FC236}">
                  <a16:creationId xmlns:a16="http://schemas.microsoft.com/office/drawing/2014/main" id="{39B06ED6-CB36-43DA-9113-F5B0084AF4EB}"/>
                </a:ext>
              </a:extLst>
            </p:cNvPr>
            <p:cNvGrpSpPr/>
            <p:nvPr/>
          </p:nvGrpSpPr>
          <p:grpSpPr>
            <a:xfrm>
              <a:off x="5899467" y="3224212"/>
              <a:ext cx="389762" cy="242982"/>
              <a:chOff x="5899467" y="3224212"/>
              <a:chExt cx="389762" cy="242982"/>
            </a:xfrm>
            <a:grpFill/>
          </p:grpSpPr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01F7E311-8337-401F-9451-3B6221F086B8}"/>
                  </a:ext>
                </a:extLst>
              </p:cNvPr>
              <p:cNvSpPr/>
              <p:nvPr/>
            </p:nvSpPr>
            <p:spPr>
              <a:xfrm>
                <a:off x="5973103" y="3224212"/>
                <a:ext cx="316127" cy="161925"/>
              </a:xfrm>
              <a:custGeom>
                <a:avLst/>
                <a:gdLst>
                  <a:gd name="connsiteX0" fmla="*/ 121233 w 316127"/>
                  <a:gd name="connsiteY0" fmla="*/ -13 h 161925"/>
                  <a:gd name="connsiteX1" fmla="*/ -13 w 316127"/>
                  <a:gd name="connsiteY1" fmla="*/ 121629 h 161925"/>
                  <a:gd name="connsiteX2" fmla="*/ 6933 w 316127"/>
                  <a:gd name="connsiteY2" fmla="*/ 161912 h 161925"/>
                  <a:gd name="connsiteX3" fmla="*/ 154094 w 316127"/>
                  <a:gd name="connsiteY3" fmla="*/ 161912 h 161925"/>
                  <a:gd name="connsiteX4" fmla="*/ 189623 w 316127"/>
                  <a:gd name="connsiteY4" fmla="*/ 126098 h 161925"/>
                  <a:gd name="connsiteX5" fmla="*/ 42747 w 316127"/>
                  <a:gd name="connsiteY5" fmla="*/ 126098 h 161925"/>
                  <a:gd name="connsiteX6" fmla="*/ 14839 w 316127"/>
                  <a:gd name="connsiteY6" fmla="*/ 154673 h 161925"/>
                  <a:gd name="connsiteX7" fmla="*/ 9791 w 316127"/>
                  <a:gd name="connsiteY7" fmla="*/ 121812 h 161925"/>
                  <a:gd name="connsiteX8" fmla="*/ 118757 w 316127"/>
                  <a:gd name="connsiteY8" fmla="*/ 10369 h 161925"/>
                  <a:gd name="connsiteX9" fmla="*/ 306018 w 316127"/>
                  <a:gd name="connsiteY9" fmla="*/ 10369 h 161925"/>
                  <a:gd name="connsiteX10" fmla="*/ 316115 w 316127"/>
                  <a:gd name="connsiteY10" fmla="*/ 273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6127" h="161925">
                    <a:moveTo>
                      <a:pt x="121233" y="-13"/>
                    </a:moveTo>
                    <a:cubicBezTo>
                      <a:pt x="54162" y="97"/>
                      <a:pt x="-122" y="54558"/>
                      <a:pt x="-13" y="121629"/>
                    </a:cubicBezTo>
                    <a:cubicBezTo>
                      <a:pt x="10" y="135353"/>
                      <a:pt x="2358" y="148973"/>
                      <a:pt x="6933" y="161912"/>
                    </a:cubicBezTo>
                    <a:lnTo>
                      <a:pt x="154094" y="161912"/>
                    </a:lnTo>
                    <a:lnTo>
                      <a:pt x="189623" y="126098"/>
                    </a:lnTo>
                    <a:lnTo>
                      <a:pt x="42747" y="126098"/>
                    </a:lnTo>
                    <a:lnTo>
                      <a:pt x="14839" y="154673"/>
                    </a:lnTo>
                    <a:cubicBezTo>
                      <a:pt x="11505" y="144038"/>
                      <a:pt x="9803" y="132958"/>
                      <a:pt x="9791" y="121812"/>
                    </a:cubicBezTo>
                    <a:cubicBezTo>
                      <a:pt x="9876" y="61260"/>
                      <a:pt x="58221" y="11816"/>
                      <a:pt x="118757" y="10369"/>
                    </a:cubicBezTo>
                    <a:lnTo>
                      <a:pt x="306018" y="10369"/>
                    </a:lnTo>
                    <a:lnTo>
                      <a:pt x="316115" y="2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8254C656-59C6-4A66-A8EC-E2967E419B2D}"/>
                  </a:ext>
                </a:extLst>
              </p:cNvPr>
              <p:cNvSpPr/>
              <p:nvPr/>
            </p:nvSpPr>
            <p:spPr>
              <a:xfrm>
                <a:off x="5899467" y="3305269"/>
                <a:ext cx="316375" cy="161925"/>
              </a:xfrm>
              <a:custGeom>
                <a:avLst/>
                <a:gdLst>
                  <a:gd name="connsiteX0" fmla="*/ 199917 w 316375"/>
                  <a:gd name="connsiteY0" fmla="*/ 161912 h 161925"/>
                  <a:gd name="connsiteX1" fmla="*/ 316250 w 316375"/>
                  <a:gd name="connsiteY1" fmla="*/ 35198 h 161925"/>
                  <a:gd name="connsiteX2" fmla="*/ 309454 w 316375"/>
                  <a:gd name="connsiteY2" fmla="*/ -13 h 161925"/>
                  <a:gd name="connsiteX3" fmla="*/ 162008 w 316375"/>
                  <a:gd name="connsiteY3" fmla="*/ -13 h 161925"/>
                  <a:gd name="connsiteX4" fmla="*/ 131623 w 316375"/>
                  <a:gd name="connsiteY4" fmla="*/ 30372 h 161925"/>
                  <a:gd name="connsiteX5" fmla="*/ 278403 w 316375"/>
                  <a:gd name="connsiteY5" fmla="*/ 30372 h 161925"/>
                  <a:gd name="connsiteX6" fmla="*/ 301263 w 316375"/>
                  <a:gd name="connsiteY6" fmla="*/ 7607 h 161925"/>
                  <a:gd name="connsiteX7" fmla="*/ 228093 w 316375"/>
                  <a:gd name="connsiteY7" fmla="*/ 146739 h 161925"/>
                  <a:gd name="connsiteX8" fmla="*/ 197441 w 316375"/>
                  <a:gd name="connsiteY8" fmla="*/ 151721 h 161925"/>
                  <a:gd name="connsiteX9" fmla="*/ 156864 w 316375"/>
                  <a:gd name="connsiteY9" fmla="*/ 151721 h 161925"/>
                  <a:gd name="connsiteX10" fmla="*/ 210014 w 316375"/>
                  <a:gd name="connsiteY10" fmla="*/ 98571 h 161925"/>
                  <a:gd name="connsiteX11" fmla="*/ 63233 w 316375"/>
                  <a:gd name="connsiteY11" fmla="*/ 98571 h 161925"/>
                  <a:gd name="connsiteX12" fmla="*/ -13 w 316375"/>
                  <a:gd name="connsiteY12" fmla="*/ 161912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6375" h="161925">
                    <a:moveTo>
                      <a:pt x="199917" y="161912"/>
                    </a:moveTo>
                    <a:cubicBezTo>
                      <a:pt x="267032" y="159045"/>
                      <a:pt x="319117" y="102313"/>
                      <a:pt x="316250" y="35198"/>
                    </a:cubicBezTo>
                    <a:cubicBezTo>
                      <a:pt x="315736" y="23190"/>
                      <a:pt x="313446" y="11324"/>
                      <a:pt x="309454" y="-13"/>
                    </a:cubicBezTo>
                    <a:lnTo>
                      <a:pt x="162008" y="-13"/>
                    </a:lnTo>
                    <a:lnTo>
                      <a:pt x="131623" y="30372"/>
                    </a:lnTo>
                    <a:lnTo>
                      <a:pt x="278403" y="30372"/>
                    </a:lnTo>
                    <a:lnTo>
                      <a:pt x="301263" y="7607"/>
                    </a:lnTo>
                    <a:cubicBezTo>
                      <a:pt x="319478" y="66233"/>
                      <a:pt x="286718" y="128524"/>
                      <a:pt x="228093" y="146739"/>
                    </a:cubicBezTo>
                    <a:cubicBezTo>
                      <a:pt x="218158" y="149826"/>
                      <a:pt x="207841" y="151502"/>
                      <a:pt x="197441" y="151721"/>
                    </a:cubicBezTo>
                    <a:lnTo>
                      <a:pt x="156864" y="151721"/>
                    </a:lnTo>
                    <a:lnTo>
                      <a:pt x="210014" y="98571"/>
                    </a:lnTo>
                    <a:lnTo>
                      <a:pt x="63233" y="98571"/>
                    </a:lnTo>
                    <a:lnTo>
                      <a:pt x="-13" y="1619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84CC102E-DFA7-4261-AD31-EF4D760A5D70}"/>
                  </a:ext>
                </a:extLst>
              </p:cNvPr>
              <p:cNvSpPr/>
              <p:nvPr/>
            </p:nvSpPr>
            <p:spPr>
              <a:xfrm>
                <a:off x="6074156" y="3269836"/>
                <a:ext cx="169544" cy="22669"/>
              </a:xfrm>
              <a:custGeom>
                <a:avLst/>
                <a:gdLst>
                  <a:gd name="connsiteX0" fmla="*/ 0 w 169544"/>
                  <a:gd name="connsiteY0" fmla="*/ 22670 h 22669"/>
                  <a:gd name="connsiteX1" fmla="*/ 146780 w 169544"/>
                  <a:gd name="connsiteY1" fmla="*/ 22670 h 22669"/>
                  <a:gd name="connsiteX2" fmla="*/ 169545 w 169544"/>
                  <a:gd name="connsiteY2" fmla="*/ 0 h 22669"/>
                  <a:gd name="connsiteX3" fmla="*/ 22765 w 169544"/>
                  <a:gd name="connsiteY3" fmla="*/ 0 h 22669"/>
                  <a:gd name="connsiteX4" fmla="*/ 0 w 169544"/>
                  <a:gd name="connsiteY4" fmla="*/ 22670 h 22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544" h="22669">
                    <a:moveTo>
                      <a:pt x="0" y="22670"/>
                    </a:moveTo>
                    <a:lnTo>
                      <a:pt x="146780" y="22670"/>
                    </a:lnTo>
                    <a:lnTo>
                      <a:pt x="169545" y="0"/>
                    </a:lnTo>
                    <a:lnTo>
                      <a:pt x="22765" y="0"/>
                    </a:lnTo>
                    <a:lnTo>
                      <a:pt x="0" y="226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45B873BD-E8ED-490B-B9DB-32CA7DC298A4}"/>
                  </a:ext>
                </a:extLst>
              </p:cNvPr>
              <p:cNvSpPr/>
              <p:nvPr/>
            </p:nvSpPr>
            <p:spPr>
              <a:xfrm>
                <a:off x="6107017" y="3244500"/>
                <a:ext cx="162020" cy="15144"/>
              </a:xfrm>
              <a:custGeom>
                <a:avLst/>
                <a:gdLst>
                  <a:gd name="connsiteX0" fmla="*/ 0 w 162020"/>
                  <a:gd name="connsiteY0" fmla="*/ 15145 h 15144"/>
                  <a:gd name="connsiteX1" fmla="*/ 146876 w 162020"/>
                  <a:gd name="connsiteY1" fmla="*/ 15145 h 15144"/>
                  <a:gd name="connsiteX2" fmla="*/ 162020 w 162020"/>
                  <a:gd name="connsiteY2" fmla="*/ 0 h 15144"/>
                  <a:gd name="connsiteX3" fmla="*/ 15240 w 162020"/>
                  <a:gd name="connsiteY3" fmla="*/ 0 h 15144"/>
                  <a:gd name="connsiteX4" fmla="*/ 0 w 162020"/>
                  <a:gd name="connsiteY4" fmla="*/ 15145 h 15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020" h="15144">
                    <a:moveTo>
                      <a:pt x="0" y="15145"/>
                    </a:moveTo>
                    <a:lnTo>
                      <a:pt x="146876" y="15145"/>
                    </a:lnTo>
                    <a:lnTo>
                      <a:pt x="162020" y="0"/>
                    </a:lnTo>
                    <a:lnTo>
                      <a:pt x="15240" y="0"/>
                    </a:lnTo>
                    <a:lnTo>
                      <a:pt x="0" y="1514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</p:grpSp>
        <p:grpSp>
          <p:nvGrpSpPr>
            <p:cNvPr id="11" name="Grafik 4">
              <a:extLst>
                <a:ext uri="{FF2B5EF4-FFF2-40B4-BE49-F238E27FC236}">
                  <a16:creationId xmlns:a16="http://schemas.microsoft.com/office/drawing/2014/main" id="{592EA0E9-B8F2-4FEA-95F3-57CF20861EF4}"/>
                </a:ext>
              </a:extLst>
            </p:cNvPr>
            <p:cNvGrpSpPr/>
            <p:nvPr/>
          </p:nvGrpSpPr>
          <p:grpSpPr>
            <a:xfrm>
              <a:off x="5528469" y="3543680"/>
              <a:ext cx="1131760" cy="86109"/>
              <a:chOff x="5528469" y="3543680"/>
              <a:chExt cx="1131760" cy="86109"/>
            </a:xfrm>
            <a:grpFill/>
          </p:grpSpPr>
          <p:sp>
            <p:nvSpPr>
              <p:cNvPr id="12" name="Freihandform: Form 11">
                <a:extLst>
                  <a:ext uri="{FF2B5EF4-FFF2-40B4-BE49-F238E27FC236}">
                    <a16:creationId xmlns:a16="http://schemas.microsoft.com/office/drawing/2014/main" id="{FB8C68D7-1B0F-4B1A-AA8C-CFB254C3DDD0}"/>
                  </a:ext>
                </a:extLst>
              </p:cNvPr>
              <p:cNvSpPr/>
              <p:nvPr/>
            </p:nvSpPr>
            <p:spPr>
              <a:xfrm>
                <a:off x="5528469" y="3546729"/>
                <a:ext cx="73849" cy="81435"/>
              </a:xfrm>
              <a:custGeom>
                <a:avLst/>
                <a:gdLst>
                  <a:gd name="connsiteX0" fmla="*/ 73806 w 73849"/>
                  <a:gd name="connsiteY0" fmla="*/ 40372 h 81435"/>
                  <a:gd name="connsiteX1" fmla="*/ 73806 w 73849"/>
                  <a:gd name="connsiteY1" fmla="*/ 40943 h 81435"/>
                  <a:gd name="connsiteX2" fmla="*/ 36400 w 73849"/>
                  <a:gd name="connsiteY2" fmla="*/ 81393 h 81435"/>
                  <a:gd name="connsiteX3" fmla="*/ 32182 w 73849"/>
                  <a:gd name="connsiteY3" fmla="*/ 81329 h 81435"/>
                  <a:gd name="connsiteX4" fmla="*/ -13 w 73849"/>
                  <a:gd name="connsiteY4" fmla="*/ 81329 h 81435"/>
                  <a:gd name="connsiteX5" fmla="*/ -13 w 73849"/>
                  <a:gd name="connsiteY5" fmla="*/ 81 h 81435"/>
                  <a:gd name="connsiteX6" fmla="*/ 31991 w 73849"/>
                  <a:gd name="connsiteY6" fmla="*/ 81 h 81435"/>
                  <a:gd name="connsiteX7" fmla="*/ 73734 w 73849"/>
                  <a:gd name="connsiteY7" fmla="*/ 36450 h 81435"/>
                  <a:gd name="connsiteX8" fmla="*/ 73806 w 73849"/>
                  <a:gd name="connsiteY8" fmla="*/ 40372 h 81435"/>
                  <a:gd name="connsiteX9" fmla="*/ 45993 w 73849"/>
                  <a:gd name="connsiteY9" fmla="*/ 40372 h 81435"/>
                  <a:gd name="connsiteX10" fmla="*/ 31705 w 73849"/>
                  <a:gd name="connsiteY10" fmla="*/ 19798 h 81435"/>
                  <a:gd name="connsiteX11" fmla="*/ 26943 w 73849"/>
                  <a:gd name="connsiteY11" fmla="*/ 19798 h 81435"/>
                  <a:gd name="connsiteX12" fmla="*/ 26943 w 73849"/>
                  <a:gd name="connsiteY12" fmla="*/ 61517 h 81435"/>
                  <a:gd name="connsiteX13" fmla="*/ 31896 w 73849"/>
                  <a:gd name="connsiteY13" fmla="*/ 61517 h 81435"/>
                  <a:gd name="connsiteX14" fmla="*/ 45993 w 73849"/>
                  <a:gd name="connsiteY14" fmla="*/ 40943 h 81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3849" h="81435">
                    <a:moveTo>
                      <a:pt x="73806" y="40372"/>
                    </a:moveTo>
                    <a:lnTo>
                      <a:pt x="73806" y="40943"/>
                    </a:lnTo>
                    <a:cubicBezTo>
                      <a:pt x="74647" y="62442"/>
                      <a:pt x="57900" y="80552"/>
                      <a:pt x="36400" y="81393"/>
                    </a:cubicBezTo>
                    <a:cubicBezTo>
                      <a:pt x="34994" y="81448"/>
                      <a:pt x="33586" y="81427"/>
                      <a:pt x="32182" y="81329"/>
                    </a:cubicBezTo>
                    <a:lnTo>
                      <a:pt x="-13" y="81329"/>
                    </a:lnTo>
                    <a:lnTo>
                      <a:pt x="-13" y="81"/>
                    </a:lnTo>
                    <a:lnTo>
                      <a:pt x="31991" y="81"/>
                    </a:lnTo>
                    <a:cubicBezTo>
                      <a:pt x="53561" y="-1403"/>
                      <a:pt x="72250" y="14880"/>
                      <a:pt x="73734" y="36450"/>
                    </a:cubicBezTo>
                    <a:cubicBezTo>
                      <a:pt x="73823" y="37755"/>
                      <a:pt x="73847" y="39064"/>
                      <a:pt x="73806" y="40372"/>
                    </a:cubicBezTo>
                    <a:close/>
                    <a:moveTo>
                      <a:pt x="45993" y="40372"/>
                    </a:moveTo>
                    <a:cubicBezTo>
                      <a:pt x="45993" y="26275"/>
                      <a:pt x="40564" y="19798"/>
                      <a:pt x="31705" y="19798"/>
                    </a:cubicBezTo>
                    <a:lnTo>
                      <a:pt x="26943" y="19798"/>
                    </a:lnTo>
                    <a:lnTo>
                      <a:pt x="26943" y="61517"/>
                    </a:lnTo>
                    <a:lnTo>
                      <a:pt x="31896" y="61517"/>
                    </a:lnTo>
                    <a:cubicBezTo>
                      <a:pt x="40564" y="61517"/>
                      <a:pt x="45993" y="54755"/>
                      <a:pt x="45993" y="4094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13" name="Freihandform: Form 12">
                <a:extLst>
                  <a:ext uri="{FF2B5EF4-FFF2-40B4-BE49-F238E27FC236}">
                    <a16:creationId xmlns:a16="http://schemas.microsoft.com/office/drawing/2014/main" id="{4E0BC1C2-145D-48B8-BB3C-2FDEF55E5D66}"/>
                  </a:ext>
                </a:extLst>
              </p:cNvPr>
              <p:cNvSpPr/>
              <p:nvPr/>
            </p:nvSpPr>
            <p:spPr>
              <a:xfrm>
                <a:off x="5609336" y="3546823"/>
                <a:ext cx="60483" cy="81248"/>
              </a:xfrm>
              <a:custGeom>
                <a:avLst/>
                <a:gdLst>
                  <a:gd name="connsiteX0" fmla="*/ 60471 w 60483"/>
                  <a:gd name="connsiteY0" fmla="*/ 19799 h 81248"/>
                  <a:gd name="connsiteX1" fmla="*/ 26943 w 60483"/>
                  <a:gd name="connsiteY1" fmla="*/ 19799 h 81248"/>
                  <a:gd name="connsiteX2" fmla="*/ 26943 w 60483"/>
                  <a:gd name="connsiteY2" fmla="*/ 35611 h 81248"/>
                  <a:gd name="connsiteX3" fmla="*/ 57899 w 60483"/>
                  <a:gd name="connsiteY3" fmla="*/ 35611 h 81248"/>
                  <a:gd name="connsiteX4" fmla="*/ 57899 w 60483"/>
                  <a:gd name="connsiteY4" fmla="*/ 55423 h 81248"/>
                  <a:gd name="connsiteX5" fmla="*/ 26943 w 60483"/>
                  <a:gd name="connsiteY5" fmla="*/ 55423 h 81248"/>
                  <a:gd name="connsiteX6" fmla="*/ 26943 w 60483"/>
                  <a:gd name="connsiteY6" fmla="*/ 81235 h 81248"/>
                  <a:gd name="connsiteX7" fmla="*/ -13 w 60483"/>
                  <a:gd name="connsiteY7" fmla="*/ 81235 h 81248"/>
                  <a:gd name="connsiteX8" fmla="*/ -13 w 60483"/>
                  <a:gd name="connsiteY8" fmla="*/ -13 h 81248"/>
                  <a:gd name="connsiteX9" fmla="*/ 60471 w 60483"/>
                  <a:gd name="connsiteY9" fmla="*/ -13 h 81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0483" h="81248">
                    <a:moveTo>
                      <a:pt x="60471" y="19799"/>
                    </a:moveTo>
                    <a:lnTo>
                      <a:pt x="26943" y="19799"/>
                    </a:lnTo>
                    <a:lnTo>
                      <a:pt x="26943" y="35611"/>
                    </a:lnTo>
                    <a:lnTo>
                      <a:pt x="57899" y="35611"/>
                    </a:lnTo>
                    <a:lnTo>
                      <a:pt x="57899" y="55423"/>
                    </a:lnTo>
                    <a:lnTo>
                      <a:pt x="26943" y="55423"/>
                    </a:lnTo>
                    <a:lnTo>
                      <a:pt x="26943" y="81235"/>
                    </a:lnTo>
                    <a:lnTo>
                      <a:pt x="-13" y="81235"/>
                    </a:lnTo>
                    <a:lnTo>
                      <a:pt x="-13" y="-13"/>
                    </a:lnTo>
                    <a:lnTo>
                      <a:pt x="60471" y="-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0EDC279A-5C98-4B7F-A2FF-09D99BEACDE0}"/>
                  </a:ext>
                </a:extLst>
              </p:cNvPr>
              <p:cNvSpPr/>
              <p:nvPr/>
            </p:nvSpPr>
            <p:spPr>
              <a:xfrm>
                <a:off x="5672868" y="3546329"/>
                <a:ext cx="73151" cy="83460"/>
              </a:xfrm>
              <a:custGeom>
                <a:avLst/>
                <a:gdLst>
                  <a:gd name="connsiteX0" fmla="*/ -13 w 73151"/>
                  <a:gd name="connsiteY0" fmla="*/ 70681 h 83460"/>
                  <a:gd name="connsiteX1" fmla="*/ 11798 w 73151"/>
                  <a:gd name="connsiteY1" fmla="*/ 53821 h 83460"/>
                  <a:gd name="connsiteX2" fmla="*/ 36087 w 73151"/>
                  <a:gd name="connsiteY2" fmla="*/ 63346 h 83460"/>
                  <a:gd name="connsiteX3" fmla="*/ 44945 w 73151"/>
                  <a:gd name="connsiteY3" fmla="*/ 58393 h 83460"/>
                  <a:gd name="connsiteX4" fmla="*/ 27419 w 73151"/>
                  <a:gd name="connsiteY4" fmla="*/ 48868 h 83460"/>
                  <a:gd name="connsiteX5" fmla="*/ 4369 w 73151"/>
                  <a:gd name="connsiteY5" fmla="*/ 25723 h 83460"/>
                  <a:gd name="connsiteX6" fmla="*/ 39135 w 73151"/>
                  <a:gd name="connsiteY6" fmla="*/ 5 h 83460"/>
                  <a:gd name="connsiteX7" fmla="*/ 73139 w 73151"/>
                  <a:gd name="connsiteY7" fmla="*/ 12292 h 83460"/>
                  <a:gd name="connsiteX8" fmla="*/ 60090 w 73151"/>
                  <a:gd name="connsiteY8" fmla="*/ 27342 h 83460"/>
                  <a:gd name="connsiteX9" fmla="*/ 40468 w 73151"/>
                  <a:gd name="connsiteY9" fmla="*/ 19817 h 83460"/>
                  <a:gd name="connsiteX10" fmla="*/ 31515 w 73151"/>
                  <a:gd name="connsiteY10" fmla="*/ 24770 h 83460"/>
                  <a:gd name="connsiteX11" fmla="*/ 46279 w 73151"/>
                  <a:gd name="connsiteY11" fmla="*/ 32581 h 83460"/>
                  <a:gd name="connsiteX12" fmla="*/ 72092 w 73151"/>
                  <a:gd name="connsiteY12" fmla="*/ 58870 h 83460"/>
                  <a:gd name="connsiteX13" fmla="*/ 37420 w 73151"/>
                  <a:gd name="connsiteY13" fmla="*/ 83444 h 83460"/>
                  <a:gd name="connsiteX14" fmla="*/ -13 w 73151"/>
                  <a:gd name="connsiteY14" fmla="*/ 70681 h 83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3151" h="83460">
                    <a:moveTo>
                      <a:pt x="-13" y="70681"/>
                    </a:moveTo>
                    <a:lnTo>
                      <a:pt x="11798" y="53821"/>
                    </a:lnTo>
                    <a:cubicBezTo>
                      <a:pt x="18632" y="59572"/>
                      <a:pt x="27166" y="62918"/>
                      <a:pt x="36087" y="63346"/>
                    </a:cubicBezTo>
                    <a:cubicBezTo>
                      <a:pt x="42088" y="63346"/>
                      <a:pt x="44945" y="61537"/>
                      <a:pt x="44945" y="58393"/>
                    </a:cubicBezTo>
                    <a:cubicBezTo>
                      <a:pt x="44945" y="53726"/>
                      <a:pt x="38754" y="52012"/>
                      <a:pt x="27419" y="48868"/>
                    </a:cubicBezTo>
                    <a:cubicBezTo>
                      <a:pt x="13513" y="44677"/>
                      <a:pt x="4369" y="38391"/>
                      <a:pt x="4369" y="25723"/>
                    </a:cubicBezTo>
                    <a:cubicBezTo>
                      <a:pt x="4369" y="9721"/>
                      <a:pt x="19037" y="5"/>
                      <a:pt x="39135" y="5"/>
                    </a:cubicBezTo>
                    <a:cubicBezTo>
                      <a:pt x="51613" y="-330"/>
                      <a:pt x="63758" y="4058"/>
                      <a:pt x="73139" y="12292"/>
                    </a:cubicBezTo>
                    <a:lnTo>
                      <a:pt x="60090" y="27342"/>
                    </a:lnTo>
                    <a:cubicBezTo>
                      <a:pt x="54599" y="22670"/>
                      <a:pt x="47675" y="20015"/>
                      <a:pt x="40468" y="19817"/>
                    </a:cubicBezTo>
                    <a:cubicBezTo>
                      <a:pt x="34849" y="19817"/>
                      <a:pt x="31515" y="21627"/>
                      <a:pt x="31515" y="24770"/>
                    </a:cubicBezTo>
                    <a:cubicBezTo>
                      <a:pt x="31515" y="27913"/>
                      <a:pt x="36277" y="29723"/>
                      <a:pt x="46279" y="32581"/>
                    </a:cubicBezTo>
                    <a:cubicBezTo>
                      <a:pt x="60852" y="36772"/>
                      <a:pt x="72092" y="42963"/>
                      <a:pt x="72092" y="58870"/>
                    </a:cubicBezTo>
                    <a:cubicBezTo>
                      <a:pt x="72092" y="74776"/>
                      <a:pt x="58852" y="83444"/>
                      <a:pt x="37420" y="83444"/>
                    </a:cubicBezTo>
                    <a:cubicBezTo>
                      <a:pt x="23850" y="83596"/>
                      <a:pt x="10638" y="79090"/>
                      <a:pt x="-13" y="706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9DD7C728-FD6E-49B8-9988-2541B9D87DC9}"/>
                  </a:ext>
                </a:extLst>
              </p:cNvPr>
              <p:cNvSpPr/>
              <p:nvPr/>
            </p:nvSpPr>
            <p:spPr>
              <a:xfrm>
                <a:off x="5781643" y="3547204"/>
                <a:ext cx="71723" cy="81248"/>
              </a:xfrm>
              <a:custGeom>
                <a:avLst/>
                <a:gdLst>
                  <a:gd name="connsiteX0" fmla="*/ 60280 w 71723"/>
                  <a:gd name="connsiteY0" fmla="*/ 80855 h 81248"/>
                  <a:gd name="connsiteX1" fmla="*/ 52756 w 71723"/>
                  <a:gd name="connsiteY1" fmla="*/ 60281 h 81248"/>
                  <a:gd name="connsiteX2" fmla="*/ 19418 w 71723"/>
                  <a:gd name="connsiteY2" fmla="*/ 60281 h 81248"/>
                  <a:gd name="connsiteX3" fmla="*/ 11798 w 71723"/>
                  <a:gd name="connsiteY3" fmla="*/ 81236 h 81248"/>
                  <a:gd name="connsiteX4" fmla="*/ -13 w 71723"/>
                  <a:gd name="connsiteY4" fmla="*/ 81236 h 81248"/>
                  <a:gd name="connsiteX5" fmla="*/ 31039 w 71723"/>
                  <a:gd name="connsiteY5" fmla="*/ -13 h 81248"/>
                  <a:gd name="connsiteX6" fmla="*/ 40564 w 71723"/>
                  <a:gd name="connsiteY6" fmla="*/ -13 h 81248"/>
                  <a:gd name="connsiteX7" fmla="*/ 71710 w 71723"/>
                  <a:gd name="connsiteY7" fmla="*/ 81236 h 81248"/>
                  <a:gd name="connsiteX8" fmla="*/ 22752 w 71723"/>
                  <a:gd name="connsiteY8" fmla="*/ 50756 h 81248"/>
                  <a:gd name="connsiteX9" fmla="*/ 49327 w 71723"/>
                  <a:gd name="connsiteY9" fmla="*/ 50756 h 81248"/>
                  <a:gd name="connsiteX10" fmla="*/ 36087 w 71723"/>
                  <a:gd name="connsiteY10" fmla="*/ 14084 h 81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723" h="81248">
                    <a:moveTo>
                      <a:pt x="60280" y="80855"/>
                    </a:moveTo>
                    <a:lnTo>
                      <a:pt x="52756" y="60281"/>
                    </a:lnTo>
                    <a:lnTo>
                      <a:pt x="19418" y="60281"/>
                    </a:lnTo>
                    <a:lnTo>
                      <a:pt x="11798" y="81236"/>
                    </a:lnTo>
                    <a:lnTo>
                      <a:pt x="-13" y="81236"/>
                    </a:lnTo>
                    <a:lnTo>
                      <a:pt x="31039" y="-13"/>
                    </a:lnTo>
                    <a:lnTo>
                      <a:pt x="40564" y="-13"/>
                    </a:lnTo>
                    <a:lnTo>
                      <a:pt x="71710" y="81236"/>
                    </a:lnTo>
                    <a:close/>
                    <a:moveTo>
                      <a:pt x="22752" y="50756"/>
                    </a:moveTo>
                    <a:lnTo>
                      <a:pt x="49327" y="50756"/>
                    </a:lnTo>
                    <a:lnTo>
                      <a:pt x="36087" y="140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16" name="Freihandform: Form 15">
                <a:extLst>
                  <a:ext uri="{FF2B5EF4-FFF2-40B4-BE49-F238E27FC236}">
                    <a16:creationId xmlns:a16="http://schemas.microsoft.com/office/drawing/2014/main" id="{CBAA2DFF-70C0-47A2-9029-4694FF3547F2}"/>
                  </a:ext>
                </a:extLst>
              </p:cNvPr>
              <p:cNvSpPr/>
              <p:nvPr/>
            </p:nvSpPr>
            <p:spPr>
              <a:xfrm>
                <a:off x="5855462" y="3567683"/>
                <a:ext cx="51625" cy="60388"/>
              </a:xfrm>
              <a:custGeom>
                <a:avLst/>
                <a:gdLst>
                  <a:gd name="connsiteX0" fmla="*/ 40183 w 51625"/>
                  <a:gd name="connsiteY0" fmla="*/ -13 h 60388"/>
                  <a:gd name="connsiteX1" fmla="*/ 51613 w 51625"/>
                  <a:gd name="connsiteY1" fmla="*/ -13 h 60388"/>
                  <a:gd name="connsiteX2" fmla="*/ 30086 w 51625"/>
                  <a:gd name="connsiteY2" fmla="*/ 60376 h 60388"/>
                  <a:gd name="connsiteX3" fmla="*/ 21704 w 51625"/>
                  <a:gd name="connsiteY3" fmla="*/ 60376 h 60388"/>
                  <a:gd name="connsiteX4" fmla="*/ -13 w 51625"/>
                  <a:gd name="connsiteY4" fmla="*/ -13 h 60388"/>
                  <a:gd name="connsiteX5" fmla="*/ 11417 w 51625"/>
                  <a:gd name="connsiteY5" fmla="*/ -13 h 60388"/>
                  <a:gd name="connsiteX6" fmla="*/ 26086 w 51625"/>
                  <a:gd name="connsiteY6" fmla="*/ 45326 h 60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25" h="60388">
                    <a:moveTo>
                      <a:pt x="40183" y="-13"/>
                    </a:moveTo>
                    <a:lnTo>
                      <a:pt x="51613" y="-13"/>
                    </a:lnTo>
                    <a:lnTo>
                      <a:pt x="30086" y="60376"/>
                    </a:lnTo>
                    <a:lnTo>
                      <a:pt x="21704" y="60376"/>
                    </a:lnTo>
                    <a:lnTo>
                      <a:pt x="-13" y="-13"/>
                    </a:lnTo>
                    <a:lnTo>
                      <a:pt x="11417" y="-13"/>
                    </a:lnTo>
                    <a:lnTo>
                      <a:pt x="26086" y="453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9BBA9484-440A-45DD-B13F-E564F51199B5}"/>
                  </a:ext>
                </a:extLst>
              </p:cNvPr>
              <p:cNvSpPr/>
              <p:nvPr/>
            </p:nvSpPr>
            <p:spPr>
              <a:xfrm>
                <a:off x="5918034" y="3543680"/>
                <a:ext cx="13151" cy="84581"/>
              </a:xfrm>
              <a:custGeom>
                <a:avLst/>
                <a:gdLst>
                  <a:gd name="connsiteX0" fmla="*/ -6 w 13151"/>
                  <a:gd name="connsiteY0" fmla="*/ 6654 h 84581"/>
                  <a:gd name="connsiteX1" fmla="*/ 6471 w 13151"/>
                  <a:gd name="connsiteY1" fmla="*/ -12 h 84581"/>
                  <a:gd name="connsiteX2" fmla="*/ 13138 w 13151"/>
                  <a:gd name="connsiteY2" fmla="*/ 6465 h 84581"/>
                  <a:gd name="connsiteX3" fmla="*/ 6661 w 13151"/>
                  <a:gd name="connsiteY3" fmla="*/ 13131 h 84581"/>
                  <a:gd name="connsiteX4" fmla="*/ 6471 w 13151"/>
                  <a:gd name="connsiteY4" fmla="*/ 13131 h 84581"/>
                  <a:gd name="connsiteX5" fmla="*/ -6 w 13151"/>
                  <a:gd name="connsiteY5" fmla="*/ 7240 h 84581"/>
                  <a:gd name="connsiteX6" fmla="*/ -6 w 13151"/>
                  <a:gd name="connsiteY6" fmla="*/ 6654 h 84581"/>
                  <a:gd name="connsiteX7" fmla="*/ 11996 w 13151"/>
                  <a:gd name="connsiteY7" fmla="*/ 24180 h 84581"/>
                  <a:gd name="connsiteX8" fmla="*/ 11996 w 13151"/>
                  <a:gd name="connsiteY8" fmla="*/ 84569 h 84581"/>
                  <a:gd name="connsiteX9" fmla="*/ 756 w 13151"/>
                  <a:gd name="connsiteY9" fmla="*/ 84569 h 84581"/>
                  <a:gd name="connsiteX10" fmla="*/ 756 w 13151"/>
                  <a:gd name="connsiteY10" fmla="*/ 23990 h 84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51" h="84581">
                    <a:moveTo>
                      <a:pt x="-6" y="6654"/>
                    </a:moveTo>
                    <a:cubicBezTo>
                      <a:pt x="-58" y="3025"/>
                      <a:pt x="2842" y="40"/>
                      <a:pt x="6471" y="-12"/>
                    </a:cubicBezTo>
                    <a:cubicBezTo>
                      <a:pt x="10100" y="-64"/>
                      <a:pt x="13086" y="2836"/>
                      <a:pt x="13138" y="6465"/>
                    </a:cubicBezTo>
                    <a:cubicBezTo>
                      <a:pt x="13189" y="10095"/>
                      <a:pt x="10290" y="13079"/>
                      <a:pt x="6661" y="13131"/>
                    </a:cubicBezTo>
                    <a:cubicBezTo>
                      <a:pt x="6597" y="13132"/>
                      <a:pt x="6534" y="13132"/>
                      <a:pt x="6471" y="13131"/>
                    </a:cubicBezTo>
                    <a:cubicBezTo>
                      <a:pt x="3056" y="13293"/>
                      <a:pt x="156" y="10655"/>
                      <a:pt x="-6" y="7240"/>
                    </a:cubicBezTo>
                    <a:cubicBezTo>
                      <a:pt x="-15" y="7045"/>
                      <a:pt x="-15" y="6850"/>
                      <a:pt x="-6" y="6654"/>
                    </a:cubicBezTo>
                    <a:close/>
                    <a:moveTo>
                      <a:pt x="11996" y="24180"/>
                    </a:moveTo>
                    <a:lnTo>
                      <a:pt x="11996" y="84569"/>
                    </a:lnTo>
                    <a:lnTo>
                      <a:pt x="756" y="84569"/>
                    </a:lnTo>
                    <a:lnTo>
                      <a:pt x="756" y="2399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8B7235B1-34F6-4DF1-B6DF-B06B847D10C5}"/>
                  </a:ext>
                </a:extLst>
              </p:cNvPr>
              <p:cNvSpPr/>
              <p:nvPr/>
            </p:nvSpPr>
            <p:spPr>
              <a:xfrm>
                <a:off x="5945854" y="3566438"/>
                <a:ext cx="50196" cy="62840"/>
              </a:xfrm>
              <a:custGeom>
                <a:avLst/>
                <a:gdLst>
                  <a:gd name="connsiteX0" fmla="*/ 47993 w 50196"/>
                  <a:gd name="connsiteY0" fmla="*/ 48381 h 62840"/>
                  <a:gd name="connsiteX1" fmla="*/ 50184 w 50196"/>
                  <a:gd name="connsiteY1" fmla="*/ 60669 h 62840"/>
                  <a:gd name="connsiteX2" fmla="*/ 50184 w 50196"/>
                  <a:gd name="connsiteY2" fmla="*/ 61621 h 62840"/>
                  <a:gd name="connsiteX3" fmla="*/ 38563 w 50196"/>
                  <a:gd name="connsiteY3" fmla="*/ 61621 h 62840"/>
                  <a:gd name="connsiteX4" fmla="*/ 37135 w 50196"/>
                  <a:gd name="connsiteY4" fmla="*/ 55716 h 62840"/>
                  <a:gd name="connsiteX5" fmla="*/ 20561 w 50196"/>
                  <a:gd name="connsiteY5" fmla="*/ 62764 h 62840"/>
                  <a:gd name="connsiteX6" fmla="*/ 25 w 50196"/>
                  <a:gd name="connsiteY6" fmla="*/ 45327 h 62840"/>
                  <a:gd name="connsiteX7" fmla="*/ -13 w 50196"/>
                  <a:gd name="connsiteY7" fmla="*/ 44762 h 62840"/>
                  <a:gd name="connsiteX8" fmla="*/ 27038 w 50196"/>
                  <a:gd name="connsiteY8" fmla="*/ 24759 h 62840"/>
                  <a:gd name="connsiteX9" fmla="*/ 36563 w 50196"/>
                  <a:gd name="connsiteY9" fmla="*/ 24759 h 62840"/>
                  <a:gd name="connsiteX10" fmla="*/ 36563 w 50196"/>
                  <a:gd name="connsiteY10" fmla="*/ 20378 h 62840"/>
                  <a:gd name="connsiteX11" fmla="*/ 26579 w 50196"/>
                  <a:gd name="connsiteY11" fmla="*/ 8888 h 62840"/>
                  <a:gd name="connsiteX12" fmla="*/ 24466 w 50196"/>
                  <a:gd name="connsiteY12" fmla="*/ 8948 h 62840"/>
                  <a:gd name="connsiteX13" fmla="*/ 12084 w 50196"/>
                  <a:gd name="connsiteY13" fmla="*/ 17997 h 62840"/>
                  <a:gd name="connsiteX14" fmla="*/ 1225 w 50196"/>
                  <a:gd name="connsiteY14" fmla="*/ 17997 h 62840"/>
                  <a:gd name="connsiteX15" fmla="*/ 25419 w 50196"/>
                  <a:gd name="connsiteY15" fmla="*/ 185 h 62840"/>
                  <a:gd name="connsiteX16" fmla="*/ 47809 w 50196"/>
                  <a:gd name="connsiteY16" fmla="*/ 17028 h 62840"/>
                  <a:gd name="connsiteX17" fmla="*/ 47993 w 50196"/>
                  <a:gd name="connsiteY17" fmla="*/ 20473 h 62840"/>
                  <a:gd name="connsiteX18" fmla="*/ 36849 w 50196"/>
                  <a:gd name="connsiteY18" fmla="*/ 44762 h 62840"/>
                  <a:gd name="connsiteX19" fmla="*/ 36849 w 50196"/>
                  <a:gd name="connsiteY19" fmla="*/ 32379 h 62840"/>
                  <a:gd name="connsiteX20" fmla="*/ 28943 w 50196"/>
                  <a:gd name="connsiteY20" fmla="*/ 32379 h 62840"/>
                  <a:gd name="connsiteX21" fmla="*/ 11131 w 50196"/>
                  <a:gd name="connsiteY21" fmla="*/ 43143 h 62840"/>
                  <a:gd name="connsiteX22" fmla="*/ 19914 w 50196"/>
                  <a:gd name="connsiteY22" fmla="*/ 53355 h 62840"/>
                  <a:gd name="connsiteX23" fmla="*/ 22276 w 50196"/>
                  <a:gd name="connsiteY23" fmla="*/ 53239 h 62840"/>
                  <a:gd name="connsiteX24" fmla="*/ 36849 w 50196"/>
                  <a:gd name="connsiteY24" fmla="*/ 44762 h 62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0196" h="62840">
                    <a:moveTo>
                      <a:pt x="47993" y="48381"/>
                    </a:moveTo>
                    <a:cubicBezTo>
                      <a:pt x="47959" y="52577"/>
                      <a:pt x="48702" y="56743"/>
                      <a:pt x="50184" y="60669"/>
                    </a:cubicBezTo>
                    <a:lnTo>
                      <a:pt x="50184" y="61621"/>
                    </a:lnTo>
                    <a:lnTo>
                      <a:pt x="38563" y="61621"/>
                    </a:lnTo>
                    <a:cubicBezTo>
                      <a:pt x="37798" y="59734"/>
                      <a:pt x="37316" y="57744"/>
                      <a:pt x="37135" y="55716"/>
                    </a:cubicBezTo>
                    <a:cubicBezTo>
                      <a:pt x="32808" y="60234"/>
                      <a:pt x="26817" y="62781"/>
                      <a:pt x="20561" y="62764"/>
                    </a:cubicBezTo>
                    <a:cubicBezTo>
                      <a:pt x="10075" y="63619"/>
                      <a:pt x="881" y="55813"/>
                      <a:pt x="25" y="45327"/>
                    </a:cubicBezTo>
                    <a:cubicBezTo>
                      <a:pt x="9" y="45139"/>
                      <a:pt x="-3" y="44950"/>
                      <a:pt x="-13" y="44762"/>
                    </a:cubicBezTo>
                    <a:cubicBezTo>
                      <a:pt x="-13" y="31617"/>
                      <a:pt x="10655" y="24759"/>
                      <a:pt x="27038" y="24759"/>
                    </a:cubicBezTo>
                    <a:lnTo>
                      <a:pt x="36563" y="24759"/>
                    </a:lnTo>
                    <a:lnTo>
                      <a:pt x="36563" y="20378"/>
                    </a:lnTo>
                    <a:cubicBezTo>
                      <a:pt x="36979" y="14448"/>
                      <a:pt x="32509" y="9304"/>
                      <a:pt x="26579" y="8888"/>
                    </a:cubicBezTo>
                    <a:cubicBezTo>
                      <a:pt x="25875" y="8838"/>
                      <a:pt x="25167" y="8858"/>
                      <a:pt x="24466" y="8948"/>
                    </a:cubicBezTo>
                    <a:cubicBezTo>
                      <a:pt x="17037" y="8948"/>
                      <a:pt x="12084" y="13234"/>
                      <a:pt x="12084" y="17997"/>
                    </a:cubicBezTo>
                    <a:lnTo>
                      <a:pt x="1225" y="17997"/>
                    </a:lnTo>
                    <a:cubicBezTo>
                      <a:pt x="1225" y="9519"/>
                      <a:pt x="10750" y="185"/>
                      <a:pt x="25419" y="185"/>
                    </a:cubicBezTo>
                    <a:cubicBezTo>
                      <a:pt x="36253" y="-1347"/>
                      <a:pt x="46278" y="6194"/>
                      <a:pt x="47809" y="17028"/>
                    </a:cubicBezTo>
                    <a:cubicBezTo>
                      <a:pt x="47970" y="18169"/>
                      <a:pt x="48032" y="19321"/>
                      <a:pt x="47993" y="20473"/>
                    </a:cubicBezTo>
                    <a:close/>
                    <a:moveTo>
                      <a:pt x="36849" y="44762"/>
                    </a:moveTo>
                    <a:lnTo>
                      <a:pt x="36849" y="32379"/>
                    </a:lnTo>
                    <a:lnTo>
                      <a:pt x="28943" y="32379"/>
                    </a:lnTo>
                    <a:cubicBezTo>
                      <a:pt x="17513" y="32379"/>
                      <a:pt x="11131" y="35904"/>
                      <a:pt x="11131" y="43143"/>
                    </a:cubicBezTo>
                    <a:cubicBezTo>
                      <a:pt x="10737" y="48388"/>
                      <a:pt x="14669" y="52961"/>
                      <a:pt x="19914" y="53355"/>
                    </a:cubicBezTo>
                    <a:cubicBezTo>
                      <a:pt x="20703" y="53415"/>
                      <a:pt x="21497" y="53376"/>
                      <a:pt x="22276" y="53239"/>
                    </a:cubicBezTo>
                    <a:cubicBezTo>
                      <a:pt x="28316" y="53280"/>
                      <a:pt x="33899" y="50032"/>
                      <a:pt x="36849" y="4476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CA61AEA5-ABCE-49FF-8F7F-AD67D51F2DAE}"/>
                  </a:ext>
                </a:extLst>
              </p:cNvPr>
              <p:cNvSpPr/>
              <p:nvPr/>
            </p:nvSpPr>
            <p:spPr>
              <a:xfrm>
                <a:off x="6004718" y="3553205"/>
                <a:ext cx="32099" cy="75628"/>
              </a:xfrm>
              <a:custGeom>
                <a:avLst/>
                <a:gdLst>
                  <a:gd name="connsiteX0" fmla="*/ 32086 w 32099"/>
                  <a:gd name="connsiteY0" fmla="*/ 65424 h 75628"/>
                  <a:gd name="connsiteX1" fmla="*/ 32086 w 32099"/>
                  <a:gd name="connsiteY1" fmla="*/ 74949 h 75628"/>
                  <a:gd name="connsiteX2" fmla="*/ 22561 w 32099"/>
                  <a:gd name="connsiteY2" fmla="*/ 75616 h 75628"/>
                  <a:gd name="connsiteX3" fmla="*/ 8369 w 32099"/>
                  <a:gd name="connsiteY3" fmla="*/ 59995 h 75628"/>
                  <a:gd name="connsiteX4" fmla="*/ 8369 w 32099"/>
                  <a:gd name="connsiteY4" fmla="*/ 22752 h 75628"/>
                  <a:gd name="connsiteX5" fmla="*/ -13 w 32099"/>
                  <a:gd name="connsiteY5" fmla="*/ 22752 h 75628"/>
                  <a:gd name="connsiteX6" fmla="*/ -13 w 32099"/>
                  <a:gd name="connsiteY6" fmla="*/ 14465 h 75628"/>
                  <a:gd name="connsiteX7" fmla="*/ 8369 w 32099"/>
                  <a:gd name="connsiteY7" fmla="*/ 14465 h 75628"/>
                  <a:gd name="connsiteX8" fmla="*/ 8369 w 32099"/>
                  <a:gd name="connsiteY8" fmla="*/ -13 h 75628"/>
                  <a:gd name="connsiteX9" fmla="*/ 19609 w 32099"/>
                  <a:gd name="connsiteY9" fmla="*/ -13 h 75628"/>
                  <a:gd name="connsiteX10" fmla="*/ 19609 w 32099"/>
                  <a:gd name="connsiteY10" fmla="*/ 14465 h 75628"/>
                  <a:gd name="connsiteX11" fmla="*/ 30848 w 32099"/>
                  <a:gd name="connsiteY11" fmla="*/ 14465 h 75628"/>
                  <a:gd name="connsiteX12" fmla="*/ 30848 w 32099"/>
                  <a:gd name="connsiteY12" fmla="*/ 22752 h 75628"/>
                  <a:gd name="connsiteX13" fmla="*/ 19228 w 32099"/>
                  <a:gd name="connsiteY13" fmla="*/ 22752 h 75628"/>
                  <a:gd name="connsiteX14" fmla="*/ 19228 w 32099"/>
                  <a:gd name="connsiteY14" fmla="*/ 59900 h 75628"/>
                  <a:gd name="connsiteX15" fmla="*/ 25514 w 32099"/>
                  <a:gd name="connsiteY15" fmla="*/ 66091 h 75628"/>
                  <a:gd name="connsiteX16" fmla="*/ 32086 w 32099"/>
                  <a:gd name="connsiteY16" fmla="*/ 65424 h 75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2099" h="75628">
                    <a:moveTo>
                      <a:pt x="32086" y="65424"/>
                    </a:moveTo>
                    <a:lnTo>
                      <a:pt x="32086" y="74949"/>
                    </a:lnTo>
                    <a:cubicBezTo>
                      <a:pt x="28932" y="75399"/>
                      <a:pt x="25749" y="75621"/>
                      <a:pt x="22561" y="75616"/>
                    </a:cubicBezTo>
                    <a:cubicBezTo>
                      <a:pt x="14846" y="75616"/>
                      <a:pt x="8369" y="71711"/>
                      <a:pt x="8369" y="59995"/>
                    </a:cubicBezTo>
                    <a:lnTo>
                      <a:pt x="8369" y="22752"/>
                    </a:lnTo>
                    <a:lnTo>
                      <a:pt x="-13" y="22752"/>
                    </a:lnTo>
                    <a:lnTo>
                      <a:pt x="-13" y="14465"/>
                    </a:lnTo>
                    <a:lnTo>
                      <a:pt x="8369" y="14465"/>
                    </a:lnTo>
                    <a:lnTo>
                      <a:pt x="8369" y="-13"/>
                    </a:lnTo>
                    <a:lnTo>
                      <a:pt x="19609" y="-13"/>
                    </a:lnTo>
                    <a:lnTo>
                      <a:pt x="19609" y="14465"/>
                    </a:lnTo>
                    <a:lnTo>
                      <a:pt x="30848" y="14465"/>
                    </a:lnTo>
                    <a:lnTo>
                      <a:pt x="30848" y="22752"/>
                    </a:lnTo>
                    <a:lnTo>
                      <a:pt x="19228" y="22752"/>
                    </a:lnTo>
                    <a:lnTo>
                      <a:pt x="19228" y="59900"/>
                    </a:lnTo>
                    <a:cubicBezTo>
                      <a:pt x="19228" y="65138"/>
                      <a:pt x="22276" y="66091"/>
                      <a:pt x="25514" y="66091"/>
                    </a:cubicBezTo>
                    <a:cubicBezTo>
                      <a:pt x="27718" y="66028"/>
                      <a:pt x="29915" y="65805"/>
                      <a:pt x="32086" y="654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7829B75A-9E4D-4931-9986-CCA50FF01425}"/>
                  </a:ext>
                </a:extLst>
              </p:cNvPr>
              <p:cNvSpPr/>
              <p:nvPr/>
            </p:nvSpPr>
            <p:spPr>
              <a:xfrm>
                <a:off x="6048150" y="3543680"/>
                <a:ext cx="13147" cy="84581"/>
              </a:xfrm>
              <a:custGeom>
                <a:avLst/>
                <a:gdLst>
                  <a:gd name="connsiteX0" fmla="*/ -10 w 13147"/>
                  <a:gd name="connsiteY0" fmla="*/ 6655 h 84581"/>
                  <a:gd name="connsiteX1" fmla="*/ 6466 w 13147"/>
                  <a:gd name="connsiteY1" fmla="*/ -12 h 84581"/>
                  <a:gd name="connsiteX2" fmla="*/ 13134 w 13147"/>
                  <a:gd name="connsiteY2" fmla="*/ 6464 h 84581"/>
                  <a:gd name="connsiteX3" fmla="*/ 6657 w 13147"/>
                  <a:gd name="connsiteY3" fmla="*/ 13131 h 84581"/>
                  <a:gd name="connsiteX4" fmla="*/ 6562 w 13147"/>
                  <a:gd name="connsiteY4" fmla="*/ 13132 h 84581"/>
                  <a:gd name="connsiteX5" fmla="*/ -6 w 13147"/>
                  <a:gd name="connsiteY5" fmla="*/ 7140 h 84581"/>
                  <a:gd name="connsiteX6" fmla="*/ -10 w 13147"/>
                  <a:gd name="connsiteY6" fmla="*/ 6655 h 84581"/>
                  <a:gd name="connsiteX7" fmla="*/ 11992 w 13147"/>
                  <a:gd name="connsiteY7" fmla="*/ 24181 h 84581"/>
                  <a:gd name="connsiteX8" fmla="*/ 11992 w 13147"/>
                  <a:gd name="connsiteY8" fmla="*/ 84569 h 84581"/>
                  <a:gd name="connsiteX9" fmla="*/ 847 w 13147"/>
                  <a:gd name="connsiteY9" fmla="*/ 84569 h 84581"/>
                  <a:gd name="connsiteX10" fmla="*/ 847 w 13147"/>
                  <a:gd name="connsiteY10" fmla="*/ 23990 h 84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47" h="84581">
                    <a:moveTo>
                      <a:pt x="-10" y="6655"/>
                    </a:moveTo>
                    <a:cubicBezTo>
                      <a:pt x="-62" y="3025"/>
                      <a:pt x="2837" y="40"/>
                      <a:pt x="6466" y="-12"/>
                    </a:cubicBezTo>
                    <a:cubicBezTo>
                      <a:pt x="10096" y="-65"/>
                      <a:pt x="13080" y="2835"/>
                      <a:pt x="13134" y="6464"/>
                    </a:cubicBezTo>
                    <a:cubicBezTo>
                      <a:pt x="13186" y="10093"/>
                      <a:pt x="10287" y="13078"/>
                      <a:pt x="6657" y="13131"/>
                    </a:cubicBezTo>
                    <a:cubicBezTo>
                      <a:pt x="6625" y="13132"/>
                      <a:pt x="6594" y="13132"/>
                      <a:pt x="6562" y="13132"/>
                    </a:cubicBezTo>
                    <a:cubicBezTo>
                      <a:pt x="3094" y="13291"/>
                      <a:pt x="153" y="10608"/>
                      <a:pt x="-6" y="7140"/>
                    </a:cubicBezTo>
                    <a:cubicBezTo>
                      <a:pt x="-14" y="6978"/>
                      <a:pt x="-15" y="6816"/>
                      <a:pt x="-10" y="6655"/>
                    </a:cubicBezTo>
                    <a:close/>
                    <a:moveTo>
                      <a:pt x="11992" y="24181"/>
                    </a:moveTo>
                    <a:lnTo>
                      <a:pt x="11992" y="84569"/>
                    </a:lnTo>
                    <a:lnTo>
                      <a:pt x="847" y="84569"/>
                    </a:lnTo>
                    <a:lnTo>
                      <a:pt x="847" y="2399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74482D8C-0497-421A-B03E-9568D59D848A}"/>
                  </a:ext>
                </a:extLst>
              </p:cNvPr>
              <p:cNvSpPr/>
              <p:nvPr/>
            </p:nvSpPr>
            <p:spPr>
              <a:xfrm>
                <a:off x="6074868" y="3566870"/>
                <a:ext cx="55439" cy="62204"/>
              </a:xfrm>
              <a:custGeom>
                <a:avLst/>
                <a:gdLst>
                  <a:gd name="connsiteX0" fmla="*/ 132 w 55439"/>
                  <a:gd name="connsiteY0" fmla="*/ 30518 h 62204"/>
                  <a:gd name="connsiteX1" fmla="*/ 24896 w 55439"/>
                  <a:gd name="connsiteY1" fmla="*/ 132 h 62204"/>
                  <a:gd name="connsiteX2" fmla="*/ 55282 w 55439"/>
                  <a:gd name="connsiteY2" fmla="*/ 24896 h 62204"/>
                  <a:gd name="connsiteX3" fmla="*/ 55282 w 55439"/>
                  <a:gd name="connsiteY3" fmla="*/ 30518 h 62204"/>
                  <a:gd name="connsiteX4" fmla="*/ 55282 w 55439"/>
                  <a:gd name="connsiteY4" fmla="*/ 31661 h 62204"/>
                  <a:gd name="connsiteX5" fmla="*/ 30518 w 55439"/>
                  <a:gd name="connsiteY5" fmla="*/ 62047 h 62204"/>
                  <a:gd name="connsiteX6" fmla="*/ 132 w 55439"/>
                  <a:gd name="connsiteY6" fmla="*/ 37283 h 62204"/>
                  <a:gd name="connsiteX7" fmla="*/ 132 w 55439"/>
                  <a:gd name="connsiteY7" fmla="*/ 31661 h 62204"/>
                  <a:gd name="connsiteX8" fmla="*/ 11277 w 55439"/>
                  <a:gd name="connsiteY8" fmla="*/ 31661 h 62204"/>
                  <a:gd name="connsiteX9" fmla="*/ 27755 w 55439"/>
                  <a:gd name="connsiteY9" fmla="*/ 53378 h 62204"/>
                  <a:gd name="connsiteX10" fmla="*/ 44138 w 55439"/>
                  <a:gd name="connsiteY10" fmla="*/ 31661 h 62204"/>
                  <a:gd name="connsiteX11" fmla="*/ 44138 w 55439"/>
                  <a:gd name="connsiteY11" fmla="*/ 30518 h 62204"/>
                  <a:gd name="connsiteX12" fmla="*/ 27660 w 55439"/>
                  <a:gd name="connsiteY12" fmla="*/ 8610 h 62204"/>
                  <a:gd name="connsiteX13" fmla="*/ 11277 w 55439"/>
                  <a:gd name="connsiteY13" fmla="*/ 30518 h 62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5439" h="62204">
                    <a:moveTo>
                      <a:pt x="132" y="30518"/>
                    </a:moveTo>
                    <a:cubicBezTo>
                      <a:pt x="-1420" y="15288"/>
                      <a:pt x="9668" y="1685"/>
                      <a:pt x="24896" y="132"/>
                    </a:cubicBezTo>
                    <a:cubicBezTo>
                      <a:pt x="40126" y="-1420"/>
                      <a:pt x="53729" y="9668"/>
                      <a:pt x="55282" y="24896"/>
                    </a:cubicBezTo>
                    <a:cubicBezTo>
                      <a:pt x="55473" y="26765"/>
                      <a:pt x="55473" y="28649"/>
                      <a:pt x="55282" y="30518"/>
                    </a:cubicBezTo>
                    <a:lnTo>
                      <a:pt x="55282" y="31661"/>
                    </a:lnTo>
                    <a:cubicBezTo>
                      <a:pt x="56835" y="46891"/>
                      <a:pt x="45747" y="60494"/>
                      <a:pt x="30518" y="62047"/>
                    </a:cubicBezTo>
                    <a:cubicBezTo>
                      <a:pt x="15288" y="63599"/>
                      <a:pt x="1685" y="52511"/>
                      <a:pt x="132" y="37283"/>
                    </a:cubicBezTo>
                    <a:cubicBezTo>
                      <a:pt x="-58" y="35414"/>
                      <a:pt x="-58" y="33530"/>
                      <a:pt x="132" y="31661"/>
                    </a:cubicBezTo>
                    <a:close/>
                    <a:moveTo>
                      <a:pt x="11277" y="31661"/>
                    </a:moveTo>
                    <a:cubicBezTo>
                      <a:pt x="11277" y="43472"/>
                      <a:pt x="16611" y="53378"/>
                      <a:pt x="27755" y="53378"/>
                    </a:cubicBezTo>
                    <a:cubicBezTo>
                      <a:pt x="38899" y="53378"/>
                      <a:pt x="44138" y="43853"/>
                      <a:pt x="44138" y="31661"/>
                    </a:cubicBezTo>
                    <a:lnTo>
                      <a:pt x="44138" y="30518"/>
                    </a:lnTo>
                    <a:cubicBezTo>
                      <a:pt x="44138" y="18802"/>
                      <a:pt x="38709" y="8610"/>
                      <a:pt x="27660" y="8610"/>
                    </a:cubicBezTo>
                    <a:cubicBezTo>
                      <a:pt x="16611" y="8610"/>
                      <a:pt x="11277" y="18802"/>
                      <a:pt x="11277" y="3051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22" name="Freihandform: Form 21">
                <a:extLst>
                  <a:ext uri="{FF2B5EF4-FFF2-40B4-BE49-F238E27FC236}">
                    <a16:creationId xmlns:a16="http://schemas.microsoft.com/office/drawing/2014/main" id="{71C08D7F-E7AF-4B79-8DCC-19D7F7EFA3B4}"/>
                  </a:ext>
                </a:extLst>
              </p:cNvPr>
              <p:cNvSpPr/>
              <p:nvPr/>
            </p:nvSpPr>
            <p:spPr>
              <a:xfrm>
                <a:off x="6144069" y="3566630"/>
                <a:ext cx="48006" cy="61536"/>
              </a:xfrm>
              <a:custGeom>
                <a:avLst/>
                <a:gdLst>
                  <a:gd name="connsiteX0" fmla="*/ 47993 w 48006"/>
                  <a:gd name="connsiteY0" fmla="*/ 21805 h 61536"/>
                  <a:gd name="connsiteX1" fmla="*/ 47993 w 48006"/>
                  <a:gd name="connsiteY1" fmla="*/ 61429 h 61536"/>
                  <a:gd name="connsiteX2" fmla="*/ 36849 w 48006"/>
                  <a:gd name="connsiteY2" fmla="*/ 61429 h 61536"/>
                  <a:gd name="connsiteX3" fmla="*/ 36849 w 48006"/>
                  <a:gd name="connsiteY3" fmla="*/ 21805 h 61536"/>
                  <a:gd name="connsiteX4" fmla="*/ 25229 w 48006"/>
                  <a:gd name="connsiteY4" fmla="*/ 9232 h 61536"/>
                  <a:gd name="connsiteX5" fmla="*/ 11227 w 48006"/>
                  <a:gd name="connsiteY5" fmla="*/ 18185 h 61536"/>
                  <a:gd name="connsiteX6" fmla="*/ 11227 w 48006"/>
                  <a:gd name="connsiteY6" fmla="*/ 61524 h 61536"/>
                  <a:gd name="connsiteX7" fmla="*/ -13 w 48006"/>
                  <a:gd name="connsiteY7" fmla="*/ 61524 h 61536"/>
                  <a:gd name="connsiteX8" fmla="*/ -13 w 48006"/>
                  <a:gd name="connsiteY8" fmla="*/ 1040 h 61536"/>
                  <a:gd name="connsiteX9" fmla="*/ 11131 w 48006"/>
                  <a:gd name="connsiteY9" fmla="*/ 1040 h 61536"/>
                  <a:gd name="connsiteX10" fmla="*/ 11131 w 48006"/>
                  <a:gd name="connsiteY10" fmla="*/ 7803 h 61536"/>
                  <a:gd name="connsiteX11" fmla="*/ 28467 w 48006"/>
                  <a:gd name="connsiteY11" fmla="*/ -8 h 61536"/>
                  <a:gd name="connsiteX12" fmla="*/ 47993 w 48006"/>
                  <a:gd name="connsiteY12" fmla="*/ 21805 h 61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8006" h="61536">
                    <a:moveTo>
                      <a:pt x="47993" y="21805"/>
                    </a:moveTo>
                    <a:lnTo>
                      <a:pt x="47993" y="61429"/>
                    </a:lnTo>
                    <a:lnTo>
                      <a:pt x="36849" y="61429"/>
                    </a:lnTo>
                    <a:lnTo>
                      <a:pt x="36849" y="21805"/>
                    </a:lnTo>
                    <a:cubicBezTo>
                      <a:pt x="36849" y="12851"/>
                      <a:pt x="32848" y="9232"/>
                      <a:pt x="25229" y="9232"/>
                    </a:cubicBezTo>
                    <a:cubicBezTo>
                      <a:pt x="19236" y="9302"/>
                      <a:pt x="13805" y="12775"/>
                      <a:pt x="11227" y="18185"/>
                    </a:cubicBezTo>
                    <a:lnTo>
                      <a:pt x="11227" y="61524"/>
                    </a:lnTo>
                    <a:lnTo>
                      <a:pt x="-13" y="61524"/>
                    </a:lnTo>
                    <a:lnTo>
                      <a:pt x="-13" y="1040"/>
                    </a:lnTo>
                    <a:lnTo>
                      <a:pt x="11131" y="1040"/>
                    </a:lnTo>
                    <a:lnTo>
                      <a:pt x="11131" y="7803"/>
                    </a:lnTo>
                    <a:cubicBezTo>
                      <a:pt x="15437" y="2719"/>
                      <a:pt x="21806" y="-151"/>
                      <a:pt x="28467" y="-8"/>
                    </a:cubicBezTo>
                    <a:cubicBezTo>
                      <a:pt x="40468" y="-8"/>
                      <a:pt x="47993" y="6088"/>
                      <a:pt x="47993" y="218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942FC5D2-9915-47C3-AE7F-B7053F79B36F}"/>
                  </a:ext>
                </a:extLst>
              </p:cNvPr>
              <p:cNvSpPr/>
              <p:nvPr/>
            </p:nvSpPr>
            <p:spPr>
              <a:xfrm>
                <a:off x="6234652" y="3545633"/>
                <a:ext cx="59340" cy="83581"/>
              </a:xfrm>
              <a:custGeom>
                <a:avLst/>
                <a:gdLst>
                  <a:gd name="connsiteX0" fmla="*/ 28943 w 59340"/>
                  <a:gd name="connsiteY0" fmla="*/ 46517 h 83581"/>
                  <a:gd name="connsiteX1" fmla="*/ 2654 w 59340"/>
                  <a:gd name="connsiteY1" fmla="*/ 22418 h 83581"/>
                  <a:gd name="connsiteX2" fmla="*/ 30372 w 59340"/>
                  <a:gd name="connsiteY2" fmla="*/ 130 h 83581"/>
                  <a:gd name="connsiteX3" fmla="*/ 58834 w 59340"/>
                  <a:gd name="connsiteY3" fmla="*/ 23203 h 83581"/>
                  <a:gd name="connsiteX4" fmla="*/ 58947 w 59340"/>
                  <a:gd name="connsiteY4" fmla="*/ 24704 h 83581"/>
                  <a:gd name="connsiteX5" fmla="*/ 47612 w 59340"/>
                  <a:gd name="connsiteY5" fmla="*/ 24704 h 83581"/>
                  <a:gd name="connsiteX6" fmla="*/ 30372 w 59340"/>
                  <a:gd name="connsiteY6" fmla="*/ 9369 h 83581"/>
                  <a:gd name="connsiteX7" fmla="*/ 14370 w 59340"/>
                  <a:gd name="connsiteY7" fmla="*/ 22228 h 83581"/>
                  <a:gd name="connsiteX8" fmla="*/ 32753 w 59340"/>
                  <a:gd name="connsiteY8" fmla="*/ 36610 h 83581"/>
                  <a:gd name="connsiteX9" fmla="*/ 59328 w 59340"/>
                  <a:gd name="connsiteY9" fmla="*/ 61661 h 83581"/>
                  <a:gd name="connsiteX10" fmla="*/ 30753 w 59340"/>
                  <a:gd name="connsiteY10" fmla="*/ 83569 h 83581"/>
                  <a:gd name="connsiteX11" fmla="*/ -13 w 59340"/>
                  <a:gd name="connsiteY11" fmla="*/ 58899 h 83581"/>
                  <a:gd name="connsiteX12" fmla="*/ 11512 w 59340"/>
                  <a:gd name="connsiteY12" fmla="*/ 58899 h 83581"/>
                  <a:gd name="connsiteX13" fmla="*/ 30562 w 59340"/>
                  <a:gd name="connsiteY13" fmla="*/ 74330 h 83581"/>
                  <a:gd name="connsiteX14" fmla="*/ 47327 w 59340"/>
                  <a:gd name="connsiteY14" fmla="*/ 61852 h 83581"/>
                  <a:gd name="connsiteX15" fmla="*/ 28943 w 59340"/>
                  <a:gd name="connsiteY15" fmla="*/ 46517 h 83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9340" h="83581">
                    <a:moveTo>
                      <a:pt x="28943" y="46517"/>
                    </a:moveTo>
                    <a:cubicBezTo>
                      <a:pt x="12941" y="41849"/>
                      <a:pt x="2654" y="34991"/>
                      <a:pt x="2654" y="22418"/>
                    </a:cubicBezTo>
                    <a:cubicBezTo>
                      <a:pt x="2654" y="9845"/>
                      <a:pt x="13608" y="130"/>
                      <a:pt x="30372" y="130"/>
                    </a:cubicBezTo>
                    <a:cubicBezTo>
                      <a:pt x="44603" y="-1358"/>
                      <a:pt x="57346" y="8972"/>
                      <a:pt x="58834" y="23203"/>
                    </a:cubicBezTo>
                    <a:cubicBezTo>
                      <a:pt x="58886" y="23702"/>
                      <a:pt x="58924" y="24203"/>
                      <a:pt x="58947" y="24704"/>
                    </a:cubicBezTo>
                    <a:lnTo>
                      <a:pt x="47612" y="24704"/>
                    </a:lnTo>
                    <a:cubicBezTo>
                      <a:pt x="47612" y="15846"/>
                      <a:pt x="42278" y="9369"/>
                      <a:pt x="30372" y="9369"/>
                    </a:cubicBezTo>
                    <a:cubicBezTo>
                      <a:pt x="18466" y="9369"/>
                      <a:pt x="14370" y="14798"/>
                      <a:pt x="14370" y="22228"/>
                    </a:cubicBezTo>
                    <a:cubicBezTo>
                      <a:pt x="14370" y="29657"/>
                      <a:pt x="19990" y="33277"/>
                      <a:pt x="32753" y="36610"/>
                    </a:cubicBezTo>
                    <a:cubicBezTo>
                      <a:pt x="51803" y="41849"/>
                      <a:pt x="59328" y="49183"/>
                      <a:pt x="59328" y="61661"/>
                    </a:cubicBezTo>
                    <a:cubicBezTo>
                      <a:pt x="59328" y="74139"/>
                      <a:pt x="48279" y="83569"/>
                      <a:pt x="30753" y="83569"/>
                    </a:cubicBezTo>
                    <a:cubicBezTo>
                      <a:pt x="15608" y="83569"/>
                      <a:pt x="-13" y="74901"/>
                      <a:pt x="-13" y="58899"/>
                    </a:cubicBezTo>
                    <a:lnTo>
                      <a:pt x="11512" y="58899"/>
                    </a:lnTo>
                    <a:cubicBezTo>
                      <a:pt x="11512" y="69472"/>
                      <a:pt x="20466" y="74330"/>
                      <a:pt x="30562" y="74330"/>
                    </a:cubicBezTo>
                    <a:cubicBezTo>
                      <a:pt x="40659" y="74330"/>
                      <a:pt x="47327" y="69472"/>
                      <a:pt x="47327" y="61852"/>
                    </a:cubicBezTo>
                    <a:cubicBezTo>
                      <a:pt x="47327" y="54232"/>
                      <a:pt x="43993" y="50898"/>
                      <a:pt x="28943" y="4651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1F63C25A-0247-41B8-B2B9-94486BE51CF5}"/>
                  </a:ext>
                </a:extLst>
              </p:cNvPr>
              <p:cNvSpPr/>
              <p:nvPr/>
            </p:nvSpPr>
            <p:spPr>
              <a:xfrm>
                <a:off x="6304578" y="3566826"/>
                <a:ext cx="51613" cy="62521"/>
              </a:xfrm>
              <a:custGeom>
                <a:avLst/>
                <a:gdLst>
                  <a:gd name="connsiteX0" fmla="*/ 51029 w 51613"/>
                  <a:gd name="connsiteY0" fmla="*/ 34468 h 62521"/>
                  <a:gd name="connsiteX1" fmla="*/ 11214 w 51613"/>
                  <a:gd name="connsiteY1" fmla="*/ 34468 h 62521"/>
                  <a:gd name="connsiteX2" fmla="*/ 27145 w 51613"/>
                  <a:gd name="connsiteY2" fmla="*/ 53456 h 62521"/>
                  <a:gd name="connsiteX3" fmla="*/ 28264 w 51613"/>
                  <a:gd name="connsiteY3" fmla="*/ 53518 h 62521"/>
                  <a:gd name="connsiteX4" fmla="*/ 43409 w 51613"/>
                  <a:gd name="connsiteY4" fmla="*/ 44755 h 62521"/>
                  <a:gd name="connsiteX5" fmla="*/ 50933 w 51613"/>
                  <a:gd name="connsiteY5" fmla="*/ 50660 h 62521"/>
                  <a:gd name="connsiteX6" fmla="*/ 27883 w 51613"/>
                  <a:gd name="connsiteY6" fmla="*/ 62471 h 62521"/>
                  <a:gd name="connsiteX7" fmla="*/ 0 w 51613"/>
                  <a:gd name="connsiteY7" fmla="*/ 36278 h 62521"/>
                  <a:gd name="connsiteX8" fmla="*/ 70 w 51613"/>
                  <a:gd name="connsiteY8" fmla="*/ 33325 h 62521"/>
                  <a:gd name="connsiteX9" fmla="*/ 70 w 51613"/>
                  <a:gd name="connsiteY9" fmla="*/ 31134 h 62521"/>
                  <a:gd name="connsiteX10" fmla="*/ 27597 w 51613"/>
                  <a:gd name="connsiteY10" fmla="*/ -13 h 62521"/>
                  <a:gd name="connsiteX11" fmla="*/ 51600 w 51613"/>
                  <a:gd name="connsiteY11" fmla="*/ 28562 h 62521"/>
                  <a:gd name="connsiteX12" fmla="*/ 51029 w 51613"/>
                  <a:gd name="connsiteY12" fmla="*/ 34468 h 62521"/>
                  <a:gd name="connsiteX13" fmla="*/ 40456 w 51613"/>
                  <a:gd name="connsiteY13" fmla="*/ 25514 h 62521"/>
                  <a:gd name="connsiteX14" fmla="*/ 40456 w 51613"/>
                  <a:gd name="connsiteY14" fmla="*/ 24752 h 62521"/>
                  <a:gd name="connsiteX15" fmla="*/ 26549 w 51613"/>
                  <a:gd name="connsiteY15" fmla="*/ 8655 h 62521"/>
                  <a:gd name="connsiteX16" fmla="*/ 11595 w 51613"/>
                  <a:gd name="connsiteY16" fmla="*/ 25514 h 62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1613" h="62521">
                    <a:moveTo>
                      <a:pt x="51029" y="34468"/>
                    </a:moveTo>
                    <a:lnTo>
                      <a:pt x="11214" y="34468"/>
                    </a:lnTo>
                    <a:cubicBezTo>
                      <a:pt x="10370" y="44110"/>
                      <a:pt x="17502" y="52611"/>
                      <a:pt x="27145" y="53456"/>
                    </a:cubicBezTo>
                    <a:cubicBezTo>
                      <a:pt x="27517" y="53488"/>
                      <a:pt x="27890" y="53509"/>
                      <a:pt x="28264" y="53518"/>
                    </a:cubicBezTo>
                    <a:cubicBezTo>
                      <a:pt x="34498" y="53448"/>
                      <a:pt x="40241" y="50125"/>
                      <a:pt x="43409" y="44755"/>
                    </a:cubicBezTo>
                    <a:lnTo>
                      <a:pt x="50933" y="50660"/>
                    </a:lnTo>
                    <a:cubicBezTo>
                      <a:pt x="45937" y="58461"/>
                      <a:pt x="37133" y="62973"/>
                      <a:pt x="27883" y="62471"/>
                    </a:cubicBezTo>
                    <a:cubicBezTo>
                      <a:pt x="12950" y="62938"/>
                      <a:pt x="467" y="51210"/>
                      <a:pt x="0" y="36278"/>
                    </a:cubicBezTo>
                    <a:cubicBezTo>
                      <a:pt x="-30" y="35293"/>
                      <a:pt x="-7" y="34307"/>
                      <a:pt x="70" y="33325"/>
                    </a:cubicBezTo>
                    <a:lnTo>
                      <a:pt x="70" y="31134"/>
                    </a:lnTo>
                    <a:cubicBezTo>
                      <a:pt x="70" y="11227"/>
                      <a:pt x="12452" y="-13"/>
                      <a:pt x="27597" y="-13"/>
                    </a:cubicBezTo>
                    <a:cubicBezTo>
                      <a:pt x="42742" y="-13"/>
                      <a:pt x="51600" y="10846"/>
                      <a:pt x="51600" y="28562"/>
                    </a:cubicBezTo>
                    <a:cubicBezTo>
                      <a:pt x="51611" y="30545"/>
                      <a:pt x="51419" y="32524"/>
                      <a:pt x="51029" y="34468"/>
                    </a:cubicBezTo>
                    <a:close/>
                    <a:moveTo>
                      <a:pt x="40456" y="25514"/>
                    </a:moveTo>
                    <a:lnTo>
                      <a:pt x="40456" y="24752"/>
                    </a:lnTo>
                    <a:cubicBezTo>
                      <a:pt x="39884" y="17037"/>
                      <a:pt x="36932" y="8655"/>
                      <a:pt x="26549" y="8655"/>
                    </a:cubicBezTo>
                    <a:cubicBezTo>
                      <a:pt x="18739" y="8655"/>
                      <a:pt x="12929" y="14465"/>
                      <a:pt x="11595" y="255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25" name="Freihandform: Form 24">
                <a:extLst>
                  <a:ext uri="{FF2B5EF4-FFF2-40B4-BE49-F238E27FC236}">
                    <a16:creationId xmlns:a16="http://schemas.microsoft.com/office/drawing/2014/main" id="{F7B17FB6-2762-4FFE-98B0-9DC5D36F60C2}"/>
                  </a:ext>
                </a:extLst>
              </p:cNvPr>
              <p:cNvSpPr/>
              <p:nvPr/>
            </p:nvSpPr>
            <p:spPr>
              <a:xfrm>
                <a:off x="6368955" y="3566631"/>
                <a:ext cx="29622" cy="61916"/>
              </a:xfrm>
              <a:custGeom>
                <a:avLst/>
                <a:gdLst>
                  <a:gd name="connsiteX0" fmla="*/ 29610 w 29622"/>
                  <a:gd name="connsiteY0" fmla="*/ 754 h 61916"/>
                  <a:gd name="connsiteX1" fmla="*/ 29610 w 29622"/>
                  <a:gd name="connsiteY1" fmla="*/ 10945 h 61916"/>
                  <a:gd name="connsiteX2" fmla="*/ 24466 w 29622"/>
                  <a:gd name="connsiteY2" fmla="*/ 10945 h 61916"/>
                  <a:gd name="connsiteX3" fmla="*/ 11322 w 29622"/>
                  <a:gd name="connsiteY3" fmla="*/ 18851 h 61916"/>
                  <a:gd name="connsiteX4" fmla="*/ 11322 w 29622"/>
                  <a:gd name="connsiteY4" fmla="*/ 61904 h 61916"/>
                  <a:gd name="connsiteX5" fmla="*/ -13 w 29622"/>
                  <a:gd name="connsiteY5" fmla="*/ 61904 h 61916"/>
                  <a:gd name="connsiteX6" fmla="*/ -13 w 29622"/>
                  <a:gd name="connsiteY6" fmla="*/ 1039 h 61916"/>
                  <a:gd name="connsiteX7" fmla="*/ 11131 w 29622"/>
                  <a:gd name="connsiteY7" fmla="*/ 1039 h 61916"/>
                  <a:gd name="connsiteX8" fmla="*/ 11131 w 29622"/>
                  <a:gd name="connsiteY8" fmla="*/ 7326 h 61916"/>
                  <a:gd name="connsiteX9" fmla="*/ 24847 w 29622"/>
                  <a:gd name="connsiteY9" fmla="*/ -8 h 61916"/>
                  <a:gd name="connsiteX10" fmla="*/ 29610 w 29622"/>
                  <a:gd name="connsiteY10" fmla="*/ 754 h 61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622" h="61916">
                    <a:moveTo>
                      <a:pt x="29610" y="754"/>
                    </a:moveTo>
                    <a:lnTo>
                      <a:pt x="29610" y="10945"/>
                    </a:lnTo>
                    <a:cubicBezTo>
                      <a:pt x="27895" y="10796"/>
                      <a:pt x="26181" y="10796"/>
                      <a:pt x="24466" y="10945"/>
                    </a:cubicBezTo>
                    <a:cubicBezTo>
                      <a:pt x="18866" y="10573"/>
                      <a:pt x="13618" y="13727"/>
                      <a:pt x="11322" y="18851"/>
                    </a:cubicBezTo>
                    <a:lnTo>
                      <a:pt x="11322" y="61904"/>
                    </a:lnTo>
                    <a:lnTo>
                      <a:pt x="-13" y="61904"/>
                    </a:lnTo>
                    <a:lnTo>
                      <a:pt x="-13" y="1039"/>
                    </a:lnTo>
                    <a:lnTo>
                      <a:pt x="11131" y="1039"/>
                    </a:lnTo>
                    <a:lnTo>
                      <a:pt x="11131" y="7326"/>
                    </a:lnTo>
                    <a:cubicBezTo>
                      <a:pt x="14103" y="2646"/>
                      <a:pt x="19304" y="-137"/>
                      <a:pt x="24847" y="-8"/>
                    </a:cubicBezTo>
                    <a:cubicBezTo>
                      <a:pt x="26467" y="-19"/>
                      <a:pt x="28076" y="238"/>
                      <a:pt x="29610" y="7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35BC3098-E0A0-4850-9833-DB2BE8A89356}"/>
                  </a:ext>
                </a:extLst>
              </p:cNvPr>
              <p:cNvSpPr/>
              <p:nvPr/>
            </p:nvSpPr>
            <p:spPr>
              <a:xfrm>
                <a:off x="6404388" y="3567683"/>
                <a:ext cx="51435" cy="60388"/>
              </a:xfrm>
              <a:custGeom>
                <a:avLst/>
                <a:gdLst>
                  <a:gd name="connsiteX0" fmla="*/ 40087 w 51435"/>
                  <a:gd name="connsiteY0" fmla="*/ -13 h 60388"/>
                  <a:gd name="connsiteX1" fmla="*/ 51422 w 51435"/>
                  <a:gd name="connsiteY1" fmla="*/ -13 h 60388"/>
                  <a:gd name="connsiteX2" fmla="*/ 29991 w 51435"/>
                  <a:gd name="connsiteY2" fmla="*/ 60376 h 60388"/>
                  <a:gd name="connsiteX3" fmla="*/ 21704 w 51435"/>
                  <a:gd name="connsiteY3" fmla="*/ 60376 h 60388"/>
                  <a:gd name="connsiteX4" fmla="*/ -13 w 51435"/>
                  <a:gd name="connsiteY4" fmla="*/ -13 h 60388"/>
                  <a:gd name="connsiteX5" fmla="*/ 11417 w 51435"/>
                  <a:gd name="connsiteY5" fmla="*/ -13 h 60388"/>
                  <a:gd name="connsiteX6" fmla="*/ 26086 w 51435"/>
                  <a:gd name="connsiteY6" fmla="*/ 45326 h 60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435" h="60388">
                    <a:moveTo>
                      <a:pt x="40087" y="-13"/>
                    </a:moveTo>
                    <a:lnTo>
                      <a:pt x="51422" y="-13"/>
                    </a:lnTo>
                    <a:lnTo>
                      <a:pt x="29991" y="60376"/>
                    </a:lnTo>
                    <a:lnTo>
                      <a:pt x="21704" y="60376"/>
                    </a:lnTo>
                    <a:lnTo>
                      <a:pt x="-13" y="-13"/>
                    </a:lnTo>
                    <a:lnTo>
                      <a:pt x="11417" y="-13"/>
                    </a:lnTo>
                    <a:lnTo>
                      <a:pt x="26086" y="453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58C899B6-250E-4750-84EC-E7B8FFD97C4A}"/>
                  </a:ext>
                </a:extLst>
              </p:cNvPr>
              <p:cNvSpPr/>
              <p:nvPr/>
            </p:nvSpPr>
            <p:spPr>
              <a:xfrm>
                <a:off x="6466769" y="3543680"/>
                <a:ext cx="13152" cy="84581"/>
              </a:xfrm>
              <a:custGeom>
                <a:avLst/>
                <a:gdLst>
                  <a:gd name="connsiteX0" fmla="*/ -6 w 13152"/>
                  <a:gd name="connsiteY0" fmla="*/ 6654 h 84581"/>
                  <a:gd name="connsiteX1" fmla="*/ 6471 w 13152"/>
                  <a:gd name="connsiteY1" fmla="*/ -12 h 84581"/>
                  <a:gd name="connsiteX2" fmla="*/ 13139 w 13152"/>
                  <a:gd name="connsiteY2" fmla="*/ 6465 h 84581"/>
                  <a:gd name="connsiteX3" fmla="*/ 6662 w 13152"/>
                  <a:gd name="connsiteY3" fmla="*/ 13131 h 84581"/>
                  <a:gd name="connsiteX4" fmla="*/ 6471 w 13152"/>
                  <a:gd name="connsiteY4" fmla="*/ 13131 h 84581"/>
                  <a:gd name="connsiteX5" fmla="*/ -6 w 13152"/>
                  <a:gd name="connsiteY5" fmla="*/ 7240 h 84581"/>
                  <a:gd name="connsiteX6" fmla="*/ -6 w 13152"/>
                  <a:gd name="connsiteY6" fmla="*/ 6654 h 84581"/>
                  <a:gd name="connsiteX7" fmla="*/ 11996 w 13152"/>
                  <a:gd name="connsiteY7" fmla="*/ 24180 h 84581"/>
                  <a:gd name="connsiteX8" fmla="*/ 11996 w 13152"/>
                  <a:gd name="connsiteY8" fmla="*/ 84569 h 84581"/>
                  <a:gd name="connsiteX9" fmla="*/ 756 w 13152"/>
                  <a:gd name="connsiteY9" fmla="*/ 84569 h 84581"/>
                  <a:gd name="connsiteX10" fmla="*/ 756 w 13152"/>
                  <a:gd name="connsiteY10" fmla="*/ 23990 h 84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52" h="84581">
                    <a:moveTo>
                      <a:pt x="-6" y="6654"/>
                    </a:moveTo>
                    <a:cubicBezTo>
                      <a:pt x="-53" y="3025"/>
                      <a:pt x="2842" y="40"/>
                      <a:pt x="6471" y="-12"/>
                    </a:cubicBezTo>
                    <a:cubicBezTo>
                      <a:pt x="10100" y="-64"/>
                      <a:pt x="13082" y="2836"/>
                      <a:pt x="13139" y="6465"/>
                    </a:cubicBezTo>
                    <a:cubicBezTo>
                      <a:pt x="13187" y="10095"/>
                      <a:pt x="10291" y="13079"/>
                      <a:pt x="6662" y="13131"/>
                    </a:cubicBezTo>
                    <a:cubicBezTo>
                      <a:pt x="6595" y="13132"/>
                      <a:pt x="6538" y="13132"/>
                      <a:pt x="6471" y="13131"/>
                    </a:cubicBezTo>
                    <a:cubicBezTo>
                      <a:pt x="3052" y="13293"/>
                      <a:pt x="156" y="10655"/>
                      <a:pt x="-6" y="7240"/>
                    </a:cubicBezTo>
                    <a:cubicBezTo>
                      <a:pt x="-15" y="7045"/>
                      <a:pt x="-15" y="6850"/>
                      <a:pt x="-6" y="6654"/>
                    </a:cubicBezTo>
                    <a:close/>
                    <a:moveTo>
                      <a:pt x="11996" y="24180"/>
                    </a:moveTo>
                    <a:lnTo>
                      <a:pt x="11996" y="84569"/>
                    </a:lnTo>
                    <a:lnTo>
                      <a:pt x="756" y="84569"/>
                    </a:lnTo>
                    <a:lnTo>
                      <a:pt x="756" y="2399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28" name="Freihandform: Form 27">
                <a:extLst>
                  <a:ext uri="{FF2B5EF4-FFF2-40B4-BE49-F238E27FC236}">
                    <a16:creationId xmlns:a16="http://schemas.microsoft.com/office/drawing/2014/main" id="{75C087F0-DF9B-40ED-98EF-287EC9816006}"/>
                  </a:ext>
                </a:extLst>
              </p:cNvPr>
              <p:cNvSpPr/>
              <p:nvPr/>
            </p:nvSpPr>
            <p:spPr>
              <a:xfrm>
                <a:off x="6493446" y="3566629"/>
                <a:ext cx="48577" cy="62687"/>
              </a:xfrm>
              <a:custGeom>
                <a:avLst/>
                <a:gdLst>
                  <a:gd name="connsiteX0" fmla="*/ 11131 w 48577"/>
                  <a:gd name="connsiteY0" fmla="*/ 30473 h 62687"/>
                  <a:gd name="connsiteX1" fmla="*/ 11131 w 48577"/>
                  <a:gd name="connsiteY1" fmla="*/ 32759 h 62687"/>
                  <a:gd name="connsiteX2" fmla="*/ 26562 w 48577"/>
                  <a:gd name="connsiteY2" fmla="*/ 53714 h 62687"/>
                  <a:gd name="connsiteX3" fmla="*/ 41135 w 48577"/>
                  <a:gd name="connsiteY3" fmla="*/ 45046 h 62687"/>
                  <a:gd name="connsiteX4" fmla="*/ 48565 w 48577"/>
                  <a:gd name="connsiteY4" fmla="*/ 50762 h 62687"/>
                  <a:gd name="connsiteX5" fmla="*/ 26181 w 48577"/>
                  <a:gd name="connsiteY5" fmla="*/ 62668 h 62687"/>
                  <a:gd name="connsiteX6" fmla="*/ -13 w 48577"/>
                  <a:gd name="connsiteY6" fmla="*/ 32759 h 62687"/>
                  <a:gd name="connsiteX7" fmla="*/ -13 w 48577"/>
                  <a:gd name="connsiteY7" fmla="*/ 30473 h 62687"/>
                  <a:gd name="connsiteX8" fmla="*/ 26562 w 48577"/>
                  <a:gd name="connsiteY8" fmla="*/ -7 h 62687"/>
                  <a:gd name="connsiteX9" fmla="*/ 46850 w 48577"/>
                  <a:gd name="connsiteY9" fmla="*/ 8851 h 62687"/>
                  <a:gd name="connsiteX10" fmla="*/ 40659 w 48577"/>
                  <a:gd name="connsiteY10" fmla="*/ 15900 h 62687"/>
                  <a:gd name="connsiteX11" fmla="*/ 26467 w 48577"/>
                  <a:gd name="connsiteY11" fmla="*/ 8947 h 62687"/>
                  <a:gd name="connsiteX12" fmla="*/ 11131 w 48577"/>
                  <a:gd name="connsiteY12" fmla="*/ 30473 h 62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8577" h="62687">
                    <a:moveTo>
                      <a:pt x="11131" y="30473"/>
                    </a:moveTo>
                    <a:lnTo>
                      <a:pt x="11131" y="32759"/>
                    </a:lnTo>
                    <a:cubicBezTo>
                      <a:pt x="11131" y="45904"/>
                      <a:pt x="17132" y="53714"/>
                      <a:pt x="26562" y="53714"/>
                    </a:cubicBezTo>
                    <a:cubicBezTo>
                      <a:pt x="32582" y="53506"/>
                      <a:pt x="38078" y="50237"/>
                      <a:pt x="41135" y="45046"/>
                    </a:cubicBezTo>
                    <a:lnTo>
                      <a:pt x="48565" y="50762"/>
                    </a:lnTo>
                    <a:cubicBezTo>
                      <a:pt x="43688" y="58360"/>
                      <a:pt x="35211" y="62871"/>
                      <a:pt x="26181" y="62668"/>
                    </a:cubicBezTo>
                    <a:cubicBezTo>
                      <a:pt x="11227" y="62668"/>
                      <a:pt x="-13" y="51047"/>
                      <a:pt x="-13" y="32759"/>
                    </a:cubicBezTo>
                    <a:lnTo>
                      <a:pt x="-13" y="30473"/>
                    </a:lnTo>
                    <a:cubicBezTo>
                      <a:pt x="-13" y="11899"/>
                      <a:pt x="10370" y="-7"/>
                      <a:pt x="26562" y="-7"/>
                    </a:cubicBezTo>
                    <a:cubicBezTo>
                      <a:pt x="34296" y="-172"/>
                      <a:pt x="41716" y="3067"/>
                      <a:pt x="46850" y="8851"/>
                    </a:cubicBezTo>
                    <a:lnTo>
                      <a:pt x="40659" y="15900"/>
                    </a:lnTo>
                    <a:cubicBezTo>
                      <a:pt x="37154" y="11637"/>
                      <a:pt x="31982" y="9100"/>
                      <a:pt x="26467" y="8947"/>
                    </a:cubicBezTo>
                    <a:cubicBezTo>
                      <a:pt x="17037" y="8947"/>
                      <a:pt x="11131" y="16948"/>
                      <a:pt x="11131" y="3047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29" name="Freihandform: Form 28">
                <a:extLst>
                  <a:ext uri="{FF2B5EF4-FFF2-40B4-BE49-F238E27FC236}">
                    <a16:creationId xmlns:a16="http://schemas.microsoft.com/office/drawing/2014/main" id="{62E40DD5-29A3-42F3-81AB-A3F5F0DA2517}"/>
                  </a:ext>
                </a:extLst>
              </p:cNvPr>
              <p:cNvSpPr/>
              <p:nvPr/>
            </p:nvSpPr>
            <p:spPr>
              <a:xfrm>
                <a:off x="6549844" y="3566826"/>
                <a:ext cx="51779" cy="62437"/>
              </a:xfrm>
              <a:custGeom>
                <a:avLst/>
                <a:gdLst>
                  <a:gd name="connsiteX0" fmla="*/ 51507 w 51779"/>
                  <a:gd name="connsiteY0" fmla="*/ 34468 h 62437"/>
                  <a:gd name="connsiteX1" fmla="*/ 11693 w 51779"/>
                  <a:gd name="connsiteY1" fmla="*/ 34468 h 62437"/>
                  <a:gd name="connsiteX2" fmla="*/ 27428 w 51779"/>
                  <a:gd name="connsiteY2" fmla="*/ 53444 h 62437"/>
                  <a:gd name="connsiteX3" fmla="*/ 28743 w 51779"/>
                  <a:gd name="connsiteY3" fmla="*/ 53518 h 62437"/>
                  <a:gd name="connsiteX4" fmla="*/ 43792 w 51779"/>
                  <a:gd name="connsiteY4" fmla="*/ 44755 h 62437"/>
                  <a:gd name="connsiteX5" fmla="*/ 51412 w 51779"/>
                  <a:gd name="connsiteY5" fmla="*/ 50660 h 62437"/>
                  <a:gd name="connsiteX6" fmla="*/ 28647 w 51779"/>
                  <a:gd name="connsiteY6" fmla="*/ 62376 h 62437"/>
                  <a:gd name="connsiteX7" fmla="*/ 34 w 51779"/>
                  <a:gd name="connsiteY7" fmla="*/ 36982 h 62437"/>
                  <a:gd name="connsiteX8" fmla="*/ 72 w 51779"/>
                  <a:gd name="connsiteY8" fmla="*/ 33230 h 62437"/>
                  <a:gd name="connsiteX9" fmla="*/ 72 w 51779"/>
                  <a:gd name="connsiteY9" fmla="*/ 31134 h 62437"/>
                  <a:gd name="connsiteX10" fmla="*/ 27695 w 51779"/>
                  <a:gd name="connsiteY10" fmla="*/ -13 h 62437"/>
                  <a:gd name="connsiteX11" fmla="*/ 51698 w 51779"/>
                  <a:gd name="connsiteY11" fmla="*/ 28562 h 62437"/>
                  <a:gd name="connsiteX12" fmla="*/ 51507 w 51779"/>
                  <a:gd name="connsiteY12" fmla="*/ 34468 h 62437"/>
                  <a:gd name="connsiteX13" fmla="*/ 40935 w 51779"/>
                  <a:gd name="connsiteY13" fmla="*/ 25514 h 62437"/>
                  <a:gd name="connsiteX14" fmla="*/ 40935 w 51779"/>
                  <a:gd name="connsiteY14" fmla="*/ 24752 h 62437"/>
                  <a:gd name="connsiteX15" fmla="*/ 27028 w 51779"/>
                  <a:gd name="connsiteY15" fmla="*/ 8655 h 62437"/>
                  <a:gd name="connsiteX16" fmla="*/ 11979 w 51779"/>
                  <a:gd name="connsiteY16" fmla="*/ 25514 h 62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1779" h="62437">
                    <a:moveTo>
                      <a:pt x="51507" y="34468"/>
                    </a:moveTo>
                    <a:lnTo>
                      <a:pt x="11693" y="34468"/>
                    </a:lnTo>
                    <a:cubicBezTo>
                      <a:pt x="10798" y="44053"/>
                      <a:pt x="17836" y="52549"/>
                      <a:pt x="27428" y="53444"/>
                    </a:cubicBezTo>
                    <a:cubicBezTo>
                      <a:pt x="27866" y="53485"/>
                      <a:pt x="28304" y="53510"/>
                      <a:pt x="28743" y="53518"/>
                    </a:cubicBezTo>
                    <a:cubicBezTo>
                      <a:pt x="34953" y="53453"/>
                      <a:pt x="40668" y="50124"/>
                      <a:pt x="43792" y="44755"/>
                    </a:cubicBezTo>
                    <a:lnTo>
                      <a:pt x="51412" y="50660"/>
                    </a:lnTo>
                    <a:cubicBezTo>
                      <a:pt x="46431" y="58318"/>
                      <a:pt x="37772" y="62774"/>
                      <a:pt x="28647" y="62376"/>
                    </a:cubicBezTo>
                    <a:cubicBezTo>
                      <a:pt x="13731" y="63265"/>
                      <a:pt x="920" y="51896"/>
                      <a:pt x="34" y="36982"/>
                    </a:cubicBezTo>
                    <a:cubicBezTo>
                      <a:pt x="-42" y="35732"/>
                      <a:pt x="-23" y="34478"/>
                      <a:pt x="72" y="33230"/>
                    </a:cubicBezTo>
                    <a:lnTo>
                      <a:pt x="72" y="31134"/>
                    </a:lnTo>
                    <a:cubicBezTo>
                      <a:pt x="72" y="11227"/>
                      <a:pt x="12550" y="-13"/>
                      <a:pt x="27695" y="-13"/>
                    </a:cubicBezTo>
                    <a:cubicBezTo>
                      <a:pt x="42840" y="-13"/>
                      <a:pt x="51698" y="10846"/>
                      <a:pt x="51698" y="28562"/>
                    </a:cubicBezTo>
                    <a:cubicBezTo>
                      <a:pt x="51831" y="30532"/>
                      <a:pt x="51774" y="32510"/>
                      <a:pt x="51507" y="34468"/>
                    </a:cubicBezTo>
                    <a:close/>
                    <a:moveTo>
                      <a:pt x="40935" y="25514"/>
                    </a:moveTo>
                    <a:lnTo>
                      <a:pt x="40935" y="24752"/>
                    </a:lnTo>
                    <a:cubicBezTo>
                      <a:pt x="40363" y="17037"/>
                      <a:pt x="37410" y="8655"/>
                      <a:pt x="27028" y="8655"/>
                    </a:cubicBezTo>
                    <a:cubicBezTo>
                      <a:pt x="19218" y="8655"/>
                      <a:pt x="13407" y="14465"/>
                      <a:pt x="11979" y="255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173768A1-EE33-41E6-B4C4-74BE814BC4B6}"/>
                  </a:ext>
                </a:extLst>
              </p:cNvPr>
              <p:cNvSpPr/>
              <p:nvPr/>
            </p:nvSpPr>
            <p:spPr>
              <a:xfrm>
                <a:off x="6612318" y="3566632"/>
                <a:ext cx="47910" cy="62609"/>
              </a:xfrm>
              <a:custGeom>
                <a:avLst/>
                <a:gdLst>
                  <a:gd name="connsiteX0" fmla="*/ 36754 w 47910"/>
                  <a:gd name="connsiteY0" fmla="*/ 44948 h 62609"/>
                  <a:gd name="connsiteX1" fmla="*/ 23419 w 47910"/>
                  <a:gd name="connsiteY1" fmla="*/ 35423 h 62609"/>
                  <a:gd name="connsiteX2" fmla="*/ 2845 w 47910"/>
                  <a:gd name="connsiteY2" fmla="*/ 17707 h 62609"/>
                  <a:gd name="connsiteX3" fmla="*/ 24752 w 47910"/>
                  <a:gd name="connsiteY3" fmla="*/ -10 h 62609"/>
                  <a:gd name="connsiteX4" fmla="*/ 45898 w 47910"/>
                  <a:gd name="connsiteY4" fmla="*/ 8468 h 62609"/>
                  <a:gd name="connsiteX5" fmla="*/ 39897 w 47910"/>
                  <a:gd name="connsiteY5" fmla="*/ 15326 h 62609"/>
                  <a:gd name="connsiteX6" fmla="*/ 24657 w 47910"/>
                  <a:gd name="connsiteY6" fmla="*/ 8849 h 62609"/>
                  <a:gd name="connsiteX7" fmla="*/ 14084 w 47910"/>
                  <a:gd name="connsiteY7" fmla="*/ 17326 h 62609"/>
                  <a:gd name="connsiteX8" fmla="*/ 26086 w 47910"/>
                  <a:gd name="connsiteY8" fmla="*/ 26375 h 62609"/>
                  <a:gd name="connsiteX9" fmla="*/ 47898 w 47910"/>
                  <a:gd name="connsiteY9" fmla="*/ 44472 h 62609"/>
                  <a:gd name="connsiteX10" fmla="*/ 24752 w 47910"/>
                  <a:gd name="connsiteY10" fmla="*/ 62570 h 62609"/>
                  <a:gd name="connsiteX11" fmla="*/ -13 w 47910"/>
                  <a:gd name="connsiteY11" fmla="*/ 50663 h 62609"/>
                  <a:gd name="connsiteX12" fmla="*/ 7702 w 47910"/>
                  <a:gd name="connsiteY12" fmla="*/ 44663 h 62609"/>
                  <a:gd name="connsiteX13" fmla="*/ 24847 w 47910"/>
                  <a:gd name="connsiteY13" fmla="*/ 53616 h 62609"/>
                  <a:gd name="connsiteX14" fmla="*/ 36754 w 47910"/>
                  <a:gd name="connsiteY14" fmla="*/ 44948 h 62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7910" h="62609">
                    <a:moveTo>
                      <a:pt x="36754" y="44948"/>
                    </a:moveTo>
                    <a:cubicBezTo>
                      <a:pt x="36754" y="40091"/>
                      <a:pt x="33134" y="37424"/>
                      <a:pt x="23419" y="35423"/>
                    </a:cubicBezTo>
                    <a:cubicBezTo>
                      <a:pt x="9417" y="32471"/>
                      <a:pt x="2845" y="26851"/>
                      <a:pt x="2845" y="17707"/>
                    </a:cubicBezTo>
                    <a:cubicBezTo>
                      <a:pt x="2845" y="8563"/>
                      <a:pt x="11608" y="-10"/>
                      <a:pt x="24752" y="-10"/>
                    </a:cubicBezTo>
                    <a:cubicBezTo>
                      <a:pt x="32648" y="-126"/>
                      <a:pt x="40269" y="2927"/>
                      <a:pt x="45898" y="8468"/>
                    </a:cubicBezTo>
                    <a:lnTo>
                      <a:pt x="39897" y="15326"/>
                    </a:lnTo>
                    <a:cubicBezTo>
                      <a:pt x="35801" y="11338"/>
                      <a:pt x="30372" y="9027"/>
                      <a:pt x="24657" y="8849"/>
                    </a:cubicBezTo>
                    <a:cubicBezTo>
                      <a:pt x="18085" y="8849"/>
                      <a:pt x="14084" y="12182"/>
                      <a:pt x="14084" y="17326"/>
                    </a:cubicBezTo>
                    <a:cubicBezTo>
                      <a:pt x="14084" y="22469"/>
                      <a:pt x="16751" y="24279"/>
                      <a:pt x="26086" y="26375"/>
                    </a:cubicBezTo>
                    <a:cubicBezTo>
                      <a:pt x="41707" y="29899"/>
                      <a:pt x="47898" y="35138"/>
                      <a:pt x="47898" y="44472"/>
                    </a:cubicBezTo>
                    <a:cubicBezTo>
                      <a:pt x="47898" y="55902"/>
                      <a:pt x="38373" y="62570"/>
                      <a:pt x="24752" y="62570"/>
                    </a:cubicBezTo>
                    <a:cubicBezTo>
                      <a:pt x="15027" y="62985"/>
                      <a:pt x="5740" y="58519"/>
                      <a:pt x="-13" y="50663"/>
                    </a:cubicBezTo>
                    <a:lnTo>
                      <a:pt x="7702" y="44663"/>
                    </a:lnTo>
                    <a:cubicBezTo>
                      <a:pt x="11532" y="50355"/>
                      <a:pt x="17989" y="53723"/>
                      <a:pt x="24847" y="53616"/>
                    </a:cubicBezTo>
                    <a:cubicBezTo>
                      <a:pt x="32086" y="53616"/>
                      <a:pt x="36754" y="50378"/>
                      <a:pt x="36754" y="449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</p:grpSp>
      </p:grp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6C4B8900-F04C-4146-B821-941A65374124}"/>
              </a:ext>
            </a:extLst>
          </p:cNvPr>
          <p:cNvCxnSpPr>
            <a:cxnSpLocks/>
          </p:cNvCxnSpPr>
          <p:nvPr/>
        </p:nvCxnSpPr>
        <p:spPr>
          <a:xfrm>
            <a:off x="5246603" y="3982357"/>
            <a:ext cx="1697207" cy="0"/>
          </a:xfrm>
          <a:prstGeom prst="line">
            <a:avLst/>
          </a:prstGeom>
          <a:ln w="12700" cap="rnd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81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GB" dirty="0"/>
              <a:t>practical</a:t>
            </a:r>
          </a:p>
        </p:txBody>
      </p:sp>
      <p:sp>
        <p:nvSpPr>
          <p:cNvPr id="10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de-DE" noProof="0" smtClean="0"/>
              <a:t>20</a:t>
            </a:fld>
            <a:endParaRPr lang="de-DE" noProof="0" dirty="0"/>
          </a:p>
        </p:txBody>
      </p:sp>
      <p:pic>
        <p:nvPicPr>
          <p:cNvPr id="7" name="Picture 6" descr="A picture containing text, ceiling, floor, indoor&#10;&#10;Description automatically generated">
            <a:extLst>
              <a:ext uri="{FF2B5EF4-FFF2-40B4-BE49-F238E27FC236}">
                <a16:creationId xmlns:a16="http://schemas.microsoft.com/office/drawing/2014/main" id="{5109F84F-1423-4342-37DF-2333911F5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206" y="1855837"/>
            <a:ext cx="5415358" cy="3146323"/>
          </a:xfrm>
          <a:prstGeom prst="rect">
            <a:avLst/>
          </a:prstGeom>
        </p:spPr>
      </p:pic>
      <p:sp>
        <p:nvSpPr>
          <p:cNvPr id="2" name="Inhalt 1">
            <a:extLst>
              <a:ext uri="{FF2B5EF4-FFF2-40B4-BE49-F238E27FC236}">
                <a16:creationId xmlns:a16="http://schemas.microsoft.com/office/drawing/2014/main" id="{5B28EDCC-658F-8A0F-741A-A6070554F933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705428" y="2033795"/>
            <a:ext cx="5302180" cy="2790409"/>
          </a:xfrm>
        </p:spPr>
        <p:txBody>
          <a:bodyPr anchor="t"/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dirty="0"/>
              <a:t>3D Synthetic Training Device</a:t>
            </a:r>
          </a:p>
          <a:p>
            <a:pPr marL="825750" lvl="1" indent="-285750" algn="just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FFFFFF"/>
                </a:solidFill>
              </a:rPr>
              <a:t>270° &amp; 360º</a:t>
            </a:r>
          </a:p>
          <a:p>
            <a:pPr marL="825750" lvl="1" indent="-285750" algn="just">
              <a:buClr>
                <a:srgbClr val="97BDDD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FFFFFF"/>
                </a:solidFill>
              </a:rPr>
              <a:t>MET, RDR, </a:t>
            </a:r>
            <a:r>
              <a:rPr lang="en-GB" dirty="0" err="1">
                <a:solidFill>
                  <a:srgbClr val="FFFFFF"/>
                </a:solidFill>
              </a:rPr>
              <a:t>SMGCS</a:t>
            </a:r>
            <a:endParaRPr lang="en-GB" dirty="0">
              <a:solidFill>
                <a:srgbClr val="FFFFFF"/>
              </a:solidFill>
            </a:endParaRPr>
          </a:p>
          <a:p>
            <a:pPr marL="825750" lvl="1" indent="-285750" algn="just">
              <a:buClr>
                <a:srgbClr val="97BDDD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FFFFFF"/>
                </a:solidFill>
              </a:rPr>
              <a:t>Stop Bar Control</a:t>
            </a:r>
          </a:p>
          <a:p>
            <a:pPr lvl="1" indent="0" algn="just">
              <a:buClr>
                <a:srgbClr val="97BDDD"/>
              </a:buClr>
              <a:buNone/>
            </a:pPr>
            <a:endParaRPr lang="en-GB" dirty="0">
              <a:solidFill>
                <a:srgbClr val="FFFFFF"/>
              </a:solidFill>
            </a:endParaRPr>
          </a:p>
          <a:p>
            <a:pPr marL="285750" lvl="0" indent="-285750" algn="just">
              <a:buClr>
                <a:srgbClr val="97BDDD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FFFFFF"/>
                </a:solidFill>
              </a:rPr>
              <a:t>Flight Progress Board</a:t>
            </a:r>
          </a:p>
          <a:p>
            <a:pPr marL="825750" lvl="1" indent="-285750" algn="just">
              <a:buClr>
                <a:srgbClr val="97BDDD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FFFFFF"/>
                </a:solidFill>
              </a:rPr>
              <a:t>Paper based</a:t>
            </a:r>
          </a:p>
          <a:p>
            <a:pPr marL="825750" lvl="1" indent="-285750" algn="just">
              <a:buClr>
                <a:srgbClr val="97BDDD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FFFFFF"/>
                </a:solidFill>
              </a:rPr>
              <a:t>Electronic (</a:t>
            </a:r>
            <a:r>
              <a:rPr lang="en-GB" i="1" dirty="0">
                <a:solidFill>
                  <a:srgbClr val="FFFFFF"/>
                </a:solidFill>
              </a:rPr>
              <a:t>Integrated systems approach</a:t>
            </a:r>
            <a:r>
              <a:rPr lang="en-GB" dirty="0">
                <a:solidFill>
                  <a:srgbClr val="FFFFFF"/>
                </a:solidFill>
              </a:rPr>
              <a:t>)</a:t>
            </a:r>
          </a:p>
          <a:p>
            <a:pPr marL="825750" lvl="1" indent="-285750" algn="just">
              <a:buFont typeface="Wingdings" panose="05000000000000000000" pitchFamily="2" charset="2"/>
              <a:buChar char="§"/>
            </a:pPr>
            <a:endParaRPr lang="en-GB" dirty="0"/>
          </a:p>
          <a:p>
            <a:pPr marL="825750" lvl="1" indent="-285750" algn="just">
              <a:buFont typeface="Wingdings" panose="05000000000000000000" pitchFamily="2" charset="2"/>
              <a:buChar char="§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759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GB" dirty="0"/>
              <a:t>Practical - remote</a:t>
            </a:r>
          </a:p>
        </p:txBody>
      </p:sp>
      <p:sp>
        <p:nvSpPr>
          <p:cNvPr id="10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de-DE" noProof="0" smtClean="0"/>
              <a:t>21</a:t>
            </a:fld>
            <a:endParaRPr lang="de-DE" noProof="0" dirty="0"/>
          </a:p>
        </p:txBody>
      </p:sp>
      <p:sp>
        <p:nvSpPr>
          <p:cNvPr id="2" name="Inhalt 1">
            <a:extLst>
              <a:ext uri="{FF2B5EF4-FFF2-40B4-BE49-F238E27FC236}">
                <a16:creationId xmlns:a16="http://schemas.microsoft.com/office/drawing/2014/main" id="{5B28EDCC-658F-8A0F-741A-A6070554F933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705428" y="2489081"/>
            <a:ext cx="8228260" cy="1879837"/>
          </a:xfrm>
        </p:spPr>
        <p:txBody>
          <a:bodyPr anchor="t"/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/>
              <a:t>Must be;</a:t>
            </a:r>
          </a:p>
          <a:p>
            <a:pPr marL="825750" lvl="1" indent="-285750" algn="just">
              <a:buFont typeface="Wingdings" panose="05000000000000000000" pitchFamily="2" charset="2"/>
              <a:buChar char="§"/>
            </a:pPr>
            <a:r>
              <a:rPr lang="en-US" dirty="0"/>
              <a:t>270° Field Of View real world simulation,</a:t>
            </a:r>
          </a:p>
          <a:p>
            <a:pPr marL="825750" lvl="1" indent="-285750" algn="just">
              <a:buFont typeface="Wingdings" panose="05000000000000000000" pitchFamily="2" charset="2"/>
              <a:buChar char="§"/>
            </a:pPr>
            <a:r>
              <a:rPr lang="en-US" dirty="0"/>
              <a:t>Allows for Competency Based Instructional Techniques,</a:t>
            </a:r>
          </a:p>
          <a:p>
            <a:pPr marL="825750" lvl="1" indent="-285750" algn="just">
              <a:buFont typeface="Wingdings" panose="05000000000000000000" pitchFamily="2" charset="2"/>
              <a:buChar char="§"/>
            </a:pPr>
            <a:r>
              <a:rPr lang="en-US" dirty="0"/>
              <a:t>Avoid duplication (use current sim runs, avoid excessive internal training need)</a:t>
            </a:r>
          </a:p>
          <a:p>
            <a:pPr marL="825750" lvl="1" indent="-285750" algn="just">
              <a:buFont typeface="Wingdings" panose="05000000000000000000" pitchFamily="2" charset="2"/>
              <a:buChar char="§"/>
            </a:pPr>
            <a:r>
              <a:rPr lang="en-US" dirty="0"/>
              <a:t>Acceptable to the client and (applicable) Regulatory Standards.</a:t>
            </a:r>
          </a:p>
          <a:p>
            <a:pPr marL="825750" lvl="1" indent="-285750" algn="just">
              <a:buFont typeface="Wingdings" panose="05000000000000000000" pitchFamily="2" charset="2"/>
              <a:buChar char="§"/>
            </a:pPr>
            <a:endParaRPr lang="en-GB" dirty="0"/>
          </a:p>
          <a:p>
            <a:pPr marL="825750" lvl="1" indent="-285750" algn="just">
              <a:buFont typeface="Wingdings" panose="05000000000000000000" pitchFamily="2" charset="2"/>
              <a:buChar char="§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759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GB" dirty="0"/>
              <a:t>Practical - remote</a:t>
            </a:r>
          </a:p>
        </p:txBody>
      </p:sp>
      <p:sp>
        <p:nvSpPr>
          <p:cNvPr id="10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de-DE" noProof="0" smtClean="0"/>
              <a:t>22</a:t>
            </a:fld>
            <a:endParaRPr lang="de-DE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12A89F-9E0B-5D5C-B455-CED9484F90CB}"/>
              </a:ext>
            </a:extLst>
          </p:cNvPr>
          <p:cNvSpPr txBox="1"/>
          <p:nvPr/>
        </p:nvSpPr>
        <p:spPr>
          <a:xfrm>
            <a:off x="4888479" y="1446963"/>
            <a:ext cx="2250832" cy="681038"/>
          </a:xfrm>
          <a:prstGeom prst="roundRect">
            <a:avLst/>
          </a:prstGeom>
          <a:noFill/>
          <a:ln w="190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B0F0"/>
                </a:solidFill>
              </a:rPr>
              <a:t>Hazard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Remote Simulation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3FA291-5DF7-F397-4A86-F0D4CFB1EF04}"/>
              </a:ext>
            </a:extLst>
          </p:cNvPr>
          <p:cNvSpPr txBox="1"/>
          <p:nvPr/>
        </p:nvSpPr>
        <p:spPr>
          <a:xfrm>
            <a:off x="1026233" y="2754336"/>
            <a:ext cx="2838799" cy="987504"/>
          </a:xfrm>
          <a:prstGeom prst="roundRect">
            <a:avLst/>
          </a:prstGeom>
          <a:noFill/>
          <a:ln w="190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B0F0"/>
                </a:solidFill>
              </a:rPr>
              <a:t>Unsafe event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Loss of Verbal Communication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340259-44D2-1244-F5E7-99E4D69C6160}"/>
              </a:ext>
            </a:extLst>
          </p:cNvPr>
          <p:cNvSpPr txBox="1"/>
          <p:nvPr/>
        </p:nvSpPr>
        <p:spPr>
          <a:xfrm>
            <a:off x="4676600" y="2754336"/>
            <a:ext cx="2838799" cy="987504"/>
          </a:xfrm>
          <a:prstGeom prst="roundRect">
            <a:avLst/>
          </a:prstGeom>
          <a:noFill/>
          <a:ln w="190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B0F0"/>
                </a:solidFill>
              </a:rPr>
              <a:t>Unsafe event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Loss of Network Connection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5D94A1-5105-606B-E4D8-671A09E57F3F}"/>
              </a:ext>
            </a:extLst>
          </p:cNvPr>
          <p:cNvSpPr txBox="1"/>
          <p:nvPr/>
        </p:nvSpPr>
        <p:spPr>
          <a:xfrm>
            <a:off x="8326968" y="2754336"/>
            <a:ext cx="2838799" cy="987504"/>
          </a:xfrm>
          <a:prstGeom prst="roundRect">
            <a:avLst/>
          </a:prstGeom>
          <a:noFill/>
          <a:ln w="190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B0F0"/>
                </a:solidFill>
              </a:rPr>
              <a:t>Unsafe event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Failure of Hardware Systems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118014-1782-40DB-571E-07E823A195BD}"/>
              </a:ext>
            </a:extLst>
          </p:cNvPr>
          <p:cNvSpPr txBox="1"/>
          <p:nvPr/>
        </p:nvSpPr>
        <p:spPr>
          <a:xfrm>
            <a:off x="2932678" y="4368175"/>
            <a:ext cx="2838799" cy="987504"/>
          </a:xfrm>
          <a:prstGeom prst="roundRect">
            <a:avLst/>
          </a:prstGeom>
          <a:noFill/>
          <a:ln w="190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B0F0"/>
                </a:solidFill>
              </a:rPr>
              <a:t>Unsafe event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Uncontrolled Student Environment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41B50A-6CB6-1674-CFE0-F44A38079460}"/>
              </a:ext>
            </a:extLst>
          </p:cNvPr>
          <p:cNvSpPr txBox="1"/>
          <p:nvPr/>
        </p:nvSpPr>
        <p:spPr>
          <a:xfrm>
            <a:off x="6420525" y="4368175"/>
            <a:ext cx="2838799" cy="987504"/>
          </a:xfrm>
          <a:prstGeom prst="roundRect">
            <a:avLst/>
          </a:prstGeom>
          <a:noFill/>
          <a:ln w="190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B0F0"/>
                </a:solidFill>
              </a:rPr>
              <a:t>Unsafe event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New Human Machine Interface Environment </a:t>
            </a:r>
          </a:p>
        </p:txBody>
      </p:sp>
    </p:spTree>
    <p:extLst>
      <p:ext uri="{BB962C8B-B14F-4D97-AF65-F5344CB8AC3E}">
        <p14:creationId xmlns:p14="http://schemas.microsoft.com/office/powerpoint/2010/main" val="153661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GB" dirty="0"/>
              <a:t>Practical - remote</a:t>
            </a:r>
          </a:p>
        </p:txBody>
      </p:sp>
      <p:sp>
        <p:nvSpPr>
          <p:cNvPr id="10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de-DE" noProof="0" smtClean="0"/>
              <a:t>23</a:t>
            </a:fld>
            <a:endParaRPr lang="de-DE" noProof="0" dirty="0"/>
          </a:p>
        </p:txBody>
      </p:sp>
      <p:sp>
        <p:nvSpPr>
          <p:cNvPr id="2" name="Inhalt 1">
            <a:extLst>
              <a:ext uri="{FF2B5EF4-FFF2-40B4-BE49-F238E27FC236}">
                <a16:creationId xmlns:a16="http://schemas.microsoft.com/office/drawing/2014/main" id="{5B28EDCC-658F-8A0F-741A-A6070554F933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705428" y="2489081"/>
            <a:ext cx="8228260" cy="1879837"/>
          </a:xfrm>
        </p:spPr>
        <p:txBody>
          <a:bodyPr anchor="t"/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/>
              <a:t>Participant</a:t>
            </a:r>
          </a:p>
          <a:p>
            <a:pPr marL="825750" lvl="1" indent="-285750" algn="just">
              <a:buFont typeface="Wingdings" panose="05000000000000000000" pitchFamily="2" charset="2"/>
              <a:buChar char="§"/>
            </a:pPr>
            <a:r>
              <a:rPr lang="en-US" dirty="0"/>
              <a:t>Technical requirements and setup in advance,</a:t>
            </a:r>
          </a:p>
          <a:p>
            <a:pPr marL="825750" lvl="1" indent="-285750" algn="just">
              <a:buFont typeface="Wingdings" panose="05000000000000000000" pitchFamily="2" charset="2"/>
              <a:buChar char="§"/>
            </a:pPr>
            <a:r>
              <a:rPr lang="en-US" dirty="0"/>
              <a:t>User Manual and Introduction to the system,</a:t>
            </a:r>
          </a:p>
          <a:p>
            <a:pPr marL="825750" lvl="1" indent="-285750" algn="just">
              <a:buFont typeface="Wingdings" panose="05000000000000000000" pitchFamily="2" charset="2"/>
              <a:buChar char="§"/>
            </a:pPr>
            <a:r>
              <a:rPr lang="en-US" dirty="0"/>
              <a:t>Clear instructions and information on contingencies.</a:t>
            </a:r>
          </a:p>
          <a:p>
            <a:pPr marL="825750" lvl="1" indent="-285750" algn="just">
              <a:buFont typeface="Wingdings" panose="05000000000000000000" pitchFamily="2" charset="2"/>
              <a:buChar char="§"/>
            </a:pPr>
            <a:r>
              <a:rPr lang="en-US" dirty="0"/>
              <a:t>“Normal” flow of the learning process.</a:t>
            </a:r>
          </a:p>
          <a:p>
            <a:pPr marL="825750" lvl="1" indent="-285750" algn="just">
              <a:buFont typeface="Wingdings" panose="05000000000000000000" pitchFamily="2" charset="2"/>
              <a:buChar char="§"/>
            </a:pPr>
            <a:endParaRPr lang="en-GB" dirty="0"/>
          </a:p>
          <a:p>
            <a:pPr marL="825750" lvl="1" indent="-285750" algn="just">
              <a:buFont typeface="Wingdings" panose="05000000000000000000" pitchFamily="2" charset="2"/>
              <a:buChar char="§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083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GB" dirty="0"/>
              <a:t>Practical - remote</a:t>
            </a:r>
          </a:p>
        </p:txBody>
      </p:sp>
      <p:sp>
        <p:nvSpPr>
          <p:cNvPr id="10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de-DE" noProof="0" smtClean="0"/>
              <a:t>24</a:t>
            </a:fld>
            <a:endParaRPr lang="de-DE" noProof="0" dirty="0"/>
          </a:p>
        </p:txBody>
      </p:sp>
      <p:sp>
        <p:nvSpPr>
          <p:cNvPr id="2" name="Inhalt 1">
            <a:extLst>
              <a:ext uri="{FF2B5EF4-FFF2-40B4-BE49-F238E27FC236}">
                <a16:creationId xmlns:a16="http://schemas.microsoft.com/office/drawing/2014/main" id="{5B28EDCC-658F-8A0F-741A-A6070554F933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705428" y="2716724"/>
            <a:ext cx="8228260" cy="1424551"/>
          </a:xfrm>
        </p:spPr>
        <p:txBody>
          <a:bodyPr anchor="t"/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/>
              <a:t>Trainer</a:t>
            </a:r>
          </a:p>
          <a:p>
            <a:pPr marL="825750" lvl="1" indent="-285750" algn="just">
              <a:buFont typeface="Wingdings" panose="05000000000000000000" pitchFamily="2" charset="2"/>
              <a:buChar char="§"/>
            </a:pPr>
            <a:r>
              <a:rPr lang="en-US" dirty="0"/>
              <a:t>Familiarization with the system,</a:t>
            </a:r>
          </a:p>
          <a:p>
            <a:pPr marL="825750" lvl="1" indent="-285750" algn="just">
              <a:buFont typeface="Wingdings" panose="05000000000000000000" pitchFamily="2" charset="2"/>
              <a:buChar char="§"/>
            </a:pPr>
            <a:r>
              <a:rPr lang="en-US" dirty="0"/>
              <a:t>Comprehend contingencies and role assignment,</a:t>
            </a:r>
          </a:p>
          <a:p>
            <a:pPr marL="825750" lvl="1" indent="-285750" algn="just">
              <a:buFont typeface="Wingdings" panose="05000000000000000000" pitchFamily="2" charset="2"/>
              <a:buChar char="§"/>
            </a:pPr>
            <a:r>
              <a:rPr lang="en-US" dirty="0"/>
              <a:t>Identification of key differences in instructor tools (Remote VS On-site)</a:t>
            </a:r>
          </a:p>
          <a:p>
            <a:pPr marL="825750" lvl="1" indent="-285750" algn="just">
              <a:buFont typeface="Wingdings" panose="05000000000000000000" pitchFamily="2" charset="2"/>
              <a:buChar char="§"/>
            </a:pPr>
            <a:endParaRPr lang="en-GB" dirty="0"/>
          </a:p>
          <a:p>
            <a:pPr marL="825750" lvl="1" indent="-285750" algn="just">
              <a:buFont typeface="Wingdings" panose="05000000000000000000" pitchFamily="2" charset="2"/>
              <a:buChar char="§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634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GB" dirty="0"/>
              <a:t>Practical - remote</a:t>
            </a:r>
          </a:p>
        </p:txBody>
      </p:sp>
      <p:sp>
        <p:nvSpPr>
          <p:cNvPr id="10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de-DE" noProof="0" smtClean="0"/>
              <a:t>25</a:t>
            </a:fld>
            <a:endParaRPr lang="de-DE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AB792A-FFAC-4AA1-043E-ADDCB6AD5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468" y="1386686"/>
            <a:ext cx="6479476" cy="447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42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GB" dirty="0"/>
              <a:t>The end user</a:t>
            </a:r>
          </a:p>
        </p:txBody>
      </p:sp>
      <p:sp>
        <p:nvSpPr>
          <p:cNvPr id="10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de-DE" noProof="0" smtClean="0"/>
              <a:t>26</a:t>
            </a:fld>
            <a:endParaRPr lang="de-DE" noProof="0" dirty="0"/>
          </a:p>
        </p:txBody>
      </p:sp>
      <p:pic>
        <p:nvPicPr>
          <p:cNvPr id="5" name="Picture 4" descr="A planet in space&#10;&#10;Description automatically generated with low confidence">
            <a:extLst>
              <a:ext uri="{FF2B5EF4-FFF2-40B4-BE49-F238E27FC236}">
                <a16:creationId xmlns:a16="http://schemas.microsoft.com/office/drawing/2014/main" id="{284A4164-4608-4891-2D55-DBD586D1F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2705" y="1016905"/>
            <a:ext cx="4824190" cy="4824190"/>
          </a:xfrm>
          <a:prstGeom prst="rect">
            <a:avLst/>
          </a:prstGeom>
        </p:spPr>
      </p:pic>
      <p:pic>
        <p:nvPicPr>
          <p:cNvPr id="7" name="Picture 6" descr="A roll of toilet paper&#10;&#10;Description automatically generated with medium confidence">
            <a:extLst>
              <a:ext uri="{FF2B5EF4-FFF2-40B4-BE49-F238E27FC236}">
                <a16:creationId xmlns:a16="http://schemas.microsoft.com/office/drawing/2014/main" id="{83B46A72-E278-F0E3-D0C2-66D1B8B53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3278" y="1507411"/>
            <a:ext cx="7704327" cy="433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63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Himmel, draußen, Ebene, groß enthält.&#10;&#10;Automatisch generierte Beschreibung">
            <a:extLst>
              <a:ext uri="{FF2B5EF4-FFF2-40B4-BE49-F238E27FC236}">
                <a16:creationId xmlns:a16="http://schemas.microsoft.com/office/drawing/2014/main" id="{87065A98-3722-4FD9-A52B-C96C805990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7" t="1280" r="727" b="1280"/>
          <a:stretch/>
        </p:blipFill>
        <p:spPr>
          <a:xfrm>
            <a:off x="88607" y="88201"/>
            <a:ext cx="12013200" cy="6681598"/>
          </a:xfrm>
          <a:prstGeom prst="rect">
            <a:avLst/>
          </a:prstGeom>
        </p:spPr>
      </p:pic>
      <p:sp>
        <p:nvSpPr>
          <p:cNvPr id="40" name="Rechteck 39">
            <a:extLst>
              <a:ext uri="{FF2B5EF4-FFF2-40B4-BE49-F238E27FC236}">
                <a16:creationId xmlns:a16="http://schemas.microsoft.com/office/drawing/2014/main" id="{C94AA79D-83F4-479E-B702-42682F799DE5}"/>
              </a:ext>
            </a:extLst>
          </p:cNvPr>
          <p:cNvSpPr/>
          <p:nvPr/>
        </p:nvSpPr>
        <p:spPr>
          <a:xfrm>
            <a:off x="88606" y="88201"/>
            <a:ext cx="12013200" cy="6681600"/>
          </a:xfrm>
          <a:prstGeom prst="rect">
            <a:avLst/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"/>
          <p:cNvSpPr>
            <a:spLocks noGrp="1"/>
          </p:cNvSpPr>
          <p:nvPr>
            <p:ph type="body" sz="quarter" idx="18"/>
          </p:nvPr>
        </p:nvSpPr>
        <p:spPr bwMode="gray">
          <a:xfrm>
            <a:off x="540000" y="4536000"/>
            <a:ext cx="11109600" cy="1440000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 </a:t>
            </a:r>
          </a:p>
        </p:txBody>
      </p: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FF295D19-4077-4C34-B13F-BDB620BD9585}"/>
              </a:ext>
            </a:extLst>
          </p:cNvPr>
          <p:cNvGrpSpPr/>
          <p:nvPr/>
        </p:nvGrpSpPr>
        <p:grpSpPr>
          <a:xfrm>
            <a:off x="1740860" y="2876725"/>
            <a:ext cx="3313008" cy="1187250"/>
            <a:chOff x="5528469" y="3224212"/>
            <a:chExt cx="1131760" cy="405577"/>
          </a:xfrm>
          <a:solidFill>
            <a:schemeClr val="bg1"/>
          </a:solidFill>
        </p:grpSpPr>
        <p:grpSp>
          <p:nvGrpSpPr>
            <p:cNvPr id="36" name="Grafik 4">
              <a:extLst>
                <a:ext uri="{FF2B5EF4-FFF2-40B4-BE49-F238E27FC236}">
                  <a16:creationId xmlns:a16="http://schemas.microsoft.com/office/drawing/2014/main" id="{D2075B85-3942-4973-AFAD-416DA8413963}"/>
                </a:ext>
              </a:extLst>
            </p:cNvPr>
            <p:cNvGrpSpPr/>
            <p:nvPr/>
          </p:nvGrpSpPr>
          <p:grpSpPr>
            <a:xfrm>
              <a:off x="5899467" y="3224212"/>
              <a:ext cx="389762" cy="242982"/>
              <a:chOff x="5899467" y="3224212"/>
              <a:chExt cx="389762" cy="242982"/>
            </a:xfrm>
            <a:grpFill/>
          </p:grpSpPr>
          <p:sp>
            <p:nvSpPr>
              <p:cNvPr id="58" name="Freihandform: Form 57">
                <a:extLst>
                  <a:ext uri="{FF2B5EF4-FFF2-40B4-BE49-F238E27FC236}">
                    <a16:creationId xmlns:a16="http://schemas.microsoft.com/office/drawing/2014/main" id="{A7360DEB-2E36-4481-A078-E8382ECFF370}"/>
                  </a:ext>
                </a:extLst>
              </p:cNvPr>
              <p:cNvSpPr/>
              <p:nvPr/>
            </p:nvSpPr>
            <p:spPr>
              <a:xfrm>
                <a:off x="5973103" y="3224212"/>
                <a:ext cx="316127" cy="161925"/>
              </a:xfrm>
              <a:custGeom>
                <a:avLst/>
                <a:gdLst>
                  <a:gd name="connsiteX0" fmla="*/ 121233 w 316127"/>
                  <a:gd name="connsiteY0" fmla="*/ -13 h 161925"/>
                  <a:gd name="connsiteX1" fmla="*/ -13 w 316127"/>
                  <a:gd name="connsiteY1" fmla="*/ 121629 h 161925"/>
                  <a:gd name="connsiteX2" fmla="*/ 6933 w 316127"/>
                  <a:gd name="connsiteY2" fmla="*/ 161912 h 161925"/>
                  <a:gd name="connsiteX3" fmla="*/ 154094 w 316127"/>
                  <a:gd name="connsiteY3" fmla="*/ 161912 h 161925"/>
                  <a:gd name="connsiteX4" fmla="*/ 189623 w 316127"/>
                  <a:gd name="connsiteY4" fmla="*/ 126098 h 161925"/>
                  <a:gd name="connsiteX5" fmla="*/ 42747 w 316127"/>
                  <a:gd name="connsiteY5" fmla="*/ 126098 h 161925"/>
                  <a:gd name="connsiteX6" fmla="*/ 14839 w 316127"/>
                  <a:gd name="connsiteY6" fmla="*/ 154673 h 161925"/>
                  <a:gd name="connsiteX7" fmla="*/ 9791 w 316127"/>
                  <a:gd name="connsiteY7" fmla="*/ 121812 h 161925"/>
                  <a:gd name="connsiteX8" fmla="*/ 118757 w 316127"/>
                  <a:gd name="connsiteY8" fmla="*/ 10369 h 161925"/>
                  <a:gd name="connsiteX9" fmla="*/ 306018 w 316127"/>
                  <a:gd name="connsiteY9" fmla="*/ 10369 h 161925"/>
                  <a:gd name="connsiteX10" fmla="*/ 316115 w 316127"/>
                  <a:gd name="connsiteY10" fmla="*/ 273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6127" h="161925">
                    <a:moveTo>
                      <a:pt x="121233" y="-13"/>
                    </a:moveTo>
                    <a:cubicBezTo>
                      <a:pt x="54162" y="97"/>
                      <a:pt x="-122" y="54558"/>
                      <a:pt x="-13" y="121629"/>
                    </a:cubicBezTo>
                    <a:cubicBezTo>
                      <a:pt x="10" y="135353"/>
                      <a:pt x="2358" y="148973"/>
                      <a:pt x="6933" y="161912"/>
                    </a:cubicBezTo>
                    <a:lnTo>
                      <a:pt x="154094" y="161912"/>
                    </a:lnTo>
                    <a:lnTo>
                      <a:pt x="189623" y="126098"/>
                    </a:lnTo>
                    <a:lnTo>
                      <a:pt x="42747" y="126098"/>
                    </a:lnTo>
                    <a:lnTo>
                      <a:pt x="14839" y="154673"/>
                    </a:lnTo>
                    <a:cubicBezTo>
                      <a:pt x="11505" y="144038"/>
                      <a:pt x="9803" y="132958"/>
                      <a:pt x="9791" y="121812"/>
                    </a:cubicBezTo>
                    <a:cubicBezTo>
                      <a:pt x="9876" y="61260"/>
                      <a:pt x="58221" y="11816"/>
                      <a:pt x="118757" y="10369"/>
                    </a:cubicBezTo>
                    <a:lnTo>
                      <a:pt x="306018" y="10369"/>
                    </a:lnTo>
                    <a:lnTo>
                      <a:pt x="316115" y="2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" name="Freihandform: Form 58">
                <a:extLst>
                  <a:ext uri="{FF2B5EF4-FFF2-40B4-BE49-F238E27FC236}">
                    <a16:creationId xmlns:a16="http://schemas.microsoft.com/office/drawing/2014/main" id="{B6319345-D3CA-4D3B-9A9C-89665DD513AC}"/>
                  </a:ext>
                </a:extLst>
              </p:cNvPr>
              <p:cNvSpPr/>
              <p:nvPr/>
            </p:nvSpPr>
            <p:spPr>
              <a:xfrm>
                <a:off x="5899467" y="3305269"/>
                <a:ext cx="316375" cy="161925"/>
              </a:xfrm>
              <a:custGeom>
                <a:avLst/>
                <a:gdLst>
                  <a:gd name="connsiteX0" fmla="*/ 199917 w 316375"/>
                  <a:gd name="connsiteY0" fmla="*/ 161912 h 161925"/>
                  <a:gd name="connsiteX1" fmla="*/ 316250 w 316375"/>
                  <a:gd name="connsiteY1" fmla="*/ 35198 h 161925"/>
                  <a:gd name="connsiteX2" fmla="*/ 309454 w 316375"/>
                  <a:gd name="connsiteY2" fmla="*/ -13 h 161925"/>
                  <a:gd name="connsiteX3" fmla="*/ 162008 w 316375"/>
                  <a:gd name="connsiteY3" fmla="*/ -13 h 161925"/>
                  <a:gd name="connsiteX4" fmla="*/ 131623 w 316375"/>
                  <a:gd name="connsiteY4" fmla="*/ 30372 h 161925"/>
                  <a:gd name="connsiteX5" fmla="*/ 278403 w 316375"/>
                  <a:gd name="connsiteY5" fmla="*/ 30372 h 161925"/>
                  <a:gd name="connsiteX6" fmla="*/ 301263 w 316375"/>
                  <a:gd name="connsiteY6" fmla="*/ 7607 h 161925"/>
                  <a:gd name="connsiteX7" fmla="*/ 228093 w 316375"/>
                  <a:gd name="connsiteY7" fmla="*/ 146739 h 161925"/>
                  <a:gd name="connsiteX8" fmla="*/ 197441 w 316375"/>
                  <a:gd name="connsiteY8" fmla="*/ 151721 h 161925"/>
                  <a:gd name="connsiteX9" fmla="*/ 156864 w 316375"/>
                  <a:gd name="connsiteY9" fmla="*/ 151721 h 161925"/>
                  <a:gd name="connsiteX10" fmla="*/ 210014 w 316375"/>
                  <a:gd name="connsiteY10" fmla="*/ 98571 h 161925"/>
                  <a:gd name="connsiteX11" fmla="*/ 63233 w 316375"/>
                  <a:gd name="connsiteY11" fmla="*/ 98571 h 161925"/>
                  <a:gd name="connsiteX12" fmla="*/ -13 w 316375"/>
                  <a:gd name="connsiteY12" fmla="*/ 161912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6375" h="161925">
                    <a:moveTo>
                      <a:pt x="199917" y="161912"/>
                    </a:moveTo>
                    <a:cubicBezTo>
                      <a:pt x="267032" y="159045"/>
                      <a:pt x="319117" y="102313"/>
                      <a:pt x="316250" y="35198"/>
                    </a:cubicBezTo>
                    <a:cubicBezTo>
                      <a:pt x="315736" y="23190"/>
                      <a:pt x="313446" y="11324"/>
                      <a:pt x="309454" y="-13"/>
                    </a:cubicBezTo>
                    <a:lnTo>
                      <a:pt x="162008" y="-13"/>
                    </a:lnTo>
                    <a:lnTo>
                      <a:pt x="131623" y="30372"/>
                    </a:lnTo>
                    <a:lnTo>
                      <a:pt x="278403" y="30372"/>
                    </a:lnTo>
                    <a:lnTo>
                      <a:pt x="301263" y="7607"/>
                    </a:lnTo>
                    <a:cubicBezTo>
                      <a:pt x="319478" y="66233"/>
                      <a:pt x="286718" y="128524"/>
                      <a:pt x="228093" y="146739"/>
                    </a:cubicBezTo>
                    <a:cubicBezTo>
                      <a:pt x="218158" y="149826"/>
                      <a:pt x="207841" y="151502"/>
                      <a:pt x="197441" y="151721"/>
                    </a:cubicBezTo>
                    <a:lnTo>
                      <a:pt x="156864" y="151721"/>
                    </a:lnTo>
                    <a:lnTo>
                      <a:pt x="210014" y="98571"/>
                    </a:lnTo>
                    <a:lnTo>
                      <a:pt x="63233" y="98571"/>
                    </a:lnTo>
                    <a:lnTo>
                      <a:pt x="-13" y="1619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9D320709-3E1C-47E9-9B48-7369FE4165D1}"/>
                  </a:ext>
                </a:extLst>
              </p:cNvPr>
              <p:cNvSpPr/>
              <p:nvPr/>
            </p:nvSpPr>
            <p:spPr>
              <a:xfrm>
                <a:off x="6074156" y="3269836"/>
                <a:ext cx="169544" cy="22669"/>
              </a:xfrm>
              <a:custGeom>
                <a:avLst/>
                <a:gdLst>
                  <a:gd name="connsiteX0" fmla="*/ 0 w 169544"/>
                  <a:gd name="connsiteY0" fmla="*/ 22670 h 22669"/>
                  <a:gd name="connsiteX1" fmla="*/ 146780 w 169544"/>
                  <a:gd name="connsiteY1" fmla="*/ 22670 h 22669"/>
                  <a:gd name="connsiteX2" fmla="*/ 169545 w 169544"/>
                  <a:gd name="connsiteY2" fmla="*/ 0 h 22669"/>
                  <a:gd name="connsiteX3" fmla="*/ 22765 w 169544"/>
                  <a:gd name="connsiteY3" fmla="*/ 0 h 22669"/>
                  <a:gd name="connsiteX4" fmla="*/ 0 w 169544"/>
                  <a:gd name="connsiteY4" fmla="*/ 22670 h 22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544" h="22669">
                    <a:moveTo>
                      <a:pt x="0" y="22670"/>
                    </a:moveTo>
                    <a:lnTo>
                      <a:pt x="146780" y="22670"/>
                    </a:lnTo>
                    <a:lnTo>
                      <a:pt x="169545" y="0"/>
                    </a:lnTo>
                    <a:lnTo>
                      <a:pt x="22765" y="0"/>
                    </a:lnTo>
                    <a:lnTo>
                      <a:pt x="0" y="226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1" name="Freihandform: Form 60">
                <a:extLst>
                  <a:ext uri="{FF2B5EF4-FFF2-40B4-BE49-F238E27FC236}">
                    <a16:creationId xmlns:a16="http://schemas.microsoft.com/office/drawing/2014/main" id="{2B9CDD6C-47A4-457C-975E-1B9EF4BDD507}"/>
                  </a:ext>
                </a:extLst>
              </p:cNvPr>
              <p:cNvSpPr/>
              <p:nvPr/>
            </p:nvSpPr>
            <p:spPr>
              <a:xfrm>
                <a:off x="6107017" y="3244500"/>
                <a:ext cx="162020" cy="15144"/>
              </a:xfrm>
              <a:custGeom>
                <a:avLst/>
                <a:gdLst>
                  <a:gd name="connsiteX0" fmla="*/ 0 w 162020"/>
                  <a:gd name="connsiteY0" fmla="*/ 15145 h 15144"/>
                  <a:gd name="connsiteX1" fmla="*/ 146876 w 162020"/>
                  <a:gd name="connsiteY1" fmla="*/ 15145 h 15144"/>
                  <a:gd name="connsiteX2" fmla="*/ 162020 w 162020"/>
                  <a:gd name="connsiteY2" fmla="*/ 0 h 15144"/>
                  <a:gd name="connsiteX3" fmla="*/ 15240 w 162020"/>
                  <a:gd name="connsiteY3" fmla="*/ 0 h 15144"/>
                  <a:gd name="connsiteX4" fmla="*/ 0 w 162020"/>
                  <a:gd name="connsiteY4" fmla="*/ 15145 h 15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020" h="15144">
                    <a:moveTo>
                      <a:pt x="0" y="15145"/>
                    </a:moveTo>
                    <a:lnTo>
                      <a:pt x="146876" y="15145"/>
                    </a:lnTo>
                    <a:lnTo>
                      <a:pt x="162020" y="0"/>
                    </a:lnTo>
                    <a:lnTo>
                      <a:pt x="15240" y="0"/>
                    </a:lnTo>
                    <a:lnTo>
                      <a:pt x="0" y="1514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7" name="Grafik 4">
              <a:extLst>
                <a:ext uri="{FF2B5EF4-FFF2-40B4-BE49-F238E27FC236}">
                  <a16:creationId xmlns:a16="http://schemas.microsoft.com/office/drawing/2014/main" id="{9B15A4D3-C3F8-482A-8AB7-EDA2E544FF2F}"/>
                </a:ext>
              </a:extLst>
            </p:cNvPr>
            <p:cNvGrpSpPr/>
            <p:nvPr/>
          </p:nvGrpSpPr>
          <p:grpSpPr>
            <a:xfrm>
              <a:off x="5528469" y="3543680"/>
              <a:ext cx="1131760" cy="86109"/>
              <a:chOff x="5528469" y="3543680"/>
              <a:chExt cx="1131760" cy="86109"/>
            </a:xfrm>
            <a:grpFill/>
          </p:grpSpPr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3ACD2AD1-C484-4048-945D-7C6ACFCA008B}"/>
                  </a:ext>
                </a:extLst>
              </p:cNvPr>
              <p:cNvSpPr/>
              <p:nvPr/>
            </p:nvSpPr>
            <p:spPr>
              <a:xfrm>
                <a:off x="5528469" y="3546729"/>
                <a:ext cx="73849" cy="81435"/>
              </a:xfrm>
              <a:custGeom>
                <a:avLst/>
                <a:gdLst>
                  <a:gd name="connsiteX0" fmla="*/ 73806 w 73849"/>
                  <a:gd name="connsiteY0" fmla="*/ 40372 h 81435"/>
                  <a:gd name="connsiteX1" fmla="*/ 73806 w 73849"/>
                  <a:gd name="connsiteY1" fmla="*/ 40943 h 81435"/>
                  <a:gd name="connsiteX2" fmla="*/ 36400 w 73849"/>
                  <a:gd name="connsiteY2" fmla="*/ 81393 h 81435"/>
                  <a:gd name="connsiteX3" fmla="*/ 32182 w 73849"/>
                  <a:gd name="connsiteY3" fmla="*/ 81329 h 81435"/>
                  <a:gd name="connsiteX4" fmla="*/ -13 w 73849"/>
                  <a:gd name="connsiteY4" fmla="*/ 81329 h 81435"/>
                  <a:gd name="connsiteX5" fmla="*/ -13 w 73849"/>
                  <a:gd name="connsiteY5" fmla="*/ 81 h 81435"/>
                  <a:gd name="connsiteX6" fmla="*/ 31991 w 73849"/>
                  <a:gd name="connsiteY6" fmla="*/ 81 h 81435"/>
                  <a:gd name="connsiteX7" fmla="*/ 73734 w 73849"/>
                  <a:gd name="connsiteY7" fmla="*/ 36450 h 81435"/>
                  <a:gd name="connsiteX8" fmla="*/ 73806 w 73849"/>
                  <a:gd name="connsiteY8" fmla="*/ 40372 h 81435"/>
                  <a:gd name="connsiteX9" fmla="*/ 45993 w 73849"/>
                  <a:gd name="connsiteY9" fmla="*/ 40372 h 81435"/>
                  <a:gd name="connsiteX10" fmla="*/ 31705 w 73849"/>
                  <a:gd name="connsiteY10" fmla="*/ 19798 h 81435"/>
                  <a:gd name="connsiteX11" fmla="*/ 26943 w 73849"/>
                  <a:gd name="connsiteY11" fmla="*/ 19798 h 81435"/>
                  <a:gd name="connsiteX12" fmla="*/ 26943 w 73849"/>
                  <a:gd name="connsiteY12" fmla="*/ 61517 h 81435"/>
                  <a:gd name="connsiteX13" fmla="*/ 31896 w 73849"/>
                  <a:gd name="connsiteY13" fmla="*/ 61517 h 81435"/>
                  <a:gd name="connsiteX14" fmla="*/ 45993 w 73849"/>
                  <a:gd name="connsiteY14" fmla="*/ 40943 h 81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3849" h="81435">
                    <a:moveTo>
                      <a:pt x="73806" y="40372"/>
                    </a:moveTo>
                    <a:lnTo>
                      <a:pt x="73806" y="40943"/>
                    </a:lnTo>
                    <a:cubicBezTo>
                      <a:pt x="74647" y="62442"/>
                      <a:pt x="57900" y="80552"/>
                      <a:pt x="36400" y="81393"/>
                    </a:cubicBezTo>
                    <a:cubicBezTo>
                      <a:pt x="34994" y="81448"/>
                      <a:pt x="33586" y="81427"/>
                      <a:pt x="32182" y="81329"/>
                    </a:cubicBezTo>
                    <a:lnTo>
                      <a:pt x="-13" y="81329"/>
                    </a:lnTo>
                    <a:lnTo>
                      <a:pt x="-13" y="81"/>
                    </a:lnTo>
                    <a:lnTo>
                      <a:pt x="31991" y="81"/>
                    </a:lnTo>
                    <a:cubicBezTo>
                      <a:pt x="53561" y="-1403"/>
                      <a:pt x="72250" y="14880"/>
                      <a:pt x="73734" y="36450"/>
                    </a:cubicBezTo>
                    <a:cubicBezTo>
                      <a:pt x="73823" y="37755"/>
                      <a:pt x="73847" y="39064"/>
                      <a:pt x="73806" y="40372"/>
                    </a:cubicBezTo>
                    <a:close/>
                    <a:moveTo>
                      <a:pt x="45993" y="40372"/>
                    </a:moveTo>
                    <a:cubicBezTo>
                      <a:pt x="45993" y="26275"/>
                      <a:pt x="40564" y="19798"/>
                      <a:pt x="31705" y="19798"/>
                    </a:cubicBezTo>
                    <a:lnTo>
                      <a:pt x="26943" y="19798"/>
                    </a:lnTo>
                    <a:lnTo>
                      <a:pt x="26943" y="61517"/>
                    </a:lnTo>
                    <a:lnTo>
                      <a:pt x="31896" y="61517"/>
                    </a:lnTo>
                    <a:cubicBezTo>
                      <a:pt x="40564" y="61517"/>
                      <a:pt x="45993" y="54755"/>
                      <a:pt x="45993" y="4094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" name="Freihandform: Form 38">
                <a:extLst>
                  <a:ext uri="{FF2B5EF4-FFF2-40B4-BE49-F238E27FC236}">
                    <a16:creationId xmlns:a16="http://schemas.microsoft.com/office/drawing/2014/main" id="{FFFC9C79-FCD7-4848-83F3-E3E5FE3118F7}"/>
                  </a:ext>
                </a:extLst>
              </p:cNvPr>
              <p:cNvSpPr/>
              <p:nvPr/>
            </p:nvSpPr>
            <p:spPr>
              <a:xfrm>
                <a:off x="5609336" y="3546823"/>
                <a:ext cx="60483" cy="81248"/>
              </a:xfrm>
              <a:custGeom>
                <a:avLst/>
                <a:gdLst>
                  <a:gd name="connsiteX0" fmla="*/ 60471 w 60483"/>
                  <a:gd name="connsiteY0" fmla="*/ 19799 h 81248"/>
                  <a:gd name="connsiteX1" fmla="*/ 26943 w 60483"/>
                  <a:gd name="connsiteY1" fmla="*/ 19799 h 81248"/>
                  <a:gd name="connsiteX2" fmla="*/ 26943 w 60483"/>
                  <a:gd name="connsiteY2" fmla="*/ 35611 h 81248"/>
                  <a:gd name="connsiteX3" fmla="*/ 57899 w 60483"/>
                  <a:gd name="connsiteY3" fmla="*/ 35611 h 81248"/>
                  <a:gd name="connsiteX4" fmla="*/ 57899 w 60483"/>
                  <a:gd name="connsiteY4" fmla="*/ 55423 h 81248"/>
                  <a:gd name="connsiteX5" fmla="*/ 26943 w 60483"/>
                  <a:gd name="connsiteY5" fmla="*/ 55423 h 81248"/>
                  <a:gd name="connsiteX6" fmla="*/ 26943 w 60483"/>
                  <a:gd name="connsiteY6" fmla="*/ 81235 h 81248"/>
                  <a:gd name="connsiteX7" fmla="*/ -13 w 60483"/>
                  <a:gd name="connsiteY7" fmla="*/ 81235 h 81248"/>
                  <a:gd name="connsiteX8" fmla="*/ -13 w 60483"/>
                  <a:gd name="connsiteY8" fmla="*/ -13 h 81248"/>
                  <a:gd name="connsiteX9" fmla="*/ 60471 w 60483"/>
                  <a:gd name="connsiteY9" fmla="*/ -13 h 81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0483" h="81248">
                    <a:moveTo>
                      <a:pt x="60471" y="19799"/>
                    </a:moveTo>
                    <a:lnTo>
                      <a:pt x="26943" y="19799"/>
                    </a:lnTo>
                    <a:lnTo>
                      <a:pt x="26943" y="35611"/>
                    </a:lnTo>
                    <a:lnTo>
                      <a:pt x="57899" y="35611"/>
                    </a:lnTo>
                    <a:lnTo>
                      <a:pt x="57899" y="55423"/>
                    </a:lnTo>
                    <a:lnTo>
                      <a:pt x="26943" y="55423"/>
                    </a:lnTo>
                    <a:lnTo>
                      <a:pt x="26943" y="81235"/>
                    </a:lnTo>
                    <a:lnTo>
                      <a:pt x="-13" y="81235"/>
                    </a:lnTo>
                    <a:lnTo>
                      <a:pt x="-13" y="-13"/>
                    </a:lnTo>
                    <a:lnTo>
                      <a:pt x="60471" y="-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3E195EDB-0DDE-4A67-9441-96F89193694D}"/>
                  </a:ext>
                </a:extLst>
              </p:cNvPr>
              <p:cNvSpPr/>
              <p:nvPr/>
            </p:nvSpPr>
            <p:spPr>
              <a:xfrm>
                <a:off x="5672868" y="3546329"/>
                <a:ext cx="73151" cy="83460"/>
              </a:xfrm>
              <a:custGeom>
                <a:avLst/>
                <a:gdLst>
                  <a:gd name="connsiteX0" fmla="*/ -13 w 73151"/>
                  <a:gd name="connsiteY0" fmla="*/ 70681 h 83460"/>
                  <a:gd name="connsiteX1" fmla="*/ 11798 w 73151"/>
                  <a:gd name="connsiteY1" fmla="*/ 53821 h 83460"/>
                  <a:gd name="connsiteX2" fmla="*/ 36087 w 73151"/>
                  <a:gd name="connsiteY2" fmla="*/ 63346 h 83460"/>
                  <a:gd name="connsiteX3" fmla="*/ 44945 w 73151"/>
                  <a:gd name="connsiteY3" fmla="*/ 58393 h 83460"/>
                  <a:gd name="connsiteX4" fmla="*/ 27419 w 73151"/>
                  <a:gd name="connsiteY4" fmla="*/ 48868 h 83460"/>
                  <a:gd name="connsiteX5" fmla="*/ 4369 w 73151"/>
                  <a:gd name="connsiteY5" fmla="*/ 25723 h 83460"/>
                  <a:gd name="connsiteX6" fmla="*/ 39135 w 73151"/>
                  <a:gd name="connsiteY6" fmla="*/ 5 h 83460"/>
                  <a:gd name="connsiteX7" fmla="*/ 73139 w 73151"/>
                  <a:gd name="connsiteY7" fmla="*/ 12292 h 83460"/>
                  <a:gd name="connsiteX8" fmla="*/ 60090 w 73151"/>
                  <a:gd name="connsiteY8" fmla="*/ 27342 h 83460"/>
                  <a:gd name="connsiteX9" fmla="*/ 40468 w 73151"/>
                  <a:gd name="connsiteY9" fmla="*/ 19817 h 83460"/>
                  <a:gd name="connsiteX10" fmla="*/ 31515 w 73151"/>
                  <a:gd name="connsiteY10" fmla="*/ 24770 h 83460"/>
                  <a:gd name="connsiteX11" fmla="*/ 46279 w 73151"/>
                  <a:gd name="connsiteY11" fmla="*/ 32581 h 83460"/>
                  <a:gd name="connsiteX12" fmla="*/ 72092 w 73151"/>
                  <a:gd name="connsiteY12" fmla="*/ 58870 h 83460"/>
                  <a:gd name="connsiteX13" fmla="*/ 37420 w 73151"/>
                  <a:gd name="connsiteY13" fmla="*/ 83444 h 83460"/>
                  <a:gd name="connsiteX14" fmla="*/ -13 w 73151"/>
                  <a:gd name="connsiteY14" fmla="*/ 70681 h 83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3151" h="83460">
                    <a:moveTo>
                      <a:pt x="-13" y="70681"/>
                    </a:moveTo>
                    <a:lnTo>
                      <a:pt x="11798" y="53821"/>
                    </a:lnTo>
                    <a:cubicBezTo>
                      <a:pt x="18632" y="59572"/>
                      <a:pt x="27166" y="62918"/>
                      <a:pt x="36087" y="63346"/>
                    </a:cubicBezTo>
                    <a:cubicBezTo>
                      <a:pt x="42088" y="63346"/>
                      <a:pt x="44945" y="61537"/>
                      <a:pt x="44945" y="58393"/>
                    </a:cubicBezTo>
                    <a:cubicBezTo>
                      <a:pt x="44945" y="53726"/>
                      <a:pt x="38754" y="52012"/>
                      <a:pt x="27419" y="48868"/>
                    </a:cubicBezTo>
                    <a:cubicBezTo>
                      <a:pt x="13513" y="44677"/>
                      <a:pt x="4369" y="38391"/>
                      <a:pt x="4369" y="25723"/>
                    </a:cubicBezTo>
                    <a:cubicBezTo>
                      <a:pt x="4369" y="9721"/>
                      <a:pt x="19037" y="5"/>
                      <a:pt x="39135" y="5"/>
                    </a:cubicBezTo>
                    <a:cubicBezTo>
                      <a:pt x="51613" y="-330"/>
                      <a:pt x="63758" y="4058"/>
                      <a:pt x="73139" y="12292"/>
                    </a:cubicBezTo>
                    <a:lnTo>
                      <a:pt x="60090" y="27342"/>
                    </a:lnTo>
                    <a:cubicBezTo>
                      <a:pt x="54599" y="22670"/>
                      <a:pt x="47675" y="20015"/>
                      <a:pt x="40468" y="19817"/>
                    </a:cubicBezTo>
                    <a:cubicBezTo>
                      <a:pt x="34849" y="19817"/>
                      <a:pt x="31515" y="21627"/>
                      <a:pt x="31515" y="24770"/>
                    </a:cubicBezTo>
                    <a:cubicBezTo>
                      <a:pt x="31515" y="27913"/>
                      <a:pt x="36277" y="29723"/>
                      <a:pt x="46279" y="32581"/>
                    </a:cubicBezTo>
                    <a:cubicBezTo>
                      <a:pt x="60852" y="36772"/>
                      <a:pt x="72092" y="42963"/>
                      <a:pt x="72092" y="58870"/>
                    </a:cubicBezTo>
                    <a:cubicBezTo>
                      <a:pt x="72092" y="74776"/>
                      <a:pt x="58852" y="83444"/>
                      <a:pt x="37420" y="83444"/>
                    </a:cubicBezTo>
                    <a:cubicBezTo>
                      <a:pt x="23850" y="83596"/>
                      <a:pt x="10638" y="79090"/>
                      <a:pt x="-13" y="706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" name="Freihandform: Form 41">
                <a:extLst>
                  <a:ext uri="{FF2B5EF4-FFF2-40B4-BE49-F238E27FC236}">
                    <a16:creationId xmlns:a16="http://schemas.microsoft.com/office/drawing/2014/main" id="{9638AB1A-9E54-4BDD-9FC0-A949030A3060}"/>
                  </a:ext>
                </a:extLst>
              </p:cNvPr>
              <p:cNvSpPr/>
              <p:nvPr/>
            </p:nvSpPr>
            <p:spPr>
              <a:xfrm>
                <a:off x="5781643" y="3547204"/>
                <a:ext cx="71723" cy="81248"/>
              </a:xfrm>
              <a:custGeom>
                <a:avLst/>
                <a:gdLst>
                  <a:gd name="connsiteX0" fmla="*/ 60280 w 71723"/>
                  <a:gd name="connsiteY0" fmla="*/ 80855 h 81248"/>
                  <a:gd name="connsiteX1" fmla="*/ 52756 w 71723"/>
                  <a:gd name="connsiteY1" fmla="*/ 60281 h 81248"/>
                  <a:gd name="connsiteX2" fmla="*/ 19418 w 71723"/>
                  <a:gd name="connsiteY2" fmla="*/ 60281 h 81248"/>
                  <a:gd name="connsiteX3" fmla="*/ 11798 w 71723"/>
                  <a:gd name="connsiteY3" fmla="*/ 81236 h 81248"/>
                  <a:gd name="connsiteX4" fmla="*/ -13 w 71723"/>
                  <a:gd name="connsiteY4" fmla="*/ 81236 h 81248"/>
                  <a:gd name="connsiteX5" fmla="*/ 31039 w 71723"/>
                  <a:gd name="connsiteY5" fmla="*/ -13 h 81248"/>
                  <a:gd name="connsiteX6" fmla="*/ 40564 w 71723"/>
                  <a:gd name="connsiteY6" fmla="*/ -13 h 81248"/>
                  <a:gd name="connsiteX7" fmla="*/ 71710 w 71723"/>
                  <a:gd name="connsiteY7" fmla="*/ 81236 h 81248"/>
                  <a:gd name="connsiteX8" fmla="*/ 22752 w 71723"/>
                  <a:gd name="connsiteY8" fmla="*/ 50756 h 81248"/>
                  <a:gd name="connsiteX9" fmla="*/ 49327 w 71723"/>
                  <a:gd name="connsiteY9" fmla="*/ 50756 h 81248"/>
                  <a:gd name="connsiteX10" fmla="*/ 36087 w 71723"/>
                  <a:gd name="connsiteY10" fmla="*/ 14084 h 81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723" h="81248">
                    <a:moveTo>
                      <a:pt x="60280" y="80855"/>
                    </a:moveTo>
                    <a:lnTo>
                      <a:pt x="52756" y="60281"/>
                    </a:lnTo>
                    <a:lnTo>
                      <a:pt x="19418" y="60281"/>
                    </a:lnTo>
                    <a:lnTo>
                      <a:pt x="11798" y="81236"/>
                    </a:lnTo>
                    <a:lnTo>
                      <a:pt x="-13" y="81236"/>
                    </a:lnTo>
                    <a:lnTo>
                      <a:pt x="31039" y="-13"/>
                    </a:lnTo>
                    <a:lnTo>
                      <a:pt x="40564" y="-13"/>
                    </a:lnTo>
                    <a:lnTo>
                      <a:pt x="71710" y="81236"/>
                    </a:lnTo>
                    <a:close/>
                    <a:moveTo>
                      <a:pt x="22752" y="50756"/>
                    </a:moveTo>
                    <a:lnTo>
                      <a:pt x="49327" y="50756"/>
                    </a:lnTo>
                    <a:lnTo>
                      <a:pt x="36087" y="140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BF7A2208-1EE3-4E0A-B80C-9C17E7864949}"/>
                  </a:ext>
                </a:extLst>
              </p:cNvPr>
              <p:cNvSpPr/>
              <p:nvPr/>
            </p:nvSpPr>
            <p:spPr>
              <a:xfrm>
                <a:off x="5855462" y="3567683"/>
                <a:ext cx="51625" cy="60388"/>
              </a:xfrm>
              <a:custGeom>
                <a:avLst/>
                <a:gdLst>
                  <a:gd name="connsiteX0" fmla="*/ 40183 w 51625"/>
                  <a:gd name="connsiteY0" fmla="*/ -13 h 60388"/>
                  <a:gd name="connsiteX1" fmla="*/ 51613 w 51625"/>
                  <a:gd name="connsiteY1" fmla="*/ -13 h 60388"/>
                  <a:gd name="connsiteX2" fmla="*/ 30086 w 51625"/>
                  <a:gd name="connsiteY2" fmla="*/ 60376 h 60388"/>
                  <a:gd name="connsiteX3" fmla="*/ 21704 w 51625"/>
                  <a:gd name="connsiteY3" fmla="*/ 60376 h 60388"/>
                  <a:gd name="connsiteX4" fmla="*/ -13 w 51625"/>
                  <a:gd name="connsiteY4" fmla="*/ -13 h 60388"/>
                  <a:gd name="connsiteX5" fmla="*/ 11417 w 51625"/>
                  <a:gd name="connsiteY5" fmla="*/ -13 h 60388"/>
                  <a:gd name="connsiteX6" fmla="*/ 26086 w 51625"/>
                  <a:gd name="connsiteY6" fmla="*/ 45326 h 60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25" h="60388">
                    <a:moveTo>
                      <a:pt x="40183" y="-13"/>
                    </a:moveTo>
                    <a:lnTo>
                      <a:pt x="51613" y="-13"/>
                    </a:lnTo>
                    <a:lnTo>
                      <a:pt x="30086" y="60376"/>
                    </a:lnTo>
                    <a:lnTo>
                      <a:pt x="21704" y="60376"/>
                    </a:lnTo>
                    <a:lnTo>
                      <a:pt x="-13" y="-13"/>
                    </a:lnTo>
                    <a:lnTo>
                      <a:pt x="11417" y="-13"/>
                    </a:lnTo>
                    <a:lnTo>
                      <a:pt x="26086" y="453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D55CE688-7150-4501-9286-9E05B42EC030}"/>
                  </a:ext>
                </a:extLst>
              </p:cNvPr>
              <p:cNvSpPr/>
              <p:nvPr/>
            </p:nvSpPr>
            <p:spPr>
              <a:xfrm>
                <a:off x="5918034" y="3543680"/>
                <a:ext cx="13151" cy="84581"/>
              </a:xfrm>
              <a:custGeom>
                <a:avLst/>
                <a:gdLst>
                  <a:gd name="connsiteX0" fmla="*/ -6 w 13151"/>
                  <a:gd name="connsiteY0" fmla="*/ 6654 h 84581"/>
                  <a:gd name="connsiteX1" fmla="*/ 6471 w 13151"/>
                  <a:gd name="connsiteY1" fmla="*/ -12 h 84581"/>
                  <a:gd name="connsiteX2" fmla="*/ 13138 w 13151"/>
                  <a:gd name="connsiteY2" fmla="*/ 6465 h 84581"/>
                  <a:gd name="connsiteX3" fmla="*/ 6661 w 13151"/>
                  <a:gd name="connsiteY3" fmla="*/ 13131 h 84581"/>
                  <a:gd name="connsiteX4" fmla="*/ 6471 w 13151"/>
                  <a:gd name="connsiteY4" fmla="*/ 13131 h 84581"/>
                  <a:gd name="connsiteX5" fmla="*/ -6 w 13151"/>
                  <a:gd name="connsiteY5" fmla="*/ 7240 h 84581"/>
                  <a:gd name="connsiteX6" fmla="*/ -6 w 13151"/>
                  <a:gd name="connsiteY6" fmla="*/ 6654 h 84581"/>
                  <a:gd name="connsiteX7" fmla="*/ 11996 w 13151"/>
                  <a:gd name="connsiteY7" fmla="*/ 24180 h 84581"/>
                  <a:gd name="connsiteX8" fmla="*/ 11996 w 13151"/>
                  <a:gd name="connsiteY8" fmla="*/ 84569 h 84581"/>
                  <a:gd name="connsiteX9" fmla="*/ 756 w 13151"/>
                  <a:gd name="connsiteY9" fmla="*/ 84569 h 84581"/>
                  <a:gd name="connsiteX10" fmla="*/ 756 w 13151"/>
                  <a:gd name="connsiteY10" fmla="*/ 23990 h 84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51" h="84581">
                    <a:moveTo>
                      <a:pt x="-6" y="6654"/>
                    </a:moveTo>
                    <a:cubicBezTo>
                      <a:pt x="-58" y="3025"/>
                      <a:pt x="2842" y="40"/>
                      <a:pt x="6471" y="-12"/>
                    </a:cubicBezTo>
                    <a:cubicBezTo>
                      <a:pt x="10100" y="-64"/>
                      <a:pt x="13086" y="2836"/>
                      <a:pt x="13138" y="6465"/>
                    </a:cubicBezTo>
                    <a:cubicBezTo>
                      <a:pt x="13189" y="10095"/>
                      <a:pt x="10290" y="13079"/>
                      <a:pt x="6661" y="13131"/>
                    </a:cubicBezTo>
                    <a:cubicBezTo>
                      <a:pt x="6597" y="13132"/>
                      <a:pt x="6534" y="13132"/>
                      <a:pt x="6471" y="13131"/>
                    </a:cubicBezTo>
                    <a:cubicBezTo>
                      <a:pt x="3056" y="13293"/>
                      <a:pt x="156" y="10655"/>
                      <a:pt x="-6" y="7240"/>
                    </a:cubicBezTo>
                    <a:cubicBezTo>
                      <a:pt x="-15" y="7045"/>
                      <a:pt x="-15" y="6850"/>
                      <a:pt x="-6" y="6654"/>
                    </a:cubicBezTo>
                    <a:close/>
                    <a:moveTo>
                      <a:pt x="11996" y="24180"/>
                    </a:moveTo>
                    <a:lnTo>
                      <a:pt x="11996" y="84569"/>
                    </a:lnTo>
                    <a:lnTo>
                      <a:pt x="756" y="84569"/>
                    </a:lnTo>
                    <a:lnTo>
                      <a:pt x="756" y="2399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" name="Freihandform: Form 44">
                <a:extLst>
                  <a:ext uri="{FF2B5EF4-FFF2-40B4-BE49-F238E27FC236}">
                    <a16:creationId xmlns:a16="http://schemas.microsoft.com/office/drawing/2014/main" id="{4AFFA483-17E1-44A6-998C-FCE741D6FB82}"/>
                  </a:ext>
                </a:extLst>
              </p:cNvPr>
              <p:cNvSpPr/>
              <p:nvPr/>
            </p:nvSpPr>
            <p:spPr>
              <a:xfrm>
                <a:off x="5945854" y="3566438"/>
                <a:ext cx="50196" cy="62840"/>
              </a:xfrm>
              <a:custGeom>
                <a:avLst/>
                <a:gdLst>
                  <a:gd name="connsiteX0" fmla="*/ 47993 w 50196"/>
                  <a:gd name="connsiteY0" fmla="*/ 48381 h 62840"/>
                  <a:gd name="connsiteX1" fmla="*/ 50184 w 50196"/>
                  <a:gd name="connsiteY1" fmla="*/ 60669 h 62840"/>
                  <a:gd name="connsiteX2" fmla="*/ 50184 w 50196"/>
                  <a:gd name="connsiteY2" fmla="*/ 61621 h 62840"/>
                  <a:gd name="connsiteX3" fmla="*/ 38563 w 50196"/>
                  <a:gd name="connsiteY3" fmla="*/ 61621 h 62840"/>
                  <a:gd name="connsiteX4" fmla="*/ 37135 w 50196"/>
                  <a:gd name="connsiteY4" fmla="*/ 55716 h 62840"/>
                  <a:gd name="connsiteX5" fmla="*/ 20561 w 50196"/>
                  <a:gd name="connsiteY5" fmla="*/ 62764 h 62840"/>
                  <a:gd name="connsiteX6" fmla="*/ 25 w 50196"/>
                  <a:gd name="connsiteY6" fmla="*/ 45327 h 62840"/>
                  <a:gd name="connsiteX7" fmla="*/ -13 w 50196"/>
                  <a:gd name="connsiteY7" fmla="*/ 44762 h 62840"/>
                  <a:gd name="connsiteX8" fmla="*/ 27038 w 50196"/>
                  <a:gd name="connsiteY8" fmla="*/ 24759 h 62840"/>
                  <a:gd name="connsiteX9" fmla="*/ 36563 w 50196"/>
                  <a:gd name="connsiteY9" fmla="*/ 24759 h 62840"/>
                  <a:gd name="connsiteX10" fmla="*/ 36563 w 50196"/>
                  <a:gd name="connsiteY10" fmla="*/ 20378 h 62840"/>
                  <a:gd name="connsiteX11" fmla="*/ 26579 w 50196"/>
                  <a:gd name="connsiteY11" fmla="*/ 8888 h 62840"/>
                  <a:gd name="connsiteX12" fmla="*/ 24466 w 50196"/>
                  <a:gd name="connsiteY12" fmla="*/ 8948 h 62840"/>
                  <a:gd name="connsiteX13" fmla="*/ 12084 w 50196"/>
                  <a:gd name="connsiteY13" fmla="*/ 17997 h 62840"/>
                  <a:gd name="connsiteX14" fmla="*/ 1225 w 50196"/>
                  <a:gd name="connsiteY14" fmla="*/ 17997 h 62840"/>
                  <a:gd name="connsiteX15" fmla="*/ 25419 w 50196"/>
                  <a:gd name="connsiteY15" fmla="*/ 185 h 62840"/>
                  <a:gd name="connsiteX16" fmla="*/ 47809 w 50196"/>
                  <a:gd name="connsiteY16" fmla="*/ 17028 h 62840"/>
                  <a:gd name="connsiteX17" fmla="*/ 47993 w 50196"/>
                  <a:gd name="connsiteY17" fmla="*/ 20473 h 62840"/>
                  <a:gd name="connsiteX18" fmla="*/ 36849 w 50196"/>
                  <a:gd name="connsiteY18" fmla="*/ 44762 h 62840"/>
                  <a:gd name="connsiteX19" fmla="*/ 36849 w 50196"/>
                  <a:gd name="connsiteY19" fmla="*/ 32379 h 62840"/>
                  <a:gd name="connsiteX20" fmla="*/ 28943 w 50196"/>
                  <a:gd name="connsiteY20" fmla="*/ 32379 h 62840"/>
                  <a:gd name="connsiteX21" fmla="*/ 11131 w 50196"/>
                  <a:gd name="connsiteY21" fmla="*/ 43143 h 62840"/>
                  <a:gd name="connsiteX22" fmla="*/ 19914 w 50196"/>
                  <a:gd name="connsiteY22" fmla="*/ 53355 h 62840"/>
                  <a:gd name="connsiteX23" fmla="*/ 22276 w 50196"/>
                  <a:gd name="connsiteY23" fmla="*/ 53239 h 62840"/>
                  <a:gd name="connsiteX24" fmla="*/ 36849 w 50196"/>
                  <a:gd name="connsiteY24" fmla="*/ 44762 h 62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0196" h="62840">
                    <a:moveTo>
                      <a:pt x="47993" y="48381"/>
                    </a:moveTo>
                    <a:cubicBezTo>
                      <a:pt x="47959" y="52577"/>
                      <a:pt x="48702" y="56743"/>
                      <a:pt x="50184" y="60669"/>
                    </a:cubicBezTo>
                    <a:lnTo>
                      <a:pt x="50184" y="61621"/>
                    </a:lnTo>
                    <a:lnTo>
                      <a:pt x="38563" y="61621"/>
                    </a:lnTo>
                    <a:cubicBezTo>
                      <a:pt x="37798" y="59734"/>
                      <a:pt x="37316" y="57744"/>
                      <a:pt x="37135" y="55716"/>
                    </a:cubicBezTo>
                    <a:cubicBezTo>
                      <a:pt x="32808" y="60234"/>
                      <a:pt x="26817" y="62781"/>
                      <a:pt x="20561" y="62764"/>
                    </a:cubicBezTo>
                    <a:cubicBezTo>
                      <a:pt x="10075" y="63619"/>
                      <a:pt x="881" y="55813"/>
                      <a:pt x="25" y="45327"/>
                    </a:cubicBezTo>
                    <a:cubicBezTo>
                      <a:pt x="9" y="45139"/>
                      <a:pt x="-3" y="44950"/>
                      <a:pt x="-13" y="44762"/>
                    </a:cubicBezTo>
                    <a:cubicBezTo>
                      <a:pt x="-13" y="31617"/>
                      <a:pt x="10655" y="24759"/>
                      <a:pt x="27038" y="24759"/>
                    </a:cubicBezTo>
                    <a:lnTo>
                      <a:pt x="36563" y="24759"/>
                    </a:lnTo>
                    <a:lnTo>
                      <a:pt x="36563" y="20378"/>
                    </a:lnTo>
                    <a:cubicBezTo>
                      <a:pt x="36979" y="14448"/>
                      <a:pt x="32509" y="9304"/>
                      <a:pt x="26579" y="8888"/>
                    </a:cubicBezTo>
                    <a:cubicBezTo>
                      <a:pt x="25875" y="8838"/>
                      <a:pt x="25167" y="8858"/>
                      <a:pt x="24466" y="8948"/>
                    </a:cubicBezTo>
                    <a:cubicBezTo>
                      <a:pt x="17037" y="8948"/>
                      <a:pt x="12084" y="13234"/>
                      <a:pt x="12084" y="17997"/>
                    </a:cubicBezTo>
                    <a:lnTo>
                      <a:pt x="1225" y="17997"/>
                    </a:lnTo>
                    <a:cubicBezTo>
                      <a:pt x="1225" y="9519"/>
                      <a:pt x="10750" y="185"/>
                      <a:pt x="25419" y="185"/>
                    </a:cubicBezTo>
                    <a:cubicBezTo>
                      <a:pt x="36253" y="-1347"/>
                      <a:pt x="46278" y="6194"/>
                      <a:pt x="47809" y="17028"/>
                    </a:cubicBezTo>
                    <a:cubicBezTo>
                      <a:pt x="47970" y="18169"/>
                      <a:pt x="48032" y="19321"/>
                      <a:pt x="47993" y="20473"/>
                    </a:cubicBezTo>
                    <a:close/>
                    <a:moveTo>
                      <a:pt x="36849" y="44762"/>
                    </a:moveTo>
                    <a:lnTo>
                      <a:pt x="36849" y="32379"/>
                    </a:lnTo>
                    <a:lnTo>
                      <a:pt x="28943" y="32379"/>
                    </a:lnTo>
                    <a:cubicBezTo>
                      <a:pt x="17513" y="32379"/>
                      <a:pt x="11131" y="35904"/>
                      <a:pt x="11131" y="43143"/>
                    </a:cubicBezTo>
                    <a:cubicBezTo>
                      <a:pt x="10737" y="48388"/>
                      <a:pt x="14669" y="52961"/>
                      <a:pt x="19914" y="53355"/>
                    </a:cubicBezTo>
                    <a:cubicBezTo>
                      <a:pt x="20703" y="53415"/>
                      <a:pt x="21497" y="53376"/>
                      <a:pt x="22276" y="53239"/>
                    </a:cubicBezTo>
                    <a:cubicBezTo>
                      <a:pt x="28316" y="53280"/>
                      <a:pt x="33899" y="50032"/>
                      <a:pt x="36849" y="4476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" name="Freihandform: Form 45">
                <a:extLst>
                  <a:ext uri="{FF2B5EF4-FFF2-40B4-BE49-F238E27FC236}">
                    <a16:creationId xmlns:a16="http://schemas.microsoft.com/office/drawing/2014/main" id="{E52E29DC-0CDD-4E3D-82DD-D4C33E3533BE}"/>
                  </a:ext>
                </a:extLst>
              </p:cNvPr>
              <p:cNvSpPr/>
              <p:nvPr/>
            </p:nvSpPr>
            <p:spPr>
              <a:xfrm>
                <a:off x="6004718" y="3553205"/>
                <a:ext cx="32099" cy="75628"/>
              </a:xfrm>
              <a:custGeom>
                <a:avLst/>
                <a:gdLst>
                  <a:gd name="connsiteX0" fmla="*/ 32086 w 32099"/>
                  <a:gd name="connsiteY0" fmla="*/ 65424 h 75628"/>
                  <a:gd name="connsiteX1" fmla="*/ 32086 w 32099"/>
                  <a:gd name="connsiteY1" fmla="*/ 74949 h 75628"/>
                  <a:gd name="connsiteX2" fmla="*/ 22561 w 32099"/>
                  <a:gd name="connsiteY2" fmla="*/ 75616 h 75628"/>
                  <a:gd name="connsiteX3" fmla="*/ 8369 w 32099"/>
                  <a:gd name="connsiteY3" fmla="*/ 59995 h 75628"/>
                  <a:gd name="connsiteX4" fmla="*/ 8369 w 32099"/>
                  <a:gd name="connsiteY4" fmla="*/ 22752 h 75628"/>
                  <a:gd name="connsiteX5" fmla="*/ -13 w 32099"/>
                  <a:gd name="connsiteY5" fmla="*/ 22752 h 75628"/>
                  <a:gd name="connsiteX6" fmla="*/ -13 w 32099"/>
                  <a:gd name="connsiteY6" fmla="*/ 14465 h 75628"/>
                  <a:gd name="connsiteX7" fmla="*/ 8369 w 32099"/>
                  <a:gd name="connsiteY7" fmla="*/ 14465 h 75628"/>
                  <a:gd name="connsiteX8" fmla="*/ 8369 w 32099"/>
                  <a:gd name="connsiteY8" fmla="*/ -13 h 75628"/>
                  <a:gd name="connsiteX9" fmla="*/ 19609 w 32099"/>
                  <a:gd name="connsiteY9" fmla="*/ -13 h 75628"/>
                  <a:gd name="connsiteX10" fmla="*/ 19609 w 32099"/>
                  <a:gd name="connsiteY10" fmla="*/ 14465 h 75628"/>
                  <a:gd name="connsiteX11" fmla="*/ 30848 w 32099"/>
                  <a:gd name="connsiteY11" fmla="*/ 14465 h 75628"/>
                  <a:gd name="connsiteX12" fmla="*/ 30848 w 32099"/>
                  <a:gd name="connsiteY12" fmla="*/ 22752 h 75628"/>
                  <a:gd name="connsiteX13" fmla="*/ 19228 w 32099"/>
                  <a:gd name="connsiteY13" fmla="*/ 22752 h 75628"/>
                  <a:gd name="connsiteX14" fmla="*/ 19228 w 32099"/>
                  <a:gd name="connsiteY14" fmla="*/ 59900 h 75628"/>
                  <a:gd name="connsiteX15" fmla="*/ 25514 w 32099"/>
                  <a:gd name="connsiteY15" fmla="*/ 66091 h 75628"/>
                  <a:gd name="connsiteX16" fmla="*/ 32086 w 32099"/>
                  <a:gd name="connsiteY16" fmla="*/ 65424 h 75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2099" h="75628">
                    <a:moveTo>
                      <a:pt x="32086" y="65424"/>
                    </a:moveTo>
                    <a:lnTo>
                      <a:pt x="32086" y="74949"/>
                    </a:lnTo>
                    <a:cubicBezTo>
                      <a:pt x="28932" y="75399"/>
                      <a:pt x="25749" y="75621"/>
                      <a:pt x="22561" y="75616"/>
                    </a:cubicBezTo>
                    <a:cubicBezTo>
                      <a:pt x="14846" y="75616"/>
                      <a:pt x="8369" y="71711"/>
                      <a:pt x="8369" y="59995"/>
                    </a:cubicBezTo>
                    <a:lnTo>
                      <a:pt x="8369" y="22752"/>
                    </a:lnTo>
                    <a:lnTo>
                      <a:pt x="-13" y="22752"/>
                    </a:lnTo>
                    <a:lnTo>
                      <a:pt x="-13" y="14465"/>
                    </a:lnTo>
                    <a:lnTo>
                      <a:pt x="8369" y="14465"/>
                    </a:lnTo>
                    <a:lnTo>
                      <a:pt x="8369" y="-13"/>
                    </a:lnTo>
                    <a:lnTo>
                      <a:pt x="19609" y="-13"/>
                    </a:lnTo>
                    <a:lnTo>
                      <a:pt x="19609" y="14465"/>
                    </a:lnTo>
                    <a:lnTo>
                      <a:pt x="30848" y="14465"/>
                    </a:lnTo>
                    <a:lnTo>
                      <a:pt x="30848" y="22752"/>
                    </a:lnTo>
                    <a:lnTo>
                      <a:pt x="19228" y="22752"/>
                    </a:lnTo>
                    <a:lnTo>
                      <a:pt x="19228" y="59900"/>
                    </a:lnTo>
                    <a:cubicBezTo>
                      <a:pt x="19228" y="65138"/>
                      <a:pt x="22276" y="66091"/>
                      <a:pt x="25514" y="66091"/>
                    </a:cubicBezTo>
                    <a:cubicBezTo>
                      <a:pt x="27718" y="66028"/>
                      <a:pt x="29915" y="65805"/>
                      <a:pt x="32086" y="654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32CC770B-3363-4BF8-A9CC-622BCE1BB022}"/>
                  </a:ext>
                </a:extLst>
              </p:cNvPr>
              <p:cNvSpPr/>
              <p:nvPr/>
            </p:nvSpPr>
            <p:spPr>
              <a:xfrm>
                <a:off x="6048150" y="3543680"/>
                <a:ext cx="13147" cy="84581"/>
              </a:xfrm>
              <a:custGeom>
                <a:avLst/>
                <a:gdLst>
                  <a:gd name="connsiteX0" fmla="*/ -10 w 13147"/>
                  <a:gd name="connsiteY0" fmla="*/ 6655 h 84581"/>
                  <a:gd name="connsiteX1" fmla="*/ 6466 w 13147"/>
                  <a:gd name="connsiteY1" fmla="*/ -12 h 84581"/>
                  <a:gd name="connsiteX2" fmla="*/ 13134 w 13147"/>
                  <a:gd name="connsiteY2" fmla="*/ 6464 h 84581"/>
                  <a:gd name="connsiteX3" fmla="*/ 6657 w 13147"/>
                  <a:gd name="connsiteY3" fmla="*/ 13131 h 84581"/>
                  <a:gd name="connsiteX4" fmla="*/ 6562 w 13147"/>
                  <a:gd name="connsiteY4" fmla="*/ 13132 h 84581"/>
                  <a:gd name="connsiteX5" fmla="*/ -6 w 13147"/>
                  <a:gd name="connsiteY5" fmla="*/ 7140 h 84581"/>
                  <a:gd name="connsiteX6" fmla="*/ -10 w 13147"/>
                  <a:gd name="connsiteY6" fmla="*/ 6655 h 84581"/>
                  <a:gd name="connsiteX7" fmla="*/ 11992 w 13147"/>
                  <a:gd name="connsiteY7" fmla="*/ 24181 h 84581"/>
                  <a:gd name="connsiteX8" fmla="*/ 11992 w 13147"/>
                  <a:gd name="connsiteY8" fmla="*/ 84569 h 84581"/>
                  <a:gd name="connsiteX9" fmla="*/ 847 w 13147"/>
                  <a:gd name="connsiteY9" fmla="*/ 84569 h 84581"/>
                  <a:gd name="connsiteX10" fmla="*/ 847 w 13147"/>
                  <a:gd name="connsiteY10" fmla="*/ 23990 h 84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47" h="84581">
                    <a:moveTo>
                      <a:pt x="-10" y="6655"/>
                    </a:moveTo>
                    <a:cubicBezTo>
                      <a:pt x="-62" y="3025"/>
                      <a:pt x="2837" y="40"/>
                      <a:pt x="6466" y="-12"/>
                    </a:cubicBezTo>
                    <a:cubicBezTo>
                      <a:pt x="10096" y="-65"/>
                      <a:pt x="13080" y="2835"/>
                      <a:pt x="13134" y="6464"/>
                    </a:cubicBezTo>
                    <a:cubicBezTo>
                      <a:pt x="13186" y="10093"/>
                      <a:pt x="10287" y="13078"/>
                      <a:pt x="6657" y="13131"/>
                    </a:cubicBezTo>
                    <a:cubicBezTo>
                      <a:pt x="6625" y="13132"/>
                      <a:pt x="6594" y="13132"/>
                      <a:pt x="6562" y="13132"/>
                    </a:cubicBezTo>
                    <a:cubicBezTo>
                      <a:pt x="3094" y="13291"/>
                      <a:pt x="153" y="10608"/>
                      <a:pt x="-6" y="7140"/>
                    </a:cubicBezTo>
                    <a:cubicBezTo>
                      <a:pt x="-14" y="6978"/>
                      <a:pt x="-15" y="6816"/>
                      <a:pt x="-10" y="6655"/>
                    </a:cubicBezTo>
                    <a:close/>
                    <a:moveTo>
                      <a:pt x="11992" y="24181"/>
                    </a:moveTo>
                    <a:lnTo>
                      <a:pt x="11992" y="84569"/>
                    </a:lnTo>
                    <a:lnTo>
                      <a:pt x="847" y="84569"/>
                    </a:lnTo>
                    <a:lnTo>
                      <a:pt x="847" y="2399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" name="Freihandform: Form 47">
                <a:extLst>
                  <a:ext uri="{FF2B5EF4-FFF2-40B4-BE49-F238E27FC236}">
                    <a16:creationId xmlns:a16="http://schemas.microsoft.com/office/drawing/2014/main" id="{E5708A6F-97DE-46D0-A540-7C9AA7BB2476}"/>
                  </a:ext>
                </a:extLst>
              </p:cNvPr>
              <p:cNvSpPr/>
              <p:nvPr/>
            </p:nvSpPr>
            <p:spPr>
              <a:xfrm>
                <a:off x="6074868" y="3566870"/>
                <a:ext cx="55439" cy="62204"/>
              </a:xfrm>
              <a:custGeom>
                <a:avLst/>
                <a:gdLst>
                  <a:gd name="connsiteX0" fmla="*/ 132 w 55439"/>
                  <a:gd name="connsiteY0" fmla="*/ 30518 h 62204"/>
                  <a:gd name="connsiteX1" fmla="*/ 24896 w 55439"/>
                  <a:gd name="connsiteY1" fmla="*/ 132 h 62204"/>
                  <a:gd name="connsiteX2" fmla="*/ 55282 w 55439"/>
                  <a:gd name="connsiteY2" fmla="*/ 24896 h 62204"/>
                  <a:gd name="connsiteX3" fmla="*/ 55282 w 55439"/>
                  <a:gd name="connsiteY3" fmla="*/ 30518 h 62204"/>
                  <a:gd name="connsiteX4" fmla="*/ 55282 w 55439"/>
                  <a:gd name="connsiteY4" fmla="*/ 31661 h 62204"/>
                  <a:gd name="connsiteX5" fmla="*/ 30518 w 55439"/>
                  <a:gd name="connsiteY5" fmla="*/ 62047 h 62204"/>
                  <a:gd name="connsiteX6" fmla="*/ 132 w 55439"/>
                  <a:gd name="connsiteY6" fmla="*/ 37283 h 62204"/>
                  <a:gd name="connsiteX7" fmla="*/ 132 w 55439"/>
                  <a:gd name="connsiteY7" fmla="*/ 31661 h 62204"/>
                  <a:gd name="connsiteX8" fmla="*/ 11277 w 55439"/>
                  <a:gd name="connsiteY8" fmla="*/ 31661 h 62204"/>
                  <a:gd name="connsiteX9" fmla="*/ 27755 w 55439"/>
                  <a:gd name="connsiteY9" fmla="*/ 53378 h 62204"/>
                  <a:gd name="connsiteX10" fmla="*/ 44138 w 55439"/>
                  <a:gd name="connsiteY10" fmla="*/ 31661 h 62204"/>
                  <a:gd name="connsiteX11" fmla="*/ 44138 w 55439"/>
                  <a:gd name="connsiteY11" fmla="*/ 30518 h 62204"/>
                  <a:gd name="connsiteX12" fmla="*/ 27660 w 55439"/>
                  <a:gd name="connsiteY12" fmla="*/ 8610 h 62204"/>
                  <a:gd name="connsiteX13" fmla="*/ 11277 w 55439"/>
                  <a:gd name="connsiteY13" fmla="*/ 30518 h 62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5439" h="62204">
                    <a:moveTo>
                      <a:pt x="132" y="30518"/>
                    </a:moveTo>
                    <a:cubicBezTo>
                      <a:pt x="-1420" y="15288"/>
                      <a:pt x="9668" y="1685"/>
                      <a:pt x="24896" y="132"/>
                    </a:cubicBezTo>
                    <a:cubicBezTo>
                      <a:pt x="40126" y="-1420"/>
                      <a:pt x="53729" y="9668"/>
                      <a:pt x="55282" y="24896"/>
                    </a:cubicBezTo>
                    <a:cubicBezTo>
                      <a:pt x="55473" y="26765"/>
                      <a:pt x="55473" y="28649"/>
                      <a:pt x="55282" y="30518"/>
                    </a:cubicBezTo>
                    <a:lnTo>
                      <a:pt x="55282" y="31661"/>
                    </a:lnTo>
                    <a:cubicBezTo>
                      <a:pt x="56835" y="46891"/>
                      <a:pt x="45747" y="60494"/>
                      <a:pt x="30518" y="62047"/>
                    </a:cubicBezTo>
                    <a:cubicBezTo>
                      <a:pt x="15288" y="63599"/>
                      <a:pt x="1685" y="52511"/>
                      <a:pt x="132" y="37283"/>
                    </a:cubicBezTo>
                    <a:cubicBezTo>
                      <a:pt x="-58" y="35414"/>
                      <a:pt x="-58" y="33530"/>
                      <a:pt x="132" y="31661"/>
                    </a:cubicBezTo>
                    <a:close/>
                    <a:moveTo>
                      <a:pt x="11277" y="31661"/>
                    </a:moveTo>
                    <a:cubicBezTo>
                      <a:pt x="11277" y="43472"/>
                      <a:pt x="16611" y="53378"/>
                      <a:pt x="27755" y="53378"/>
                    </a:cubicBezTo>
                    <a:cubicBezTo>
                      <a:pt x="38899" y="53378"/>
                      <a:pt x="44138" y="43853"/>
                      <a:pt x="44138" y="31661"/>
                    </a:cubicBezTo>
                    <a:lnTo>
                      <a:pt x="44138" y="30518"/>
                    </a:lnTo>
                    <a:cubicBezTo>
                      <a:pt x="44138" y="18802"/>
                      <a:pt x="38709" y="8610"/>
                      <a:pt x="27660" y="8610"/>
                    </a:cubicBezTo>
                    <a:cubicBezTo>
                      <a:pt x="16611" y="8610"/>
                      <a:pt x="11277" y="18802"/>
                      <a:pt x="11277" y="3051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" name="Freihandform: Form 48">
                <a:extLst>
                  <a:ext uri="{FF2B5EF4-FFF2-40B4-BE49-F238E27FC236}">
                    <a16:creationId xmlns:a16="http://schemas.microsoft.com/office/drawing/2014/main" id="{3A7910D0-EA72-4969-BC99-5A5032B99203}"/>
                  </a:ext>
                </a:extLst>
              </p:cNvPr>
              <p:cNvSpPr/>
              <p:nvPr/>
            </p:nvSpPr>
            <p:spPr>
              <a:xfrm>
                <a:off x="6144069" y="3566630"/>
                <a:ext cx="48006" cy="61536"/>
              </a:xfrm>
              <a:custGeom>
                <a:avLst/>
                <a:gdLst>
                  <a:gd name="connsiteX0" fmla="*/ 47993 w 48006"/>
                  <a:gd name="connsiteY0" fmla="*/ 21805 h 61536"/>
                  <a:gd name="connsiteX1" fmla="*/ 47993 w 48006"/>
                  <a:gd name="connsiteY1" fmla="*/ 61429 h 61536"/>
                  <a:gd name="connsiteX2" fmla="*/ 36849 w 48006"/>
                  <a:gd name="connsiteY2" fmla="*/ 61429 h 61536"/>
                  <a:gd name="connsiteX3" fmla="*/ 36849 w 48006"/>
                  <a:gd name="connsiteY3" fmla="*/ 21805 h 61536"/>
                  <a:gd name="connsiteX4" fmla="*/ 25229 w 48006"/>
                  <a:gd name="connsiteY4" fmla="*/ 9232 h 61536"/>
                  <a:gd name="connsiteX5" fmla="*/ 11227 w 48006"/>
                  <a:gd name="connsiteY5" fmla="*/ 18185 h 61536"/>
                  <a:gd name="connsiteX6" fmla="*/ 11227 w 48006"/>
                  <a:gd name="connsiteY6" fmla="*/ 61524 h 61536"/>
                  <a:gd name="connsiteX7" fmla="*/ -13 w 48006"/>
                  <a:gd name="connsiteY7" fmla="*/ 61524 h 61536"/>
                  <a:gd name="connsiteX8" fmla="*/ -13 w 48006"/>
                  <a:gd name="connsiteY8" fmla="*/ 1040 h 61536"/>
                  <a:gd name="connsiteX9" fmla="*/ 11131 w 48006"/>
                  <a:gd name="connsiteY9" fmla="*/ 1040 h 61536"/>
                  <a:gd name="connsiteX10" fmla="*/ 11131 w 48006"/>
                  <a:gd name="connsiteY10" fmla="*/ 7803 h 61536"/>
                  <a:gd name="connsiteX11" fmla="*/ 28467 w 48006"/>
                  <a:gd name="connsiteY11" fmla="*/ -8 h 61536"/>
                  <a:gd name="connsiteX12" fmla="*/ 47993 w 48006"/>
                  <a:gd name="connsiteY12" fmla="*/ 21805 h 61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8006" h="61536">
                    <a:moveTo>
                      <a:pt x="47993" y="21805"/>
                    </a:moveTo>
                    <a:lnTo>
                      <a:pt x="47993" y="61429"/>
                    </a:lnTo>
                    <a:lnTo>
                      <a:pt x="36849" y="61429"/>
                    </a:lnTo>
                    <a:lnTo>
                      <a:pt x="36849" y="21805"/>
                    </a:lnTo>
                    <a:cubicBezTo>
                      <a:pt x="36849" y="12851"/>
                      <a:pt x="32848" y="9232"/>
                      <a:pt x="25229" y="9232"/>
                    </a:cubicBezTo>
                    <a:cubicBezTo>
                      <a:pt x="19236" y="9302"/>
                      <a:pt x="13805" y="12775"/>
                      <a:pt x="11227" y="18185"/>
                    </a:cubicBezTo>
                    <a:lnTo>
                      <a:pt x="11227" y="61524"/>
                    </a:lnTo>
                    <a:lnTo>
                      <a:pt x="-13" y="61524"/>
                    </a:lnTo>
                    <a:lnTo>
                      <a:pt x="-13" y="1040"/>
                    </a:lnTo>
                    <a:lnTo>
                      <a:pt x="11131" y="1040"/>
                    </a:lnTo>
                    <a:lnTo>
                      <a:pt x="11131" y="7803"/>
                    </a:lnTo>
                    <a:cubicBezTo>
                      <a:pt x="15437" y="2719"/>
                      <a:pt x="21806" y="-151"/>
                      <a:pt x="28467" y="-8"/>
                    </a:cubicBezTo>
                    <a:cubicBezTo>
                      <a:pt x="40468" y="-8"/>
                      <a:pt x="47993" y="6088"/>
                      <a:pt x="47993" y="218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" name="Freihandform: Form 49">
                <a:extLst>
                  <a:ext uri="{FF2B5EF4-FFF2-40B4-BE49-F238E27FC236}">
                    <a16:creationId xmlns:a16="http://schemas.microsoft.com/office/drawing/2014/main" id="{81042666-35FF-4E84-8B8B-8E62BCF79734}"/>
                  </a:ext>
                </a:extLst>
              </p:cNvPr>
              <p:cNvSpPr/>
              <p:nvPr/>
            </p:nvSpPr>
            <p:spPr>
              <a:xfrm>
                <a:off x="6234652" y="3545633"/>
                <a:ext cx="59340" cy="83581"/>
              </a:xfrm>
              <a:custGeom>
                <a:avLst/>
                <a:gdLst>
                  <a:gd name="connsiteX0" fmla="*/ 28943 w 59340"/>
                  <a:gd name="connsiteY0" fmla="*/ 46517 h 83581"/>
                  <a:gd name="connsiteX1" fmla="*/ 2654 w 59340"/>
                  <a:gd name="connsiteY1" fmla="*/ 22418 h 83581"/>
                  <a:gd name="connsiteX2" fmla="*/ 30372 w 59340"/>
                  <a:gd name="connsiteY2" fmla="*/ 130 h 83581"/>
                  <a:gd name="connsiteX3" fmla="*/ 58834 w 59340"/>
                  <a:gd name="connsiteY3" fmla="*/ 23203 h 83581"/>
                  <a:gd name="connsiteX4" fmla="*/ 58947 w 59340"/>
                  <a:gd name="connsiteY4" fmla="*/ 24704 h 83581"/>
                  <a:gd name="connsiteX5" fmla="*/ 47612 w 59340"/>
                  <a:gd name="connsiteY5" fmla="*/ 24704 h 83581"/>
                  <a:gd name="connsiteX6" fmla="*/ 30372 w 59340"/>
                  <a:gd name="connsiteY6" fmla="*/ 9369 h 83581"/>
                  <a:gd name="connsiteX7" fmla="*/ 14370 w 59340"/>
                  <a:gd name="connsiteY7" fmla="*/ 22228 h 83581"/>
                  <a:gd name="connsiteX8" fmla="*/ 32753 w 59340"/>
                  <a:gd name="connsiteY8" fmla="*/ 36610 h 83581"/>
                  <a:gd name="connsiteX9" fmla="*/ 59328 w 59340"/>
                  <a:gd name="connsiteY9" fmla="*/ 61661 h 83581"/>
                  <a:gd name="connsiteX10" fmla="*/ 30753 w 59340"/>
                  <a:gd name="connsiteY10" fmla="*/ 83569 h 83581"/>
                  <a:gd name="connsiteX11" fmla="*/ -13 w 59340"/>
                  <a:gd name="connsiteY11" fmla="*/ 58899 h 83581"/>
                  <a:gd name="connsiteX12" fmla="*/ 11512 w 59340"/>
                  <a:gd name="connsiteY12" fmla="*/ 58899 h 83581"/>
                  <a:gd name="connsiteX13" fmla="*/ 30562 w 59340"/>
                  <a:gd name="connsiteY13" fmla="*/ 74330 h 83581"/>
                  <a:gd name="connsiteX14" fmla="*/ 47327 w 59340"/>
                  <a:gd name="connsiteY14" fmla="*/ 61852 h 83581"/>
                  <a:gd name="connsiteX15" fmla="*/ 28943 w 59340"/>
                  <a:gd name="connsiteY15" fmla="*/ 46517 h 83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9340" h="83581">
                    <a:moveTo>
                      <a:pt x="28943" y="46517"/>
                    </a:moveTo>
                    <a:cubicBezTo>
                      <a:pt x="12941" y="41849"/>
                      <a:pt x="2654" y="34991"/>
                      <a:pt x="2654" y="22418"/>
                    </a:cubicBezTo>
                    <a:cubicBezTo>
                      <a:pt x="2654" y="9845"/>
                      <a:pt x="13608" y="130"/>
                      <a:pt x="30372" y="130"/>
                    </a:cubicBezTo>
                    <a:cubicBezTo>
                      <a:pt x="44603" y="-1358"/>
                      <a:pt x="57346" y="8972"/>
                      <a:pt x="58834" y="23203"/>
                    </a:cubicBezTo>
                    <a:cubicBezTo>
                      <a:pt x="58886" y="23702"/>
                      <a:pt x="58924" y="24203"/>
                      <a:pt x="58947" y="24704"/>
                    </a:cubicBezTo>
                    <a:lnTo>
                      <a:pt x="47612" y="24704"/>
                    </a:lnTo>
                    <a:cubicBezTo>
                      <a:pt x="47612" y="15846"/>
                      <a:pt x="42278" y="9369"/>
                      <a:pt x="30372" y="9369"/>
                    </a:cubicBezTo>
                    <a:cubicBezTo>
                      <a:pt x="18466" y="9369"/>
                      <a:pt x="14370" y="14798"/>
                      <a:pt x="14370" y="22228"/>
                    </a:cubicBezTo>
                    <a:cubicBezTo>
                      <a:pt x="14370" y="29657"/>
                      <a:pt x="19990" y="33277"/>
                      <a:pt x="32753" y="36610"/>
                    </a:cubicBezTo>
                    <a:cubicBezTo>
                      <a:pt x="51803" y="41849"/>
                      <a:pt x="59328" y="49183"/>
                      <a:pt x="59328" y="61661"/>
                    </a:cubicBezTo>
                    <a:cubicBezTo>
                      <a:pt x="59328" y="74139"/>
                      <a:pt x="48279" y="83569"/>
                      <a:pt x="30753" y="83569"/>
                    </a:cubicBezTo>
                    <a:cubicBezTo>
                      <a:pt x="15608" y="83569"/>
                      <a:pt x="-13" y="74901"/>
                      <a:pt x="-13" y="58899"/>
                    </a:cubicBezTo>
                    <a:lnTo>
                      <a:pt x="11512" y="58899"/>
                    </a:lnTo>
                    <a:cubicBezTo>
                      <a:pt x="11512" y="69472"/>
                      <a:pt x="20466" y="74330"/>
                      <a:pt x="30562" y="74330"/>
                    </a:cubicBezTo>
                    <a:cubicBezTo>
                      <a:pt x="40659" y="74330"/>
                      <a:pt x="47327" y="69472"/>
                      <a:pt x="47327" y="61852"/>
                    </a:cubicBezTo>
                    <a:cubicBezTo>
                      <a:pt x="47327" y="54232"/>
                      <a:pt x="43993" y="50898"/>
                      <a:pt x="28943" y="4651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1" name="Freihandform: Form 50">
                <a:extLst>
                  <a:ext uri="{FF2B5EF4-FFF2-40B4-BE49-F238E27FC236}">
                    <a16:creationId xmlns:a16="http://schemas.microsoft.com/office/drawing/2014/main" id="{DCCAE687-2968-4951-AD05-1D80670CC3EF}"/>
                  </a:ext>
                </a:extLst>
              </p:cNvPr>
              <p:cNvSpPr/>
              <p:nvPr/>
            </p:nvSpPr>
            <p:spPr>
              <a:xfrm>
                <a:off x="6304578" y="3566826"/>
                <a:ext cx="51613" cy="62521"/>
              </a:xfrm>
              <a:custGeom>
                <a:avLst/>
                <a:gdLst>
                  <a:gd name="connsiteX0" fmla="*/ 51029 w 51613"/>
                  <a:gd name="connsiteY0" fmla="*/ 34468 h 62521"/>
                  <a:gd name="connsiteX1" fmla="*/ 11214 w 51613"/>
                  <a:gd name="connsiteY1" fmla="*/ 34468 h 62521"/>
                  <a:gd name="connsiteX2" fmla="*/ 27145 w 51613"/>
                  <a:gd name="connsiteY2" fmla="*/ 53456 h 62521"/>
                  <a:gd name="connsiteX3" fmla="*/ 28264 w 51613"/>
                  <a:gd name="connsiteY3" fmla="*/ 53518 h 62521"/>
                  <a:gd name="connsiteX4" fmla="*/ 43409 w 51613"/>
                  <a:gd name="connsiteY4" fmla="*/ 44755 h 62521"/>
                  <a:gd name="connsiteX5" fmla="*/ 50933 w 51613"/>
                  <a:gd name="connsiteY5" fmla="*/ 50660 h 62521"/>
                  <a:gd name="connsiteX6" fmla="*/ 27883 w 51613"/>
                  <a:gd name="connsiteY6" fmla="*/ 62471 h 62521"/>
                  <a:gd name="connsiteX7" fmla="*/ 0 w 51613"/>
                  <a:gd name="connsiteY7" fmla="*/ 36278 h 62521"/>
                  <a:gd name="connsiteX8" fmla="*/ 70 w 51613"/>
                  <a:gd name="connsiteY8" fmla="*/ 33325 h 62521"/>
                  <a:gd name="connsiteX9" fmla="*/ 70 w 51613"/>
                  <a:gd name="connsiteY9" fmla="*/ 31134 h 62521"/>
                  <a:gd name="connsiteX10" fmla="*/ 27597 w 51613"/>
                  <a:gd name="connsiteY10" fmla="*/ -13 h 62521"/>
                  <a:gd name="connsiteX11" fmla="*/ 51600 w 51613"/>
                  <a:gd name="connsiteY11" fmla="*/ 28562 h 62521"/>
                  <a:gd name="connsiteX12" fmla="*/ 51029 w 51613"/>
                  <a:gd name="connsiteY12" fmla="*/ 34468 h 62521"/>
                  <a:gd name="connsiteX13" fmla="*/ 40456 w 51613"/>
                  <a:gd name="connsiteY13" fmla="*/ 25514 h 62521"/>
                  <a:gd name="connsiteX14" fmla="*/ 40456 w 51613"/>
                  <a:gd name="connsiteY14" fmla="*/ 24752 h 62521"/>
                  <a:gd name="connsiteX15" fmla="*/ 26549 w 51613"/>
                  <a:gd name="connsiteY15" fmla="*/ 8655 h 62521"/>
                  <a:gd name="connsiteX16" fmla="*/ 11595 w 51613"/>
                  <a:gd name="connsiteY16" fmla="*/ 25514 h 62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1613" h="62521">
                    <a:moveTo>
                      <a:pt x="51029" y="34468"/>
                    </a:moveTo>
                    <a:lnTo>
                      <a:pt x="11214" y="34468"/>
                    </a:lnTo>
                    <a:cubicBezTo>
                      <a:pt x="10370" y="44110"/>
                      <a:pt x="17502" y="52611"/>
                      <a:pt x="27145" y="53456"/>
                    </a:cubicBezTo>
                    <a:cubicBezTo>
                      <a:pt x="27517" y="53488"/>
                      <a:pt x="27890" y="53509"/>
                      <a:pt x="28264" y="53518"/>
                    </a:cubicBezTo>
                    <a:cubicBezTo>
                      <a:pt x="34498" y="53448"/>
                      <a:pt x="40241" y="50125"/>
                      <a:pt x="43409" y="44755"/>
                    </a:cubicBezTo>
                    <a:lnTo>
                      <a:pt x="50933" y="50660"/>
                    </a:lnTo>
                    <a:cubicBezTo>
                      <a:pt x="45937" y="58461"/>
                      <a:pt x="37133" y="62973"/>
                      <a:pt x="27883" y="62471"/>
                    </a:cubicBezTo>
                    <a:cubicBezTo>
                      <a:pt x="12950" y="62938"/>
                      <a:pt x="467" y="51210"/>
                      <a:pt x="0" y="36278"/>
                    </a:cubicBezTo>
                    <a:cubicBezTo>
                      <a:pt x="-30" y="35293"/>
                      <a:pt x="-7" y="34307"/>
                      <a:pt x="70" y="33325"/>
                    </a:cubicBezTo>
                    <a:lnTo>
                      <a:pt x="70" y="31134"/>
                    </a:lnTo>
                    <a:cubicBezTo>
                      <a:pt x="70" y="11227"/>
                      <a:pt x="12452" y="-13"/>
                      <a:pt x="27597" y="-13"/>
                    </a:cubicBezTo>
                    <a:cubicBezTo>
                      <a:pt x="42742" y="-13"/>
                      <a:pt x="51600" y="10846"/>
                      <a:pt x="51600" y="28562"/>
                    </a:cubicBezTo>
                    <a:cubicBezTo>
                      <a:pt x="51611" y="30545"/>
                      <a:pt x="51419" y="32524"/>
                      <a:pt x="51029" y="34468"/>
                    </a:cubicBezTo>
                    <a:close/>
                    <a:moveTo>
                      <a:pt x="40456" y="25514"/>
                    </a:moveTo>
                    <a:lnTo>
                      <a:pt x="40456" y="24752"/>
                    </a:lnTo>
                    <a:cubicBezTo>
                      <a:pt x="39884" y="17037"/>
                      <a:pt x="36932" y="8655"/>
                      <a:pt x="26549" y="8655"/>
                    </a:cubicBezTo>
                    <a:cubicBezTo>
                      <a:pt x="18739" y="8655"/>
                      <a:pt x="12929" y="14465"/>
                      <a:pt x="11595" y="255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2" name="Freihandform: Form 51">
                <a:extLst>
                  <a:ext uri="{FF2B5EF4-FFF2-40B4-BE49-F238E27FC236}">
                    <a16:creationId xmlns:a16="http://schemas.microsoft.com/office/drawing/2014/main" id="{5E420747-297A-4CE8-95AA-BC75DE45FCE4}"/>
                  </a:ext>
                </a:extLst>
              </p:cNvPr>
              <p:cNvSpPr/>
              <p:nvPr/>
            </p:nvSpPr>
            <p:spPr>
              <a:xfrm>
                <a:off x="6368955" y="3566631"/>
                <a:ext cx="29622" cy="61916"/>
              </a:xfrm>
              <a:custGeom>
                <a:avLst/>
                <a:gdLst>
                  <a:gd name="connsiteX0" fmla="*/ 29610 w 29622"/>
                  <a:gd name="connsiteY0" fmla="*/ 754 h 61916"/>
                  <a:gd name="connsiteX1" fmla="*/ 29610 w 29622"/>
                  <a:gd name="connsiteY1" fmla="*/ 10945 h 61916"/>
                  <a:gd name="connsiteX2" fmla="*/ 24466 w 29622"/>
                  <a:gd name="connsiteY2" fmla="*/ 10945 h 61916"/>
                  <a:gd name="connsiteX3" fmla="*/ 11322 w 29622"/>
                  <a:gd name="connsiteY3" fmla="*/ 18851 h 61916"/>
                  <a:gd name="connsiteX4" fmla="*/ 11322 w 29622"/>
                  <a:gd name="connsiteY4" fmla="*/ 61904 h 61916"/>
                  <a:gd name="connsiteX5" fmla="*/ -13 w 29622"/>
                  <a:gd name="connsiteY5" fmla="*/ 61904 h 61916"/>
                  <a:gd name="connsiteX6" fmla="*/ -13 w 29622"/>
                  <a:gd name="connsiteY6" fmla="*/ 1039 h 61916"/>
                  <a:gd name="connsiteX7" fmla="*/ 11131 w 29622"/>
                  <a:gd name="connsiteY7" fmla="*/ 1039 h 61916"/>
                  <a:gd name="connsiteX8" fmla="*/ 11131 w 29622"/>
                  <a:gd name="connsiteY8" fmla="*/ 7326 h 61916"/>
                  <a:gd name="connsiteX9" fmla="*/ 24847 w 29622"/>
                  <a:gd name="connsiteY9" fmla="*/ -8 h 61916"/>
                  <a:gd name="connsiteX10" fmla="*/ 29610 w 29622"/>
                  <a:gd name="connsiteY10" fmla="*/ 754 h 61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622" h="61916">
                    <a:moveTo>
                      <a:pt x="29610" y="754"/>
                    </a:moveTo>
                    <a:lnTo>
                      <a:pt x="29610" y="10945"/>
                    </a:lnTo>
                    <a:cubicBezTo>
                      <a:pt x="27895" y="10796"/>
                      <a:pt x="26181" y="10796"/>
                      <a:pt x="24466" y="10945"/>
                    </a:cubicBezTo>
                    <a:cubicBezTo>
                      <a:pt x="18866" y="10573"/>
                      <a:pt x="13618" y="13727"/>
                      <a:pt x="11322" y="18851"/>
                    </a:cubicBezTo>
                    <a:lnTo>
                      <a:pt x="11322" y="61904"/>
                    </a:lnTo>
                    <a:lnTo>
                      <a:pt x="-13" y="61904"/>
                    </a:lnTo>
                    <a:lnTo>
                      <a:pt x="-13" y="1039"/>
                    </a:lnTo>
                    <a:lnTo>
                      <a:pt x="11131" y="1039"/>
                    </a:lnTo>
                    <a:lnTo>
                      <a:pt x="11131" y="7326"/>
                    </a:lnTo>
                    <a:cubicBezTo>
                      <a:pt x="14103" y="2646"/>
                      <a:pt x="19304" y="-137"/>
                      <a:pt x="24847" y="-8"/>
                    </a:cubicBezTo>
                    <a:cubicBezTo>
                      <a:pt x="26467" y="-19"/>
                      <a:pt x="28076" y="238"/>
                      <a:pt x="29610" y="7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3" name="Freihandform: Form 52">
                <a:extLst>
                  <a:ext uri="{FF2B5EF4-FFF2-40B4-BE49-F238E27FC236}">
                    <a16:creationId xmlns:a16="http://schemas.microsoft.com/office/drawing/2014/main" id="{0673F31D-8BF8-4C8F-8F9E-3E80E8D0D820}"/>
                  </a:ext>
                </a:extLst>
              </p:cNvPr>
              <p:cNvSpPr/>
              <p:nvPr/>
            </p:nvSpPr>
            <p:spPr>
              <a:xfrm>
                <a:off x="6404388" y="3567683"/>
                <a:ext cx="51435" cy="60388"/>
              </a:xfrm>
              <a:custGeom>
                <a:avLst/>
                <a:gdLst>
                  <a:gd name="connsiteX0" fmla="*/ 40087 w 51435"/>
                  <a:gd name="connsiteY0" fmla="*/ -13 h 60388"/>
                  <a:gd name="connsiteX1" fmla="*/ 51422 w 51435"/>
                  <a:gd name="connsiteY1" fmla="*/ -13 h 60388"/>
                  <a:gd name="connsiteX2" fmla="*/ 29991 w 51435"/>
                  <a:gd name="connsiteY2" fmla="*/ 60376 h 60388"/>
                  <a:gd name="connsiteX3" fmla="*/ 21704 w 51435"/>
                  <a:gd name="connsiteY3" fmla="*/ 60376 h 60388"/>
                  <a:gd name="connsiteX4" fmla="*/ -13 w 51435"/>
                  <a:gd name="connsiteY4" fmla="*/ -13 h 60388"/>
                  <a:gd name="connsiteX5" fmla="*/ 11417 w 51435"/>
                  <a:gd name="connsiteY5" fmla="*/ -13 h 60388"/>
                  <a:gd name="connsiteX6" fmla="*/ 26086 w 51435"/>
                  <a:gd name="connsiteY6" fmla="*/ 45326 h 60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435" h="60388">
                    <a:moveTo>
                      <a:pt x="40087" y="-13"/>
                    </a:moveTo>
                    <a:lnTo>
                      <a:pt x="51422" y="-13"/>
                    </a:lnTo>
                    <a:lnTo>
                      <a:pt x="29991" y="60376"/>
                    </a:lnTo>
                    <a:lnTo>
                      <a:pt x="21704" y="60376"/>
                    </a:lnTo>
                    <a:lnTo>
                      <a:pt x="-13" y="-13"/>
                    </a:lnTo>
                    <a:lnTo>
                      <a:pt x="11417" y="-13"/>
                    </a:lnTo>
                    <a:lnTo>
                      <a:pt x="26086" y="453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4" name="Freihandform: Form 53">
                <a:extLst>
                  <a:ext uri="{FF2B5EF4-FFF2-40B4-BE49-F238E27FC236}">
                    <a16:creationId xmlns:a16="http://schemas.microsoft.com/office/drawing/2014/main" id="{E8C64BCA-DEE6-42F6-8D6B-FC313CEA8A9F}"/>
                  </a:ext>
                </a:extLst>
              </p:cNvPr>
              <p:cNvSpPr/>
              <p:nvPr/>
            </p:nvSpPr>
            <p:spPr>
              <a:xfrm>
                <a:off x="6466769" y="3543680"/>
                <a:ext cx="13152" cy="84581"/>
              </a:xfrm>
              <a:custGeom>
                <a:avLst/>
                <a:gdLst>
                  <a:gd name="connsiteX0" fmla="*/ -6 w 13152"/>
                  <a:gd name="connsiteY0" fmla="*/ 6654 h 84581"/>
                  <a:gd name="connsiteX1" fmla="*/ 6471 w 13152"/>
                  <a:gd name="connsiteY1" fmla="*/ -12 h 84581"/>
                  <a:gd name="connsiteX2" fmla="*/ 13139 w 13152"/>
                  <a:gd name="connsiteY2" fmla="*/ 6465 h 84581"/>
                  <a:gd name="connsiteX3" fmla="*/ 6662 w 13152"/>
                  <a:gd name="connsiteY3" fmla="*/ 13131 h 84581"/>
                  <a:gd name="connsiteX4" fmla="*/ 6471 w 13152"/>
                  <a:gd name="connsiteY4" fmla="*/ 13131 h 84581"/>
                  <a:gd name="connsiteX5" fmla="*/ -6 w 13152"/>
                  <a:gd name="connsiteY5" fmla="*/ 7240 h 84581"/>
                  <a:gd name="connsiteX6" fmla="*/ -6 w 13152"/>
                  <a:gd name="connsiteY6" fmla="*/ 6654 h 84581"/>
                  <a:gd name="connsiteX7" fmla="*/ 11996 w 13152"/>
                  <a:gd name="connsiteY7" fmla="*/ 24180 h 84581"/>
                  <a:gd name="connsiteX8" fmla="*/ 11996 w 13152"/>
                  <a:gd name="connsiteY8" fmla="*/ 84569 h 84581"/>
                  <a:gd name="connsiteX9" fmla="*/ 756 w 13152"/>
                  <a:gd name="connsiteY9" fmla="*/ 84569 h 84581"/>
                  <a:gd name="connsiteX10" fmla="*/ 756 w 13152"/>
                  <a:gd name="connsiteY10" fmla="*/ 23990 h 84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52" h="84581">
                    <a:moveTo>
                      <a:pt x="-6" y="6654"/>
                    </a:moveTo>
                    <a:cubicBezTo>
                      <a:pt x="-53" y="3025"/>
                      <a:pt x="2842" y="40"/>
                      <a:pt x="6471" y="-12"/>
                    </a:cubicBezTo>
                    <a:cubicBezTo>
                      <a:pt x="10100" y="-64"/>
                      <a:pt x="13082" y="2836"/>
                      <a:pt x="13139" y="6465"/>
                    </a:cubicBezTo>
                    <a:cubicBezTo>
                      <a:pt x="13187" y="10095"/>
                      <a:pt x="10291" y="13079"/>
                      <a:pt x="6662" y="13131"/>
                    </a:cubicBezTo>
                    <a:cubicBezTo>
                      <a:pt x="6595" y="13132"/>
                      <a:pt x="6538" y="13132"/>
                      <a:pt x="6471" y="13131"/>
                    </a:cubicBezTo>
                    <a:cubicBezTo>
                      <a:pt x="3052" y="13293"/>
                      <a:pt x="156" y="10655"/>
                      <a:pt x="-6" y="7240"/>
                    </a:cubicBezTo>
                    <a:cubicBezTo>
                      <a:pt x="-15" y="7045"/>
                      <a:pt x="-15" y="6850"/>
                      <a:pt x="-6" y="6654"/>
                    </a:cubicBezTo>
                    <a:close/>
                    <a:moveTo>
                      <a:pt x="11996" y="24180"/>
                    </a:moveTo>
                    <a:lnTo>
                      <a:pt x="11996" y="84569"/>
                    </a:lnTo>
                    <a:lnTo>
                      <a:pt x="756" y="84569"/>
                    </a:lnTo>
                    <a:lnTo>
                      <a:pt x="756" y="2399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" name="Freihandform: Form 54">
                <a:extLst>
                  <a:ext uri="{FF2B5EF4-FFF2-40B4-BE49-F238E27FC236}">
                    <a16:creationId xmlns:a16="http://schemas.microsoft.com/office/drawing/2014/main" id="{EC40D9E8-93D7-4A0A-A568-156C5616AD0F}"/>
                  </a:ext>
                </a:extLst>
              </p:cNvPr>
              <p:cNvSpPr/>
              <p:nvPr/>
            </p:nvSpPr>
            <p:spPr>
              <a:xfrm>
                <a:off x="6493446" y="3566629"/>
                <a:ext cx="48577" cy="62687"/>
              </a:xfrm>
              <a:custGeom>
                <a:avLst/>
                <a:gdLst>
                  <a:gd name="connsiteX0" fmla="*/ 11131 w 48577"/>
                  <a:gd name="connsiteY0" fmla="*/ 30473 h 62687"/>
                  <a:gd name="connsiteX1" fmla="*/ 11131 w 48577"/>
                  <a:gd name="connsiteY1" fmla="*/ 32759 h 62687"/>
                  <a:gd name="connsiteX2" fmla="*/ 26562 w 48577"/>
                  <a:gd name="connsiteY2" fmla="*/ 53714 h 62687"/>
                  <a:gd name="connsiteX3" fmla="*/ 41135 w 48577"/>
                  <a:gd name="connsiteY3" fmla="*/ 45046 h 62687"/>
                  <a:gd name="connsiteX4" fmla="*/ 48565 w 48577"/>
                  <a:gd name="connsiteY4" fmla="*/ 50762 h 62687"/>
                  <a:gd name="connsiteX5" fmla="*/ 26181 w 48577"/>
                  <a:gd name="connsiteY5" fmla="*/ 62668 h 62687"/>
                  <a:gd name="connsiteX6" fmla="*/ -13 w 48577"/>
                  <a:gd name="connsiteY6" fmla="*/ 32759 h 62687"/>
                  <a:gd name="connsiteX7" fmla="*/ -13 w 48577"/>
                  <a:gd name="connsiteY7" fmla="*/ 30473 h 62687"/>
                  <a:gd name="connsiteX8" fmla="*/ 26562 w 48577"/>
                  <a:gd name="connsiteY8" fmla="*/ -7 h 62687"/>
                  <a:gd name="connsiteX9" fmla="*/ 46850 w 48577"/>
                  <a:gd name="connsiteY9" fmla="*/ 8851 h 62687"/>
                  <a:gd name="connsiteX10" fmla="*/ 40659 w 48577"/>
                  <a:gd name="connsiteY10" fmla="*/ 15900 h 62687"/>
                  <a:gd name="connsiteX11" fmla="*/ 26467 w 48577"/>
                  <a:gd name="connsiteY11" fmla="*/ 8947 h 62687"/>
                  <a:gd name="connsiteX12" fmla="*/ 11131 w 48577"/>
                  <a:gd name="connsiteY12" fmla="*/ 30473 h 62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8577" h="62687">
                    <a:moveTo>
                      <a:pt x="11131" y="30473"/>
                    </a:moveTo>
                    <a:lnTo>
                      <a:pt x="11131" y="32759"/>
                    </a:lnTo>
                    <a:cubicBezTo>
                      <a:pt x="11131" y="45904"/>
                      <a:pt x="17132" y="53714"/>
                      <a:pt x="26562" y="53714"/>
                    </a:cubicBezTo>
                    <a:cubicBezTo>
                      <a:pt x="32582" y="53506"/>
                      <a:pt x="38078" y="50237"/>
                      <a:pt x="41135" y="45046"/>
                    </a:cubicBezTo>
                    <a:lnTo>
                      <a:pt x="48565" y="50762"/>
                    </a:lnTo>
                    <a:cubicBezTo>
                      <a:pt x="43688" y="58360"/>
                      <a:pt x="35211" y="62871"/>
                      <a:pt x="26181" y="62668"/>
                    </a:cubicBezTo>
                    <a:cubicBezTo>
                      <a:pt x="11227" y="62668"/>
                      <a:pt x="-13" y="51047"/>
                      <a:pt x="-13" y="32759"/>
                    </a:cubicBezTo>
                    <a:lnTo>
                      <a:pt x="-13" y="30473"/>
                    </a:lnTo>
                    <a:cubicBezTo>
                      <a:pt x="-13" y="11899"/>
                      <a:pt x="10370" y="-7"/>
                      <a:pt x="26562" y="-7"/>
                    </a:cubicBezTo>
                    <a:cubicBezTo>
                      <a:pt x="34296" y="-172"/>
                      <a:pt x="41716" y="3067"/>
                      <a:pt x="46850" y="8851"/>
                    </a:cubicBezTo>
                    <a:lnTo>
                      <a:pt x="40659" y="15900"/>
                    </a:lnTo>
                    <a:cubicBezTo>
                      <a:pt x="37154" y="11637"/>
                      <a:pt x="31982" y="9100"/>
                      <a:pt x="26467" y="8947"/>
                    </a:cubicBezTo>
                    <a:cubicBezTo>
                      <a:pt x="17037" y="8947"/>
                      <a:pt x="11131" y="16948"/>
                      <a:pt x="11131" y="3047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6" name="Freihandform: Form 55">
                <a:extLst>
                  <a:ext uri="{FF2B5EF4-FFF2-40B4-BE49-F238E27FC236}">
                    <a16:creationId xmlns:a16="http://schemas.microsoft.com/office/drawing/2014/main" id="{A8EEA58A-0C4D-4ED2-8750-85969019D57B}"/>
                  </a:ext>
                </a:extLst>
              </p:cNvPr>
              <p:cNvSpPr/>
              <p:nvPr/>
            </p:nvSpPr>
            <p:spPr>
              <a:xfrm>
                <a:off x="6549844" y="3566826"/>
                <a:ext cx="51779" cy="62437"/>
              </a:xfrm>
              <a:custGeom>
                <a:avLst/>
                <a:gdLst>
                  <a:gd name="connsiteX0" fmla="*/ 51507 w 51779"/>
                  <a:gd name="connsiteY0" fmla="*/ 34468 h 62437"/>
                  <a:gd name="connsiteX1" fmla="*/ 11693 w 51779"/>
                  <a:gd name="connsiteY1" fmla="*/ 34468 h 62437"/>
                  <a:gd name="connsiteX2" fmla="*/ 27428 w 51779"/>
                  <a:gd name="connsiteY2" fmla="*/ 53444 h 62437"/>
                  <a:gd name="connsiteX3" fmla="*/ 28743 w 51779"/>
                  <a:gd name="connsiteY3" fmla="*/ 53518 h 62437"/>
                  <a:gd name="connsiteX4" fmla="*/ 43792 w 51779"/>
                  <a:gd name="connsiteY4" fmla="*/ 44755 h 62437"/>
                  <a:gd name="connsiteX5" fmla="*/ 51412 w 51779"/>
                  <a:gd name="connsiteY5" fmla="*/ 50660 h 62437"/>
                  <a:gd name="connsiteX6" fmla="*/ 28647 w 51779"/>
                  <a:gd name="connsiteY6" fmla="*/ 62376 h 62437"/>
                  <a:gd name="connsiteX7" fmla="*/ 34 w 51779"/>
                  <a:gd name="connsiteY7" fmla="*/ 36982 h 62437"/>
                  <a:gd name="connsiteX8" fmla="*/ 72 w 51779"/>
                  <a:gd name="connsiteY8" fmla="*/ 33230 h 62437"/>
                  <a:gd name="connsiteX9" fmla="*/ 72 w 51779"/>
                  <a:gd name="connsiteY9" fmla="*/ 31134 h 62437"/>
                  <a:gd name="connsiteX10" fmla="*/ 27695 w 51779"/>
                  <a:gd name="connsiteY10" fmla="*/ -13 h 62437"/>
                  <a:gd name="connsiteX11" fmla="*/ 51698 w 51779"/>
                  <a:gd name="connsiteY11" fmla="*/ 28562 h 62437"/>
                  <a:gd name="connsiteX12" fmla="*/ 51507 w 51779"/>
                  <a:gd name="connsiteY12" fmla="*/ 34468 h 62437"/>
                  <a:gd name="connsiteX13" fmla="*/ 40935 w 51779"/>
                  <a:gd name="connsiteY13" fmla="*/ 25514 h 62437"/>
                  <a:gd name="connsiteX14" fmla="*/ 40935 w 51779"/>
                  <a:gd name="connsiteY14" fmla="*/ 24752 h 62437"/>
                  <a:gd name="connsiteX15" fmla="*/ 27028 w 51779"/>
                  <a:gd name="connsiteY15" fmla="*/ 8655 h 62437"/>
                  <a:gd name="connsiteX16" fmla="*/ 11979 w 51779"/>
                  <a:gd name="connsiteY16" fmla="*/ 25514 h 62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1779" h="62437">
                    <a:moveTo>
                      <a:pt x="51507" y="34468"/>
                    </a:moveTo>
                    <a:lnTo>
                      <a:pt x="11693" y="34468"/>
                    </a:lnTo>
                    <a:cubicBezTo>
                      <a:pt x="10798" y="44053"/>
                      <a:pt x="17836" y="52549"/>
                      <a:pt x="27428" y="53444"/>
                    </a:cubicBezTo>
                    <a:cubicBezTo>
                      <a:pt x="27866" y="53485"/>
                      <a:pt x="28304" y="53510"/>
                      <a:pt x="28743" y="53518"/>
                    </a:cubicBezTo>
                    <a:cubicBezTo>
                      <a:pt x="34953" y="53453"/>
                      <a:pt x="40668" y="50124"/>
                      <a:pt x="43792" y="44755"/>
                    </a:cubicBezTo>
                    <a:lnTo>
                      <a:pt x="51412" y="50660"/>
                    </a:lnTo>
                    <a:cubicBezTo>
                      <a:pt x="46431" y="58318"/>
                      <a:pt x="37772" y="62774"/>
                      <a:pt x="28647" y="62376"/>
                    </a:cubicBezTo>
                    <a:cubicBezTo>
                      <a:pt x="13731" y="63265"/>
                      <a:pt x="920" y="51896"/>
                      <a:pt x="34" y="36982"/>
                    </a:cubicBezTo>
                    <a:cubicBezTo>
                      <a:pt x="-42" y="35732"/>
                      <a:pt x="-23" y="34478"/>
                      <a:pt x="72" y="33230"/>
                    </a:cubicBezTo>
                    <a:lnTo>
                      <a:pt x="72" y="31134"/>
                    </a:lnTo>
                    <a:cubicBezTo>
                      <a:pt x="72" y="11227"/>
                      <a:pt x="12550" y="-13"/>
                      <a:pt x="27695" y="-13"/>
                    </a:cubicBezTo>
                    <a:cubicBezTo>
                      <a:pt x="42840" y="-13"/>
                      <a:pt x="51698" y="10846"/>
                      <a:pt x="51698" y="28562"/>
                    </a:cubicBezTo>
                    <a:cubicBezTo>
                      <a:pt x="51831" y="30532"/>
                      <a:pt x="51774" y="32510"/>
                      <a:pt x="51507" y="34468"/>
                    </a:cubicBezTo>
                    <a:close/>
                    <a:moveTo>
                      <a:pt x="40935" y="25514"/>
                    </a:moveTo>
                    <a:lnTo>
                      <a:pt x="40935" y="24752"/>
                    </a:lnTo>
                    <a:cubicBezTo>
                      <a:pt x="40363" y="17037"/>
                      <a:pt x="37410" y="8655"/>
                      <a:pt x="27028" y="8655"/>
                    </a:cubicBezTo>
                    <a:cubicBezTo>
                      <a:pt x="19218" y="8655"/>
                      <a:pt x="13407" y="14465"/>
                      <a:pt x="11979" y="255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7" name="Freihandform: Form 56">
                <a:extLst>
                  <a:ext uri="{FF2B5EF4-FFF2-40B4-BE49-F238E27FC236}">
                    <a16:creationId xmlns:a16="http://schemas.microsoft.com/office/drawing/2014/main" id="{6CC45509-586D-44A4-9216-379D9EB0C0D5}"/>
                  </a:ext>
                </a:extLst>
              </p:cNvPr>
              <p:cNvSpPr/>
              <p:nvPr/>
            </p:nvSpPr>
            <p:spPr>
              <a:xfrm>
                <a:off x="6612318" y="3566632"/>
                <a:ext cx="47910" cy="62609"/>
              </a:xfrm>
              <a:custGeom>
                <a:avLst/>
                <a:gdLst>
                  <a:gd name="connsiteX0" fmla="*/ 36754 w 47910"/>
                  <a:gd name="connsiteY0" fmla="*/ 44948 h 62609"/>
                  <a:gd name="connsiteX1" fmla="*/ 23419 w 47910"/>
                  <a:gd name="connsiteY1" fmla="*/ 35423 h 62609"/>
                  <a:gd name="connsiteX2" fmla="*/ 2845 w 47910"/>
                  <a:gd name="connsiteY2" fmla="*/ 17707 h 62609"/>
                  <a:gd name="connsiteX3" fmla="*/ 24752 w 47910"/>
                  <a:gd name="connsiteY3" fmla="*/ -10 h 62609"/>
                  <a:gd name="connsiteX4" fmla="*/ 45898 w 47910"/>
                  <a:gd name="connsiteY4" fmla="*/ 8468 h 62609"/>
                  <a:gd name="connsiteX5" fmla="*/ 39897 w 47910"/>
                  <a:gd name="connsiteY5" fmla="*/ 15326 h 62609"/>
                  <a:gd name="connsiteX6" fmla="*/ 24657 w 47910"/>
                  <a:gd name="connsiteY6" fmla="*/ 8849 h 62609"/>
                  <a:gd name="connsiteX7" fmla="*/ 14084 w 47910"/>
                  <a:gd name="connsiteY7" fmla="*/ 17326 h 62609"/>
                  <a:gd name="connsiteX8" fmla="*/ 26086 w 47910"/>
                  <a:gd name="connsiteY8" fmla="*/ 26375 h 62609"/>
                  <a:gd name="connsiteX9" fmla="*/ 47898 w 47910"/>
                  <a:gd name="connsiteY9" fmla="*/ 44472 h 62609"/>
                  <a:gd name="connsiteX10" fmla="*/ 24752 w 47910"/>
                  <a:gd name="connsiteY10" fmla="*/ 62570 h 62609"/>
                  <a:gd name="connsiteX11" fmla="*/ -13 w 47910"/>
                  <a:gd name="connsiteY11" fmla="*/ 50663 h 62609"/>
                  <a:gd name="connsiteX12" fmla="*/ 7702 w 47910"/>
                  <a:gd name="connsiteY12" fmla="*/ 44663 h 62609"/>
                  <a:gd name="connsiteX13" fmla="*/ 24847 w 47910"/>
                  <a:gd name="connsiteY13" fmla="*/ 53616 h 62609"/>
                  <a:gd name="connsiteX14" fmla="*/ 36754 w 47910"/>
                  <a:gd name="connsiteY14" fmla="*/ 44948 h 62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7910" h="62609">
                    <a:moveTo>
                      <a:pt x="36754" y="44948"/>
                    </a:moveTo>
                    <a:cubicBezTo>
                      <a:pt x="36754" y="40091"/>
                      <a:pt x="33134" y="37424"/>
                      <a:pt x="23419" y="35423"/>
                    </a:cubicBezTo>
                    <a:cubicBezTo>
                      <a:pt x="9417" y="32471"/>
                      <a:pt x="2845" y="26851"/>
                      <a:pt x="2845" y="17707"/>
                    </a:cubicBezTo>
                    <a:cubicBezTo>
                      <a:pt x="2845" y="8563"/>
                      <a:pt x="11608" y="-10"/>
                      <a:pt x="24752" y="-10"/>
                    </a:cubicBezTo>
                    <a:cubicBezTo>
                      <a:pt x="32648" y="-126"/>
                      <a:pt x="40269" y="2927"/>
                      <a:pt x="45898" y="8468"/>
                    </a:cubicBezTo>
                    <a:lnTo>
                      <a:pt x="39897" y="15326"/>
                    </a:lnTo>
                    <a:cubicBezTo>
                      <a:pt x="35801" y="11338"/>
                      <a:pt x="30372" y="9027"/>
                      <a:pt x="24657" y="8849"/>
                    </a:cubicBezTo>
                    <a:cubicBezTo>
                      <a:pt x="18085" y="8849"/>
                      <a:pt x="14084" y="12182"/>
                      <a:pt x="14084" y="17326"/>
                    </a:cubicBezTo>
                    <a:cubicBezTo>
                      <a:pt x="14084" y="22469"/>
                      <a:pt x="16751" y="24279"/>
                      <a:pt x="26086" y="26375"/>
                    </a:cubicBezTo>
                    <a:cubicBezTo>
                      <a:pt x="41707" y="29899"/>
                      <a:pt x="47898" y="35138"/>
                      <a:pt x="47898" y="44472"/>
                    </a:cubicBezTo>
                    <a:cubicBezTo>
                      <a:pt x="47898" y="55902"/>
                      <a:pt x="38373" y="62570"/>
                      <a:pt x="24752" y="62570"/>
                    </a:cubicBezTo>
                    <a:cubicBezTo>
                      <a:pt x="15027" y="62985"/>
                      <a:pt x="5740" y="58519"/>
                      <a:pt x="-13" y="50663"/>
                    </a:cubicBezTo>
                    <a:lnTo>
                      <a:pt x="7702" y="44663"/>
                    </a:lnTo>
                    <a:cubicBezTo>
                      <a:pt x="11532" y="50355"/>
                      <a:pt x="17989" y="53723"/>
                      <a:pt x="24847" y="53616"/>
                    </a:cubicBezTo>
                    <a:cubicBezTo>
                      <a:pt x="32086" y="53616"/>
                      <a:pt x="36754" y="50378"/>
                      <a:pt x="36754" y="449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A0173159-11D2-4E10-92DB-38FEFFAB0787}"/>
              </a:ext>
            </a:extLst>
          </p:cNvPr>
          <p:cNvCxnSpPr>
            <a:cxnSpLocks/>
          </p:cNvCxnSpPr>
          <p:nvPr/>
        </p:nvCxnSpPr>
        <p:spPr>
          <a:xfrm>
            <a:off x="5999956" y="2819633"/>
            <a:ext cx="0" cy="1258751"/>
          </a:xfrm>
          <a:prstGeom prst="line">
            <a:avLst/>
          </a:prstGeom>
          <a:ln w="12700" cap="rnd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itel">
            <a:extLst>
              <a:ext uri="{FF2B5EF4-FFF2-40B4-BE49-F238E27FC236}">
                <a16:creationId xmlns:a16="http://schemas.microsoft.com/office/drawing/2014/main" id="{5ADB942F-B0AA-464A-B255-0233E8D165CC}"/>
              </a:ext>
            </a:extLst>
          </p:cNvPr>
          <p:cNvSpPr txBox="1">
            <a:spLocks/>
          </p:cNvSpPr>
          <p:nvPr/>
        </p:nvSpPr>
        <p:spPr bwMode="gray">
          <a:xfrm>
            <a:off x="7149648" y="2646913"/>
            <a:ext cx="3299905" cy="156417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5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You </a:t>
            </a:r>
            <a:r>
              <a:rPr kumimoji="0" lang="de-DE" sz="5400" b="1" i="0" u="none" strike="noStrike" kern="1200" cap="all" spc="0" normalizeH="0" baseline="0" noProof="0" dirty="0">
                <a:ln>
                  <a:noFill/>
                </a:ln>
                <a:solidFill>
                  <a:srgbClr val="97BDDD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fly </a:t>
            </a:r>
            <a:br>
              <a:rPr kumimoji="0" lang="de-DE" sz="5400" b="0" i="0" u="none" strike="noStrike" kern="1200" cap="all" spc="0" normalizeH="0" baseline="0" noProof="0" dirty="0">
                <a:ln>
                  <a:noFill/>
                </a:ln>
                <a:solidFill>
                  <a:srgbClr val="97BDDD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de-DE" sz="54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we </a:t>
            </a:r>
            <a:r>
              <a:rPr kumimoji="0" lang="de-DE" sz="5400" b="1" i="0" u="none" strike="noStrike" kern="1200" cap="all" spc="0" normalizeH="0" baseline="0" noProof="0" dirty="0">
                <a:ln>
                  <a:noFill/>
                </a:ln>
                <a:solidFill>
                  <a:srgbClr val="97BDDD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care</a:t>
            </a:r>
          </a:p>
        </p:txBody>
      </p:sp>
    </p:spTree>
    <p:extLst>
      <p:ext uri="{BB962C8B-B14F-4D97-AF65-F5344CB8AC3E}">
        <p14:creationId xmlns:p14="http://schemas.microsoft.com/office/powerpoint/2010/main" val="219716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blau, Stern, Outdoorobjekt, Nachthimmel enthält.&#10;&#10;Automatisch generierte Beschreibung">
            <a:extLst>
              <a:ext uri="{FF2B5EF4-FFF2-40B4-BE49-F238E27FC236}">
                <a16:creationId xmlns:a16="http://schemas.microsoft.com/office/drawing/2014/main" id="{2367A4A6-B43F-4F1D-8D0B-24A4C4CFAB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9" t="1286" r="689" b="1286"/>
          <a:stretch/>
        </p:blipFill>
        <p:spPr>
          <a:xfrm>
            <a:off x="88606" y="88200"/>
            <a:ext cx="12013200" cy="668160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58B02786-4C96-4F6E-B5B1-B11AA8C7CB0D}"/>
              </a:ext>
            </a:extLst>
          </p:cNvPr>
          <p:cNvSpPr/>
          <p:nvPr/>
        </p:nvSpPr>
        <p:spPr>
          <a:xfrm>
            <a:off x="88606" y="88200"/>
            <a:ext cx="12013200" cy="6681600"/>
          </a:xfrm>
          <a:prstGeom prst="rect">
            <a:avLst/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de-DE" dirty="0"/>
          </a:p>
        </p:txBody>
      </p:sp>
      <p:grpSp>
        <p:nvGrpSpPr>
          <p:cNvPr id="91" name="Gruppieren 90">
            <a:extLst>
              <a:ext uri="{FF2B5EF4-FFF2-40B4-BE49-F238E27FC236}">
                <a16:creationId xmlns:a16="http://schemas.microsoft.com/office/drawing/2014/main" id="{6591C080-31DA-4E51-B8C8-E65D3F8DF2B4}"/>
              </a:ext>
            </a:extLst>
          </p:cNvPr>
          <p:cNvGrpSpPr>
            <a:grpSpLocks noChangeAspect="1"/>
          </p:cNvGrpSpPr>
          <p:nvPr/>
        </p:nvGrpSpPr>
        <p:grpSpPr>
          <a:xfrm>
            <a:off x="9532128" y="6228000"/>
            <a:ext cx="2320671" cy="360000"/>
            <a:chOff x="922011" y="-1136795"/>
            <a:chExt cx="2768825" cy="429521"/>
          </a:xfrm>
          <a:solidFill>
            <a:schemeClr val="bg1"/>
          </a:solidFill>
        </p:grpSpPr>
        <p:grpSp>
          <p:nvGrpSpPr>
            <p:cNvPr id="92" name="Grafik 2">
              <a:extLst>
                <a:ext uri="{FF2B5EF4-FFF2-40B4-BE49-F238E27FC236}">
                  <a16:creationId xmlns:a16="http://schemas.microsoft.com/office/drawing/2014/main" id="{AE2EEA80-E074-4FBD-BCD2-8F4D71BF6E8F}"/>
                </a:ext>
              </a:extLst>
            </p:cNvPr>
            <p:cNvGrpSpPr/>
            <p:nvPr/>
          </p:nvGrpSpPr>
          <p:grpSpPr>
            <a:xfrm>
              <a:off x="3001848" y="-1136795"/>
              <a:ext cx="688988" cy="429521"/>
              <a:chOff x="3001849" y="-1136795"/>
              <a:chExt cx="389763" cy="242982"/>
            </a:xfrm>
            <a:grpFill/>
          </p:grpSpPr>
          <p:sp>
            <p:nvSpPr>
              <p:cNvPr id="113" name="Freihandform: Form 112">
                <a:extLst>
                  <a:ext uri="{FF2B5EF4-FFF2-40B4-BE49-F238E27FC236}">
                    <a16:creationId xmlns:a16="http://schemas.microsoft.com/office/drawing/2014/main" id="{032F7485-EF77-471D-B8A4-FB2CEA2FFDA8}"/>
                  </a:ext>
                </a:extLst>
              </p:cNvPr>
              <p:cNvSpPr/>
              <p:nvPr/>
            </p:nvSpPr>
            <p:spPr>
              <a:xfrm>
                <a:off x="3075484" y="-1136795"/>
                <a:ext cx="316127" cy="161925"/>
              </a:xfrm>
              <a:custGeom>
                <a:avLst/>
                <a:gdLst>
                  <a:gd name="connsiteX0" fmla="*/ 121233 w 316127"/>
                  <a:gd name="connsiteY0" fmla="*/ -13 h 161925"/>
                  <a:gd name="connsiteX1" fmla="*/ -13 w 316127"/>
                  <a:gd name="connsiteY1" fmla="*/ 121629 h 161925"/>
                  <a:gd name="connsiteX2" fmla="*/ 6933 w 316127"/>
                  <a:gd name="connsiteY2" fmla="*/ 161912 h 161925"/>
                  <a:gd name="connsiteX3" fmla="*/ 154094 w 316127"/>
                  <a:gd name="connsiteY3" fmla="*/ 161912 h 161925"/>
                  <a:gd name="connsiteX4" fmla="*/ 189527 w 316127"/>
                  <a:gd name="connsiteY4" fmla="*/ 126098 h 161925"/>
                  <a:gd name="connsiteX5" fmla="*/ 42937 w 316127"/>
                  <a:gd name="connsiteY5" fmla="*/ 126098 h 161925"/>
                  <a:gd name="connsiteX6" fmla="*/ 14934 w 316127"/>
                  <a:gd name="connsiteY6" fmla="*/ 154673 h 161925"/>
                  <a:gd name="connsiteX7" fmla="*/ 9886 w 316127"/>
                  <a:gd name="connsiteY7" fmla="*/ 121812 h 161925"/>
                  <a:gd name="connsiteX8" fmla="*/ 119137 w 316127"/>
                  <a:gd name="connsiteY8" fmla="*/ 10084 h 161925"/>
                  <a:gd name="connsiteX9" fmla="*/ 306018 w 316127"/>
                  <a:gd name="connsiteY9" fmla="*/ 10084 h 161925"/>
                  <a:gd name="connsiteX10" fmla="*/ 316114 w 316127"/>
                  <a:gd name="connsiteY10" fmla="*/ -13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6127" h="161925">
                    <a:moveTo>
                      <a:pt x="121233" y="-13"/>
                    </a:moveTo>
                    <a:cubicBezTo>
                      <a:pt x="54161" y="97"/>
                      <a:pt x="-122" y="54558"/>
                      <a:pt x="-13" y="121629"/>
                    </a:cubicBezTo>
                    <a:cubicBezTo>
                      <a:pt x="10" y="135353"/>
                      <a:pt x="2358" y="148973"/>
                      <a:pt x="6933" y="161912"/>
                    </a:cubicBezTo>
                    <a:lnTo>
                      <a:pt x="154094" y="161912"/>
                    </a:lnTo>
                    <a:lnTo>
                      <a:pt x="189527" y="126098"/>
                    </a:lnTo>
                    <a:lnTo>
                      <a:pt x="42937" y="126098"/>
                    </a:lnTo>
                    <a:lnTo>
                      <a:pt x="14934" y="154673"/>
                    </a:lnTo>
                    <a:cubicBezTo>
                      <a:pt x="11600" y="144037"/>
                      <a:pt x="9898" y="132958"/>
                      <a:pt x="9886" y="121812"/>
                    </a:cubicBezTo>
                    <a:cubicBezTo>
                      <a:pt x="9820" y="61040"/>
                      <a:pt x="58379" y="11380"/>
                      <a:pt x="119137" y="10084"/>
                    </a:cubicBezTo>
                    <a:lnTo>
                      <a:pt x="306018" y="10084"/>
                    </a:lnTo>
                    <a:lnTo>
                      <a:pt x="316114" y="-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114" name="Freihandform: Form 113">
                <a:extLst>
                  <a:ext uri="{FF2B5EF4-FFF2-40B4-BE49-F238E27FC236}">
                    <a16:creationId xmlns:a16="http://schemas.microsoft.com/office/drawing/2014/main" id="{8107F62D-2727-46F6-B8AF-47423C3EFF17}"/>
                  </a:ext>
                </a:extLst>
              </p:cNvPr>
              <p:cNvSpPr/>
              <p:nvPr/>
            </p:nvSpPr>
            <p:spPr>
              <a:xfrm>
                <a:off x="3001849" y="-1055738"/>
                <a:ext cx="316375" cy="161925"/>
              </a:xfrm>
              <a:custGeom>
                <a:avLst/>
                <a:gdLst>
                  <a:gd name="connsiteX0" fmla="*/ 199917 w 316375"/>
                  <a:gd name="connsiteY0" fmla="*/ 161912 h 161925"/>
                  <a:gd name="connsiteX1" fmla="*/ 316250 w 316375"/>
                  <a:gd name="connsiteY1" fmla="*/ 35198 h 161925"/>
                  <a:gd name="connsiteX2" fmla="*/ 309455 w 316375"/>
                  <a:gd name="connsiteY2" fmla="*/ -13 h 161925"/>
                  <a:gd name="connsiteX3" fmla="*/ 161912 w 316375"/>
                  <a:gd name="connsiteY3" fmla="*/ -13 h 161925"/>
                  <a:gd name="connsiteX4" fmla="*/ 131527 w 316375"/>
                  <a:gd name="connsiteY4" fmla="*/ 30372 h 161925"/>
                  <a:gd name="connsiteX5" fmla="*/ 278498 w 316375"/>
                  <a:gd name="connsiteY5" fmla="*/ 30372 h 161925"/>
                  <a:gd name="connsiteX6" fmla="*/ 301358 w 316375"/>
                  <a:gd name="connsiteY6" fmla="*/ 7607 h 161925"/>
                  <a:gd name="connsiteX7" fmla="*/ 227741 w 316375"/>
                  <a:gd name="connsiteY7" fmla="*/ 146808 h 161925"/>
                  <a:gd name="connsiteX8" fmla="*/ 197345 w 316375"/>
                  <a:gd name="connsiteY8" fmla="*/ 151721 h 161925"/>
                  <a:gd name="connsiteX9" fmla="*/ 156864 w 316375"/>
                  <a:gd name="connsiteY9" fmla="*/ 151721 h 161925"/>
                  <a:gd name="connsiteX10" fmla="*/ 210014 w 316375"/>
                  <a:gd name="connsiteY10" fmla="*/ 98571 h 161925"/>
                  <a:gd name="connsiteX11" fmla="*/ 63233 w 316375"/>
                  <a:gd name="connsiteY11" fmla="*/ 98571 h 161925"/>
                  <a:gd name="connsiteX12" fmla="*/ -13 w 316375"/>
                  <a:gd name="connsiteY12" fmla="*/ 161912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6375" h="161925">
                    <a:moveTo>
                      <a:pt x="199917" y="161912"/>
                    </a:moveTo>
                    <a:cubicBezTo>
                      <a:pt x="267033" y="159045"/>
                      <a:pt x="319116" y="102313"/>
                      <a:pt x="316250" y="35198"/>
                    </a:cubicBezTo>
                    <a:cubicBezTo>
                      <a:pt x="315737" y="23190"/>
                      <a:pt x="313447" y="11324"/>
                      <a:pt x="309455" y="-13"/>
                    </a:cubicBezTo>
                    <a:lnTo>
                      <a:pt x="161912" y="-13"/>
                    </a:lnTo>
                    <a:lnTo>
                      <a:pt x="131527" y="30372"/>
                    </a:lnTo>
                    <a:lnTo>
                      <a:pt x="278498" y="30372"/>
                    </a:lnTo>
                    <a:lnTo>
                      <a:pt x="301358" y="7607"/>
                    </a:lnTo>
                    <a:cubicBezTo>
                      <a:pt x="319469" y="66375"/>
                      <a:pt x="286509" y="128698"/>
                      <a:pt x="227741" y="146808"/>
                    </a:cubicBezTo>
                    <a:cubicBezTo>
                      <a:pt x="217885" y="149845"/>
                      <a:pt x="207656" y="151499"/>
                      <a:pt x="197345" y="151721"/>
                    </a:cubicBezTo>
                    <a:lnTo>
                      <a:pt x="156864" y="151721"/>
                    </a:lnTo>
                    <a:lnTo>
                      <a:pt x="210014" y="98571"/>
                    </a:lnTo>
                    <a:lnTo>
                      <a:pt x="63233" y="98571"/>
                    </a:lnTo>
                    <a:lnTo>
                      <a:pt x="-13" y="1619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115" name="Freihandform: Form 114">
                <a:extLst>
                  <a:ext uri="{FF2B5EF4-FFF2-40B4-BE49-F238E27FC236}">
                    <a16:creationId xmlns:a16="http://schemas.microsoft.com/office/drawing/2014/main" id="{A2CD89A1-AC9E-4541-9B6C-FB7B718630C4}"/>
                  </a:ext>
                </a:extLst>
              </p:cNvPr>
              <p:cNvSpPr/>
              <p:nvPr/>
            </p:nvSpPr>
            <p:spPr>
              <a:xfrm>
                <a:off x="3176537" y="-1091171"/>
                <a:ext cx="169544" cy="22669"/>
              </a:xfrm>
              <a:custGeom>
                <a:avLst/>
                <a:gdLst>
                  <a:gd name="connsiteX0" fmla="*/ 0 w 169544"/>
                  <a:gd name="connsiteY0" fmla="*/ 22670 h 22669"/>
                  <a:gd name="connsiteX1" fmla="*/ 146780 w 169544"/>
                  <a:gd name="connsiteY1" fmla="*/ 22670 h 22669"/>
                  <a:gd name="connsiteX2" fmla="*/ 169545 w 169544"/>
                  <a:gd name="connsiteY2" fmla="*/ 0 h 22669"/>
                  <a:gd name="connsiteX3" fmla="*/ 22765 w 169544"/>
                  <a:gd name="connsiteY3" fmla="*/ 0 h 22669"/>
                  <a:gd name="connsiteX4" fmla="*/ 0 w 169544"/>
                  <a:gd name="connsiteY4" fmla="*/ 22670 h 22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544" h="22669">
                    <a:moveTo>
                      <a:pt x="0" y="22670"/>
                    </a:moveTo>
                    <a:lnTo>
                      <a:pt x="146780" y="22670"/>
                    </a:lnTo>
                    <a:lnTo>
                      <a:pt x="169545" y="0"/>
                    </a:lnTo>
                    <a:lnTo>
                      <a:pt x="22765" y="0"/>
                    </a:lnTo>
                    <a:lnTo>
                      <a:pt x="0" y="226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116" name="Freihandform: Form 115">
                <a:extLst>
                  <a:ext uri="{FF2B5EF4-FFF2-40B4-BE49-F238E27FC236}">
                    <a16:creationId xmlns:a16="http://schemas.microsoft.com/office/drawing/2014/main" id="{2CC7EC5D-0997-4117-AEE9-C376385340DE}"/>
                  </a:ext>
                </a:extLst>
              </p:cNvPr>
              <p:cNvSpPr/>
              <p:nvPr/>
            </p:nvSpPr>
            <p:spPr>
              <a:xfrm>
                <a:off x="3209398" y="-1116507"/>
                <a:ext cx="162020" cy="15144"/>
              </a:xfrm>
              <a:custGeom>
                <a:avLst/>
                <a:gdLst>
                  <a:gd name="connsiteX0" fmla="*/ 0 w 162020"/>
                  <a:gd name="connsiteY0" fmla="*/ 15145 h 15144"/>
                  <a:gd name="connsiteX1" fmla="*/ 146780 w 162020"/>
                  <a:gd name="connsiteY1" fmla="*/ 15145 h 15144"/>
                  <a:gd name="connsiteX2" fmla="*/ 162020 w 162020"/>
                  <a:gd name="connsiteY2" fmla="*/ 0 h 15144"/>
                  <a:gd name="connsiteX3" fmla="*/ 15240 w 162020"/>
                  <a:gd name="connsiteY3" fmla="*/ 0 h 15144"/>
                  <a:gd name="connsiteX4" fmla="*/ 0 w 162020"/>
                  <a:gd name="connsiteY4" fmla="*/ 15145 h 15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020" h="15144">
                    <a:moveTo>
                      <a:pt x="0" y="15145"/>
                    </a:moveTo>
                    <a:lnTo>
                      <a:pt x="146780" y="15145"/>
                    </a:lnTo>
                    <a:lnTo>
                      <a:pt x="162020" y="0"/>
                    </a:lnTo>
                    <a:lnTo>
                      <a:pt x="15240" y="0"/>
                    </a:lnTo>
                    <a:lnTo>
                      <a:pt x="0" y="1514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</p:grpSp>
        <p:grpSp>
          <p:nvGrpSpPr>
            <p:cNvPr id="93" name="Grafik 2">
              <a:extLst>
                <a:ext uri="{FF2B5EF4-FFF2-40B4-BE49-F238E27FC236}">
                  <a16:creationId xmlns:a16="http://schemas.microsoft.com/office/drawing/2014/main" id="{98188132-E333-44A8-939D-FA618BFF651C}"/>
                </a:ext>
              </a:extLst>
            </p:cNvPr>
            <p:cNvGrpSpPr/>
            <p:nvPr/>
          </p:nvGrpSpPr>
          <p:grpSpPr>
            <a:xfrm>
              <a:off x="922011" y="-999571"/>
              <a:ext cx="2000622" cy="152233"/>
              <a:chOff x="3472669" y="-1059167"/>
              <a:chExt cx="1131760" cy="86119"/>
            </a:xfrm>
            <a:grpFill/>
          </p:grpSpPr>
          <p:sp>
            <p:nvSpPr>
              <p:cNvPr id="94" name="Freihandform: Form 93">
                <a:extLst>
                  <a:ext uri="{FF2B5EF4-FFF2-40B4-BE49-F238E27FC236}">
                    <a16:creationId xmlns:a16="http://schemas.microsoft.com/office/drawing/2014/main" id="{87E73BB3-40B3-4D2A-843B-886A5388DCAA}"/>
                  </a:ext>
                </a:extLst>
              </p:cNvPr>
              <p:cNvSpPr/>
              <p:nvPr/>
            </p:nvSpPr>
            <p:spPr>
              <a:xfrm>
                <a:off x="3472669" y="-1055927"/>
                <a:ext cx="73848" cy="81428"/>
              </a:xfrm>
              <a:custGeom>
                <a:avLst/>
                <a:gdLst>
                  <a:gd name="connsiteX0" fmla="*/ 73806 w 73848"/>
                  <a:gd name="connsiteY0" fmla="*/ 40372 h 81428"/>
                  <a:gd name="connsiteX1" fmla="*/ 73806 w 73848"/>
                  <a:gd name="connsiteY1" fmla="*/ 40848 h 81428"/>
                  <a:gd name="connsiteX2" fmla="*/ 36298 w 73848"/>
                  <a:gd name="connsiteY2" fmla="*/ 81387 h 81428"/>
                  <a:gd name="connsiteX3" fmla="*/ 32182 w 73848"/>
                  <a:gd name="connsiteY3" fmla="*/ 81329 h 81428"/>
                  <a:gd name="connsiteX4" fmla="*/ -13 w 73848"/>
                  <a:gd name="connsiteY4" fmla="*/ 81329 h 81428"/>
                  <a:gd name="connsiteX5" fmla="*/ -13 w 73848"/>
                  <a:gd name="connsiteY5" fmla="*/ 81 h 81428"/>
                  <a:gd name="connsiteX6" fmla="*/ 31991 w 73848"/>
                  <a:gd name="connsiteY6" fmla="*/ 81 h 81428"/>
                  <a:gd name="connsiteX7" fmla="*/ 73733 w 73848"/>
                  <a:gd name="connsiteY7" fmla="*/ 36450 h 81428"/>
                  <a:gd name="connsiteX8" fmla="*/ 73806 w 73848"/>
                  <a:gd name="connsiteY8" fmla="*/ 40372 h 81428"/>
                  <a:gd name="connsiteX9" fmla="*/ 45803 w 73848"/>
                  <a:gd name="connsiteY9" fmla="*/ 40467 h 81428"/>
                  <a:gd name="connsiteX10" fmla="*/ 31515 w 73848"/>
                  <a:gd name="connsiteY10" fmla="*/ 19798 h 81428"/>
                  <a:gd name="connsiteX11" fmla="*/ 26753 w 73848"/>
                  <a:gd name="connsiteY11" fmla="*/ 19798 h 81428"/>
                  <a:gd name="connsiteX12" fmla="*/ 26753 w 73848"/>
                  <a:gd name="connsiteY12" fmla="*/ 61613 h 81428"/>
                  <a:gd name="connsiteX13" fmla="*/ 31705 w 73848"/>
                  <a:gd name="connsiteY13" fmla="*/ 61613 h 81428"/>
                  <a:gd name="connsiteX14" fmla="*/ 45803 w 73848"/>
                  <a:gd name="connsiteY14" fmla="*/ 40943 h 81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3848" h="81428">
                    <a:moveTo>
                      <a:pt x="73806" y="40372"/>
                    </a:moveTo>
                    <a:lnTo>
                      <a:pt x="73806" y="40848"/>
                    </a:lnTo>
                    <a:cubicBezTo>
                      <a:pt x="74643" y="62400"/>
                      <a:pt x="57850" y="80550"/>
                      <a:pt x="36298" y="81387"/>
                    </a:cubicBezTo>
                    <a:cubicBezTo>
                      <a:pt x="34926" y="81440"/>
                      <a:pt x="33552" y="81421"/>
                      <a:pt x="32182" y="81329"/>
                    </a:cubicBezTo>
                    <a:lnTo>
                      <a:pt x="-13" y="81329"/>
                    </a:lnTo>
                    <a:lnTo>
                      <a:pt x="-13" y="81"/>
                    </a:lnTo>
                    <a:lnTo>
                      <a:pt x="31991" y="81"/>
                    </a:lnTo>
                    <a:cubicBezTo>
                      <a:pt x="53561" y="-1403"/>
                      <a:pt x="72250" y="14880"/>
                      <a:pt x="73733" y="36450"/>
                    </a:cubicBezTo>
                    <a:cubicBezTo>
                      <a:pt x="73823" y="37755"/>
                      <a:pt x="73847" y="39064"/>
                      <a:pt x="73806" y="40372"/>
                    </a:cubicBezTo>
                    <a:close/>
                    <a:moveTo>
                      <a:pt x="45803" y="40467"/>
                    </a:moveTo>
                    <a:cubicBezTo>
                      <a:pt x="45803" y="26370"/>
                      <a:pt x="40278" y="19798"/>
                      <a:pt x="31515" y="19798"/>
                    </a:cubicBezTo>
                    <a:lnTo>
                      <a:pt x="26753" y="19798"/>
                    </a:lnTo>
                    <a:lnTo>
                      <a:pt x="26753" y="61613"/>
                    </a:lnTo>
                    <a:lnTo>
                      <a:pt x="31705" y="61613"/>
                    </a:lnTo>
                    <a:cubicBezTo>
                      <a:pt x="40278" y="61613"/>
                      <a:pt x="45803" y="54850"/>
                      <a:pt x="45803" y="4094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95" name="Freihandform: Form 94">
                <a:extLst>
                  <a:ext uri="{FF2B5EF4-FFF2-40B4-BE49-F238E27FC236}">
                    <a16:creationId xmlns:a16="http://schemas.microsoft.com/office/drawing/2014/main" id="{B4D6C424-208E-47B1-BBA5-C4F322E9EB51}"/>
                  </a:ext>
                </a:extLst>
              </p:cNvPr>
              <p:cNvSpPr/>
              <p:nvPr/>
            </p:nvSpPr>
            <p:spPr>
              <a:xfrm>
                <a:off x="3553537" y="-1055833"/>
                <a:ext cx="60197" cy="81248"/>
              </a:xfrm>
              <a:custGeom>
                <a:avLst/>
                <a:gdLst>
                  <a:gd name="connsiteX0" fmla="*/ 60185 w 60197"/>
                  <a:gd name="connsiteY0" fmla="*/ 19704 h 81248"/>
                  <a:gd name="connsiteX1" fmla="*/ 26943 w 60197"/>
                  <a:gd name="connsiteY1" fmla="*/ 19704 h 81248"/>
                  <a:gd name="connsiteX2" fmla="*/ 26943 w 60197"/>
                  <a:gd name="connsiteY2" fmla="*/ 35611 h 81248"/>
                  <a:gd name="connsiteX3" fmla="*/ 57899 w 60197"/>
                  <a:gd name="connsiteY3" fmla="*/ 35611 h 81248"/>
                  <a:gd name="connsiteX4" fmla="*/ 57899 w 60197"/>
                  <a:gd name="connsiteY4" fmla="*/ 55327 h 81248"/>
                  <a:gd name="connsiteX5" fmla="*/ 26943 w 60197"/>
                  <a:gd name="connsiteY5" fmla="*/ 55327 h 81248"/>
                  <a:gd name="connsiteX6" fmla="*/ 26943 w 60197"/>
                  <a:gd name="connsiteY6" fmla="*/ 81236 h 81248"/>
                  <a:gd name="connsiteX7" fmla="*/ -13 w 60197"/>
                  <a:gd name="connsiteY7" fmla="*/ 81236 h 81248"/>
                  <a:gd name="connsiteX8" fmla="*/ -13 w 60197"/>
                  <a:gd name="connsiteY8" fmla="*/ -13 h 81248"/>
                  <a:gd name="connsiteX9" fmla="*/ 60185 w 60197"/>
                  <a:gd name="connsiteY9" fmla="*/ -13 h 81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0197" h="81248">
                    <a:moveTo>
                      <a:pt x="60185" y="19704"/>
                    </a:moveTo>
                    <a:lnTo>
                      <a:pt x="26943" y="19704"/>
                    </a:lnTo>
                    <a:lnTo>
                      <a:pt x="26943" y="35611"/>
                    </a:lnTo>
                    <a:lnTo>
                      <a:pt x="57899" y="35611"/>
                    </a:lnTo>
                    <a:lnTo>
                      <a:pt x="57899" y="55327"/>
                    </a:lnTo>
                    <a:lnTo>
                      <a:pt x="26943" y="55327"/>
                    </a:lnTo>
                    <a:lnTo>
                      <a:pt x="26943" y="81236"/>
                    </a:lnTo>
                    <a:lnTo>
                      <a:pt x="-13" y="81236"/>
                    </a:lnTo>
                    <a:lnTo>
                      <a:pt x="-13" y="-13"/>
                    </a:lnTo>
                    <a:lnTo>
                      <a:pt x="60185" y="-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96" name="Freihandform: Form 95">
                <a:extLst>
                  <a:ext uri="{FF2B5EF4-FFF2-40B4-BE49-F238E27FC236}">
                    <a16:creationId xmlns:a16="http://schemas.microsoft.com/office/drawing/2014/main" id="{AC5DCB1F-CBA7-46FF-9ED6-5C0266144A6B}"/>
                  </a:ext>
                </a:extLst>
              </p:cNvPr>
              <p:cNvSpPr/>
              <p:nvPr/>
            </p:nvSpPr>
            <p:spPr>
              <a:xfrm>
                <a:off x="3617068" y="-1056710"/>
                <a:ext cx="72866" cy="83109"/>
              </a:xfrm>
              <a:custGeom>
                <a:avLst/>
                <a:gdLst>
                  <a:gd name="connsiteX0" fmla="*/ -13 w 72866"/>
                  <a:gd name="connsiteY0" fmla="*/ 71159 h 83109"/>
                  <a:gd name="connsiteX1" fmla="*/ 11798 w 72866"/>
                  <a:gd name="connsiteY1" fmla="*/ 54300 h 83109"/>
                  <a:gd name="connsiteX2" fmla="*/ 35992 w 72866"/>
                  <a:gd name="connsiteY2" fmla="*/ 63349 h 83109"/>
                  <a:gd name="connsiteX3" fmla="*/ 44945 w 72866"/>
                  <a:gd name="connsiteY3" fmla="*/ 58491 h 83109"/>
                  <a:gd name="connsiteX4" fmla="*/ 27419 w 72866"/>
                  <a:gd name="connsiteY4" fmla="*/ 48966 h 83109"/>
                  <a:gd name="connsiteX5" fmla="*/ 4369 w 72866"/>
                  <a:gd name="connsiteY5" fmla="*/ 25820 h 83109"/>
                  <a:gd name="connsiteX6" fmla="*/ 39135 w 72866"/>
                  <a:gd name="connsiteY6" fmla="*/ 7 h 83109"/>
                  <a:gd name="connsiteX7" fmla="*/ 72854 w 72866"/>
                  <a:gd name="connsiteY7" fmla="*/ 12104 h 83109"/>
                  <a:gd name="connsiteX8" fmla="*/ 60090 w 72866"/>
                  <a:gd name="connsiteY8" fmla="*/ 26963 h 83109"/>
                  <a:gd name="connsiteX9" fmla="*/ 40469 w 72866"/>
                  <a:gd name="connsiteY9" fmla="*/ 19343 h 83109"/>
                  <a:gd name="connsiteX10" fmla="*/ 31515 w 72866"/>
                  <a:gd name="connsiteY10" fmla="*/ 24296 h 83109"/>
                  <a:gd name="connsiteX11" fmla="*/ 46279 w 72866"/>
                  <a:gd name="connsiteY11" fmla="*/ 32202 h 83109"/>
                  <a:gd name="connsiteX12" fmla="*/ 72091 w 72866"/>
                  <a:gd name="connsiteY12" fmla="*/ 58396 h 83109"/>
                  <a:gd name="connsiteX13" fmla="*/ 37325 w 72866"/>
                  <a:gd name="connsiteY13" fmla="*/ 83065 h 83109"/>
                  <a:gd name="connsiteX14" fmla="*/ -13 w 72866"/>
                  <a:gd name="connsiteY14" fmla="*/ 71159 h 83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2866" h="83109">
                    <a:moveTo>
                      <a:pt x="-13" y="71159"/>
                    </a:moveTo>
                    <a:lnTo>
                      <a:pt x="11798" y="54300"/>
                    </a:lnTo>
                    <a:cubicBezTo>
                      <a:pt x="18644" y="59902"/>
                      <a:pt x="27150" y="63083"/>
                      <a:pt x="35992" y="63349"/>
                    </a:cubicBezTo>
                    <a:cubicBezTo>
                      <a:pt x="42088" y="63349"/>
                      <a:pt x="44945" y="61634"/>
                      <a:pt x="44945" y="58491"/>
                    </a:cubicBezTo>
                    <a:cubicBezTo>
                      <a:pt x="44945" y="53824"/>
                      <a:pt x="38754" y="52014"/>
                      <a:pt x="27419" y="48966"/>
                    </a:cubicBezTo>
                    <a:cubicBezTo>
                      <a:pt x="13513" y="44775"/>
                      <a:pt x="4369" y="38488"/>
                      <a:pt x="4369" y="25820"/>
                    </a:cubicBezTo>
                    <a:cubicBezTo>
                      <a:pt x="4369" y="9818"/>
                      <a:pt x="19037" y="7"/>
                      <a:pt x="39135" y="7"/>
                    </a:cubicBezTo>
                    <a:cubicBezTo>
                      <a:pt x="51496" y="-346"/>
                      <a:pt x="63536" y="3974"/>
                      <a:pt x="72854" y="12104"/>
                    </a:cubicBezTo>
                    <a:lnTo>
                      <a:pt x="60090" y="26963"/>
                    </a:lnTo>
                    <a:cubicBezTo>
                      <a:pt x="54600" y="22277"/>
                      <a:pt x="47683" y="19591"/>
                      <a:pt x="40469" y="19343"/>
                    </a:cubicBezTo>
                    <a:cubicBezTo>
                      <a:pt x="34849" y="19343"/>
                      <a:pt x="31515" y="21248"/>
                      <a:pt x="31515" y="24296"/>
                    </a:cubicBezTo>
                    <a:cubicBezTo>
                      <a:pt x="31515" y="27344"/>
                      <a:pt x="36278" y="29344"/>
                      <a:pt x="46279" y="32202"/>
                    </a:cubicBezTo>
                    <a:cubicBezTo>
                      <a:pt x="60852" y="36393"/>
                      <a:pt x="72091" y="42489"/>
                      <a:pt x="72091" y="58396"/>
                    </a:cubicBezTo>
                    <a:cubicBezTo>
                      <a:pt x="72091" y="74302"/>
                      <a:pt x="58756" y="83065"/>
                      <a:pt x="37325" y="83065"/>
                    </a:cubicBezTo>
                    <a:cubicBezTo>
                      <a:pt x="23880" y="83509"/>
                      <a:pt x="10693" y="79304"/>
                      <a:pt x="-13" y="711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97" name="Freihandform: Form 96">
                <a:extLst>
                  <a:ext uri="{FF2B5EF4-FFF2-40B4-BE49-F238E27FC236}">
                    <a16:creationId xmlns:a16="http://schemas.microsoft.com/office/drawing/2014/main" id="{98E1A0D6-2B5A-4D2F-B026-4A6B286846A4}"/>
                  </a:ext>
                </a:extLst>
              </p:cNvPr>
              <p:cNvSpPr/>
              <p:nvPr/>
            </p:nvSpPr>
            <p:spPr>
              <a:xfrm>
                <a:off x="3725749" y="-1055833"/>
                <a:ext cx="71532" cy="81248"/>
              </a:xfrm>
              <a:custGeom>
                <a:avLst/>
                <a:gdLst>
                  <a:gd name="connsiteX0" fmla="*/ 60376 w 71532"/>
                  <a:gd name="connsiteY0" fmla="*/ 81236 h 81248"/>
                  <a:gd name="connsiteX1" fmla="*/ 52851 w 71532"/>
                  <a:gd name="connsiteY1" fmla="*/ 60280 h 81248"/>
                  <a:gd name="connsiteX2" fmla="*/ 19513 w 71532"/>
                  <a:gd name="connsiteY2" fmla="*/ 60280 h 81248"/>
                  <a:gd name="connsiteX3" fmla="*/ 11893 w 71532"/>
                  <a:gd name="connsiteY3" fmla="*/ 81236 h 81248"/>
                  <a:gd name="connsiteX4" fmla="*/ -13 w 71532"/>
                  <a:gd name="connsiteY4" fmla="*/ 81236 h 81248"/>
                  <a:gd name="connsiteX5" fmla="*/ 30848 w 71532"/>
                  <a:gd name="connsiteY5" fmla="*/ -13 h 81248"/>
                  <a:gd name="connsiteX6" fmla="*/ 40373 w 71532"/>
                  <a:gd name="connsiteY6" fmla="*/ -13 h 81248"/>
                  <a:gd name="connsiteX7" fmla="*/ 71520 w 71532"/>
                  <a:gd name="connsiteY7" fmla="*/ 81236 h 81248"/>
                  <a:gd name="connsiteX8" fmla="*/ 22847 w 71532"/>
                  <a:gd name="connsiteY8" fmla="*/ 50946 h 81248"/>
                  <a:gd name="connsiteX9" fmla="*/ 49898 w 71532"/>
                  <a:gd name="connsiteY9" fmla="*/ 50946 h 81248"/>
                  <a:gd name="connsiteX10" fmla="*/ 36563 w 71532"/>
                  <a:gd name="connsiteY10" fmla="*/ 14179 h 81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532" h="81248">
                    <a:moveTo>
                      <a:pt x="60376" y="81236"/>
                    </a:moveTo>
                    <a:lnTo>
                      <a:pt x="52851" y="60280"/>
                    </a:lnTo>
                    <a:lnTo>
                      <a:pt x="19513" y="60280"/>
                    </a:lnTo>
                    <a:lnTo>
                      <a:pt x="11893" y="81236"/>
                    </a:lnTo>
                    <a:lnTo>
                      <a:pt x="-13" y="81236"/>
                    </a:lnTo>
                    <a:lnTo>
                      <a:pt x="30848" y="-13"/>
                    </a:lnTo>
                    <a:lnTo>
                      <a:pt x="40373" y="-13"/>
                    </a:lnTo>
                    <a:lnTo>
                      <a:pt x="71520" y="81236"/>
                    </a:lnTo>
                    <a:close/>
                    <a:moveTo>
                      <a:pt x="22847" y="50946"/>
                    </a:moveTo>
                    <a:lnTo>
                      <a:pt x="49898" y="50946"/>
                    </a:lnTo>
                    <a:lnTo>
                      <a:pt x="36563" y="1417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98" name="Freihandform: Form 97">
                <a:extLst>
                  <a:ext uri="{FF2B5EF4-FFF2-40B4-BE49-F238E27FC236}">
                    <a16:creationId xmlns:a16="http://schemas.microsoft.com/office/drawing/2014/main" id="{3040ADDE-FACF-4261-AE7B-2781C5AF2308}"/>
                  </a:ext>
                </a:extLst>
              </p:cNvPr>
              <p:cNvSpPr/>
              <p:nvPr/>
            </p:nvSpPr>
            <p:spPr>
              <a:xfrm>
                <a:off x="3799662" y="-1034973"/>
                <a:ext cx="51625" cy="60388"/>
              </a:xfrm>
              <a:custGeom>
                <a:avLst/>
                <a:gdLst>
                  <a:gd name="connsiteX0" fmla="*/ 40183 w 51625"/>
                  <a:gd name="connsiteY0" fmla="*/ -13 h 60388"/>
                  <a:gd name="connsiteX1" fmla="*/ 51613 w 51625"/>
                  <a:gd name="connsiteY1" fmla="*/ -13 h 60388"/>
                  <a:gd name="connsiteX2" fmla="*/ 30086 w 51625"/>
                  <a:gd name="connsiteY2" fmla="*/ 60376 h 60388"/>
                  <a:gd name="connsiteX3" fmla="*/ 21704 w 51625"/>
                  <a:gd name="connsiteY3" fmla="*/ 60376 h 60388"/>
                  <a:gd name="connsiteX4" fmla="*/ -13 w 51625"/>
                  <a:gd name="connsiteY4" fmla="*/ -13 h 60388"/>
                  <a:gd name="connsiteX5" fmla="*/ 11322 w 51625"/>
                  <a:gd name="connsiteY5" fmla="*/ -13 h 60388"/>
                  <a:gd name="connsiteX6" fmla="*/ 25991 w 51625"/>
                  <a:gd name="connsiteY6" fmla="*/ 45231 h 60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25" h="60388">
                    <a:moveTo>
                      <a:pt x="40183" y="-13"/>
                    </a:moveTo>
                    <a:lnTo>
                      <a:pt x="51613" y="-13"/>
                    </a:lnTo>
                    <a:lnTo>
                      <a:pt x="30086" y="60376"/>
                    </a:lnTo>
                    <a:lnTo>
                      <a:pt x="21704" y="60376"/>
                    </a:lnTo>
                    <a:lnTo>
                      <a:pt x="-13" y="-13"/>
                    </a:lnTo>
                    <a:lnTo>
                      <a:pt x="11322" y="-13"/>
                    </a:lnTo>
                    <a:lnTo>
                      <a:pt x="25991" y="4523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99" name="Freihandform: Form 98">
                <a:extLst>
                  <a:ext uri="{FF2B5EF4-FFF2-40B4-BE49-F238E27FC236}">
                    <a16:creationId xmlns:a16="http://schemas.microsoft.com/office/drawing/2014/main" id="{96568DA5-CC5B-42AE-97FB-746F6F1464FF}"/>
                  </a:ext>
                </a:extLst>
              </p:cNvPr>
              <p:cNvSpPr/>
              <p:nvPr/>
            </p:nvSpPr>
            <p:spPr>
              <a:xfrm>
                <a:off x="3862143" y="-1059167"/>
                <a:ext cx="13146" cy="84582"/>
              </a:xfrm>
              <a:custGeom>
                <a:avLst/>
                <a:gdLst>
                  <a:gd name="connsiteX0" fmla="*/ -10 w 13146"/>
                  <a:gd name="connsiteY0" fmla="*/ 6655 h 84582"/>
                  <a:gd name="connsiteX1" fmla="*/ 6467 w 13146"/>
                  <a:gd name="connsiteY1" fmla="*/ -12 h 84582"/>
                  <a:gd name="connsiteX2" fmla="*/ 13133 w 13146"/>
                  <a:gd name="connsiteY2" fmla="*/ 6464 h 84582"/>
                  <a:gd name="connsiteX3" fmla="*/ 6657 w 13146"/>
                  <a:gd name="connsiteY3" fmla="*/ 13131 h 84582"/>
                  <a:gd name="connsiteX4" fmla="*/ 6563 w 13146"/>
                  <a:gd name="connsiteY4" fmla="*/ 13132 h 84582"/>
                  <a:gd name="connsiteX5" fmla="*/ -6 w 13146"/>
                  <a:gd name="connsiteY5" fmla="*/ 7141 h 84582"/>
                  <a:gd name="connsiteX6" fmla="*/ -10 w 13146"/>
                  <a:gd name="connsiteY6" fmla="*/ 6655 h 84582"/>
                  <a:gd name="connsiteX7" fmla="*/ 11992 w 13146"/>
                  <a:gd name="connsiteY7" fmla="*/ 24181 h 84582"/>
                  <a:gd name="connsiteX8" fmla="*/ 11992 w 13146"/>
                  <a:gd name="connsiteY8" fmla="*/ 84569 h 84582"/>
                  <a:gd name="connsiteX9" fmla="*/ 848 w 13146"/>
                  <a:gd name="connsiteY9" fmla="*/ 84569 h 84582"/>
                  <a:gd name="connsiteX10" fmla="*/ 848 w 13146"/>
                  <a:gd name="connsiteY10" fmla="*/ 24181 h 84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46" h="84582">
                    <a:moveTo>
                      <a:pt x="-10" y="6655"/>
                    </a:moveTo>
                    <a:cubicBezTo>
                      <a:pt x="-62" y="3025"/>
                      <a:pt x="2837" y="41"/>
                      <a:pt x="6467" y="-12"/>
                    </a:cubicBezTo>
                    <a:cubicBezTo>
                      <a:pt x="10096" y="-65"/>
                      <a:pt x="13081" y="2835"/>
                      <a:pt x="13133" y="6464"/>
                    </a:cubicBezTo>
                    <a:cubicBezTo>
                      <a:pt x="13186" y="10094"/>
                      <a:pt x="10286" y="13078"/>
                      <a:pt x="6657" y="13131"/>
                    </a:cubicBezTo>
                    <a:cubicBezTo>
                      <a:pt x="6626" y="13132"/>
                      <a:pt x="6594" y="13132"/>
                      <a:pt x="6563" y="13132"/>
                    </a:cubicBezTo>
                    <a:cubicBezTo>
                      <a:pt x="3094" y="13291"/>
                      <a:pt x="153" y="10609"/>
                      <a:pt x="-6" y="7141"/>
                    </a:cubicBezTo>
                    <a:cubicBezTo>
                      <a:pt x="-14" y="6979"/>
                      <a:pt x="-15" y="6817"/>
                      <a:pt x="-10" y="6655"/>
                    </a:cubicBezTo>
                    <a:close/>
                    <a:moveTo>
                      <a:pt x="11992" y="24181"/>
                    </a:moveTo>
                    <a:lnTo>
                      <a:pt x="11992" y="84569"/>
                    </a:lnTo>
                    <a:lnTo>
                      <a:pt x="848" y="84569"/>
                    </a:lnTo>
                    <a:lnTo>
                      <a:pt x="848" y="241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100" name="Freihandform: Form 99">
                <a:extLst>
                  <a:ext uri="{FF2B5EF4-FFF2-40B4-BE49-F238E27FC236}">
                    <a16:creationId xmlns:a16="http://schemas.microsoft.com/office/drawing/2014/main" id="{FF387D9A-A5CE-4B66-B92C-A5528EFEBF50}"/>
                  </a:ext>
                </a:extLst>
              </p:cNvPr>
              <p:cNvSpPr/>
              <p:nvPr/>
            </p:nvSpPr>
            <p:spPr>
              <a:xfrm>
                <a:off x="3889960" y="-1036124"/>
                <a:ext cx="50292" cy="62753"/>
              </a:xfrm>
              <a:custGeom>
                <a:avLst/>
                <a:gdLst>
                  <a:gd name="connsiteX0" fmla="*/ 48089 w 50292"/>
                  <a:gd name="connsiteY0" fmla="*/ 48287 h 62753"/>
                  <a:gd name="connsiteX1" fmla="*/ 50279 w 50292"/>
                  <a:gd name="connsiteY1" fmla="*/ 60574 h 62753"/>
                  <a:gd name="connsiteX2" fmla="*/ 50279 w 50292"/>
                  <a:gd name="connsiteY2" fmla="*/ 61526 h 62753"/>
                  <a:gd name="connsiteX3" fmla="*/ 38659 w 50292"/>
                  <a:gd name="connsiteY3" fmla="*/ 61526 h 62753"/>
                  <a:gd name="connsiteX4" fmla="*/ 37230 w 50292"/>
                  <a:gd name="connsiteY4" fmla="*/ 55621 h 62753"/>
                  <a:gd name="connsiteX5" fmla="*/ 20656 w 50292"/>
                  <a:gd name="connsiteY5" fmla="*/ 62669 h 62753"/>
                  <a:gd name="connsiteX6" fmla="*/ 41 w 50292"/>
                  <a:gd name="connsiteY6" fmla="*/ 45325 h 62753"/>
                  <a:gd name="connsiteX7" fmla="*/ -13 w 50292"/>
                  <a:gd name="connsiteY7" fmla="*/ 44477 h 62753"/>
                  <a:gd name="connsiteX8" fmla="*/ 27038 w 50292"/>
                  <a:gd name="connsiteY8" fmla="*/ 24474 h 62753"/>
                  <a:gd name="connsiteX9" fmla="*/ 36563 w 50292"/>
                  <a:gd name="connsiteY9" fmla="*/ 24474 h 62753"/>
                  <a:gd name="connsiteX10" fmla="*/ 36563 w 50292"/>
                  <a:gd name="connsiteY10" fmla="*/ 19997 h 62753"/>
                  <a:gd name="connsiteX11" fmla="*/ 26579 w 50292"/>
                  <a:gd name="connsiteY11" fmla="*/ 8507 h 62753"/>
                  <a:gd name="connsiteX12" fmla="*/ 24466 w 50292"/>
                  <a:gd name="connsiteY12" fmla="*/ 8567 h 62753"/>
                  <a:gd name="connsiteX13" fmla="*/ 12084 w 50292"/>
                  <a:gd name="connsiteY13" fmla="*/ 18092 h 62753"/>
                  <a:gd name="connsiteX14" fmla="*/ 940 w 50292"/>
                  <a:gd name="connsiteY14" fmla="*/ 18092 h 62753"/>
                  <a:gd name="connsiteX15" fmla="*/ 25133 w 50292"/>
                  <a:gd name="connsiteY15" fmla="*/ 185 h 62753"/>
                  <a:gd name="connsiteX16" fmla="*/ 47527 w 50292"/>
                  <a:gd name="connsiteY16" fmla="*/ 17025 h 62753"/>
                  <a:gd name="connsiteX17" fmla="*/ 47707 w 50292"/>
                  <a:gd name="connsiteY17" fmla="*/ 20569 h 62753"/>
                  <a:gd name="connsiteX18" fmla="*/ 36944 w 50292"/>
                  <a:gd name="connsiteY18" fmla="*/ 44477 h 62753"/>
                  <a:gd name="connsiteX19" fmla="*/ 36944 w 50292"/>
                  <a:gd name="connsiteY19" fmla="*/ 32094 h 62753"/>
                  <a:gd name="connsiteX20" fmla="*/ 29039 w 50292"/>
                  <a:gd name="connsiteY20" fmla="*/ 32094 h 62753"/>
                  <a:gd name="connsiteX21" fmla="*/ 11227 w 50292"/>
                  <a:gd name="connsiteY21" fmla="*/ 42857 h 62753"/>
                  <a:gd name="connsiteX22" fmla="*/ 20010 w 50292"/>
                  <a:gd name="connsiteY22" fmla="*/ 53070 h 62753"/>
                  <a:gd name="connsiteX23" fmla="*/ 22371 w 50292"/>
                  <a:gd name="connsiteY23" fmla="*/ 52954 h 62753"/>
                  <a:gd name="connsiteX24" fmla="*/ 36944 w 50292"/>
                  <a:gd name="connsiteY24" fmla="*/ 44477 h 62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0292" h="62753">
                    <a:moveTo>
                      <a:pt x="48089" y="48287"/>
                    </a:moveTo>
                    <a:cubicBezTo>
                      <a:pt x="48054" y="52482"/>
                      <a:pt x="48797" y="56648"/>
                      <a:pt x="50279" y="60574"/>
                    </a:cubicBezTo>
                    <a:lnTo>
                      <a:pt x="50279" y="61526"/>
                    </a:lnTo>
                    <a:lnTo>
                      <a:pt x="38659" y="61526"/>
                    </a:lnTo>
                    <a:cubicBezTo>
                      <a:pt x="37904" y="59636"/>
                      <a:pt x="37423" y="57647"/>
                      <a:pt x="37230" y="55621"/>
                    </a:cubicBezTo>
                    <a:cubicBezTo>
                      <a:pt x="32877" y="60102"/>
                      <a:pt x="26904" y="62643"/>
                      <a:pt x="20656" y="62669"/>
                    </a:cubicBezTo>
                    <a:cubicBezTo>
                      <a:pt x="10174" y="63573"/>
                      <a:pt x="945" y="55807"/>
                      <a:pt x="41" y="45325"/>
                    </a:cubicBezTo>
                    <a:cubicBezTo>
                      <a:pt x="17" y="45043"/>
                      <a:pt x="-1" y="44760"/>
                      <a:pt x="-13" y="44477"/>
                    </a:cubicBezTo>
                    <a:cubicBezTo>
                      <a:pt x="-13" y="31237"/>
                      <a:pt x="10560" y="24474"/>
                      <a:pt x="27038" y="24474"/>
                    </a:cubicBezTo>
                    <a:lnTo>
                      <a:pt x="36563" y="24474"/>
                    </a:lnTo>
                    <a:lnTo>
                      <a:pt x="36563" y="19997"/>
                    </a:lnTo>
                    <a:cubicBezTo>
                      <a:pt x="36979" y="14068"/>
                      <a:pt x="32509" y="8923"/>
                      <a:pt x="26579" y="8507"/>
                    </a:cubicBezTo>
                    <a:cubicBezTo>
                      <a:pt x="25875" y="8458"/>
                      <a:pt x="25167" y="8478"/>
                      <a:pt x="24466" y="8567"/>
                    </a:cubicBezTo>
                    <a:cubicBezTo>
                      <a:pt x="17037" y="8567"/>
                      <a:pt x="12084" y="12949"/>
                      <a:pt x="12084" y="18092"/>
                    </a:cubicBezTo>
                    <a:lnTo>
                      <a:pt x="940" y="18092"/>
                    </a:lnTo>
                    <a:cubicBezTo>
                      <a:pt x="940" y="9520"/>
                      <a:pt x="10465" y="185"/>
                      <a:pt x="25133" y="185"/>
                    </a:cubicBezTo>
                    <a:cubicBezTo>
                      <a:pt x="35967" y="-1348"/>
                      <a:pt x="45993" y="6191"/>
                      <a:pt x="47527" y="17025"/>
                    </a:cubicBezTo>
                    <a:cubicBezTo>
                      <a:pt x="47693" y="18198"/>
                      <a:pt x="47753" y="19384"/>
                      <a:pt x="47707" y="20569"/>
                    </a:cubicBezTo>
                    <a:close/>
                    <a:moveTo>
                      <a:pt x="36944" y="44477"/>
                    </a:moveTo>
                    <a:lnTo>
                      <a:pt x="36944" y="32094"/>
                    </a:lnTo>
                    <a:lnTo>
                      <a:pt x="29039" y="32094"/>
                    </a:lnTo>
                    <a:cubicBezTo>
                      <a:pt x="17608" y="32094"/>
                      <a:pt x="11227" y="35523"/>
                      <a:pt x="11227" y="42857"/>
                    </a:cubicBezTo>
                    <a:cubicBezTo>
                      <a:pt x="10832" y="48103"/>
                      <a:pt x="14764" y="52676"/>
                      <a:pt x="20010" y="53070"/>
                    </a:cubicBezTo>
                    <a:cubicBezTo>
                      <a:pt x="20799" y="53130"/>
                      <a:pt x="21592" y="53091"/>
                      <a:pt x="22371" y="52954"/>
                    </a:cubicBezTo>
                    <a:cubicBezTo>
                      <a:pt x="28411" y="52995"/>
                      <a:pt x="33994" y="49747"/>
                      <a:pt x="36944" y="4447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101" name="Freihandform: Form 100">
                <a:extLst>
                  <a:ext uri="{FF2B5EF4-FFF2-40B4-BE49-F238E27FC236}">
                    <a16:creationId xmlns:a16="http://schemas.microsoft.com/office/drawing/2014/main" id="{204303F2-C7B0-4EEC-A61A-63AA1C2667C8}"/>
                  </a:ext>
                </a:extLst>
              </p:cNvPr>
              <p:cNvSpPr/>
              <p:nvPr/>
            </p:nvSpPr>
            <p:spPr>
              <a:xfrm>
                <a:off x="3948919" y="-1049451"/>
                <a:ext cx="32099" cy="75628"/>
              </a:xfrm>
              <a:custGeom>
                <a:avLst/>
                <a:gdLst>
                  <a:gd name="connsiteX0" fmla="*/ 32086 w 32099"/>
                  <a:gd name="connsiteY0" fmla="*/ 65424 h 75628"/>
                  <a:gd name="connsiteX1" fmla="*/ 32086 w 32099"/>
                  <a:gd name="connsiteY1" fmla="*/ 74949 h 75628"/>
                  <a:gd name="connsiteX2" fmla="*/ 22561 w 32099"/>
                  <a:gd name="connsiteY2" fmla="*/ 75616 h 75628"/>
                  <a:gd name="connsiteX3" fmla="*/ 8369 w 32099"/>
                  <a:gd name="connsiteY3" fmla="*/ 59995 h 75628"/>
                  <a:gd name="connsiteX4" fmla="*/ 8369 w 32099"/>
                  <a:gd name="connsiteY4" fmla="*/ 22752 h 75628"/>
                  <a:gd name="connsiteX5" fmla="*/ -13 w 32099"/>
                  <a:gd name="connsiteY5" fmla="*/ 22752 h 75628"/>
                  <a:gd name="connsiteX6" fmla="*/ -13 w 32099"/>
                  <a:gd name="connsiteY6" fmla="*/ 14465 h 75628"/>
                  <a:gd name="connsiteX7" fmla="*/ 7702 w 32099"/>
                  <a:gd name="connsiteY7" fmla="*/ 14465 h 75628"/>
                  <a:gd name="connsiteX8" fmla="*/ 7702 w 32099"/>
                  <a:gd name="connsiteY8" fmla="*/ -13 h 75628"/>
                  <a:gd name="connsiteX9" fmla="*/ 18847 w 32099"/>
                  <a:gd name="connsiteY9" fmla="*/ -13 h 75628"/>
                  <a:gd name="connsiteX10" fmla="*/ 18847 w 32099"/>
                  <a:gd name="connsiteY10" fmla="*/ 14465 h 75628"/>
                  <a:gd name="connsiteX11" fmla="*/ 30848 w 32099"/>
                  <a:gd name="connsiteY11" fmla="*/ 14465 h 75628"/>
                  <a:gd name="connsiteX12" fmla="*/ 30848 w 32099"/>
                  <a:gd name="connsiteY12" fmla="*/ 22752 h 75628"/>
                  <a:gd name="connsiteX13" fmla="*/ 19132 w 32099"/>
                  <a:gd name="connsiteY13" fmla="*/ 22752 h 75628"/>
                  <a:gd name="connsiteX14" fmla="*/ 19132 w 32099"/>
                  <a:gd name="connsiteY14" fmla="*/ 59899 h 75628"/>
                  <a:gd name="connsiteX15" fmla="*/ 25514 w 32099"/>
                  <a:gd name="connsiteY15" fmla="*/ 66091 h 75628"/>
                  <a:gd name="connsiteX16" fmla="*/ 32087 w 32099"/>
                  <a:gd name="connsiteY16" fmla="*/ 65424 h 75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2099" h="75628">
                    <a:moveTo>
                      <a:pt x="32086" y="65424"/>
                    </a:moveTo>
                    <a:lnTo>
                      <a:pt x="32086" y="74949"/>
                    </a:lnTo>
                    <a:cubicBezTo>
                      <a:pt x="28931" y="75399"/>
                      <a:pt x="25748" y="75621"/>
                      <a:pt x="22561" y="75616"/>
                    </a:cubicBezTo>
                    <a:cubicBezTo>
                      <a:pt x="14846" y="75616"/>
                      <a:pt x="8369" y="71710"/>
                      <a:pt x="8369" y="59995"/>
                    </a:cubicBezTo>
                    <a:lnTo>
                      <a:pt x="8369" y="22752"/>
                    </a:lnTo>
                    <a:lnTo>
                      <a:pt x="-13" y="22752"/>
                    </a:lnTo>
                    <a:lnTo>
                      <a:pt x="-13" y="14465"/>
                    </a:lnTo>
                    <a:lnTo>
                      <a:pt x="7702" y="14465"/>
                    </a:lnTo>
                    <a:lnTo>
                      <a:pt x="7702" y="-13"/>
                    </a:lnTo>
                    <a:lnTo>
                      <a:pt x="18847" y="-13"/>
                    </a:lnTo>
                    <a:lnTo>
                      <a:pt x="18847" y="14465"/>
                    </a:lnTo>
                    <a:lnTo>
                      <a:pt x="30848" y="14465"/>
                    </a:lnTo>
                    <a:lnTo>
                      <a:pt x="30848" y="22752"/>
                    </a:lnTo>
                    <a:lnTo>
                      <a:pt x="19132" y="22752"/>
                    </a:lnTo>
                    <a:lnTo>
                      <a:pt x="19132" y="59899"/>
                    </a:lnTo>
                    <a:cubicBezTo>
                      <a:pt x="19132" y="65138"/>
                      <a:pt x="22276" y="66091"/>
                      <a:pt x="25514" y="66091"/>
                    </a:cubicBezTo>
                    <a:cubicBezTo>
                      <a:pt x="27718" y="66028"/>
                      <a:pt x="29915" y="65805"/>
                      <a:pt x="32087" y="654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102" name="Freihandform: Form 101">
                <a:extLst>
                  <a:ext uri="{FF2B5EF4-FFF2-40B4-BE49-F238E27FC236}">
                    <a16:creationId xmlns:a16="http://schemas.microsoft.com/office/drawing/2014/main" id="{7667F3C7-003F-40E5-AECC-B3D8520AA9E6}"/>
                  </a:ext>
                </a:extLst>
              </p:cNvPr>
              <p:cNvSpPr/>
              <p:nvPr/>
            </p:nvSpPr>
            <p:spPr>
              <a:xfrm>
                <a:off x="3992350" y="-1059167"/>
                <a:ext cx="13146" cy="84582"/>
              </a:xfrm>
              <a:custGeom>
                <a:avLst/>
                <a:gdLst>
                  <a:gd name="connsiteX0" fmla="*/ -10 w 13146"/>
                  <a:gd name="connsiteY0" fmla="*/ 6655 h 84582"/>
                  <a:gd name="connsiteX1" fmla="*/ 6467 w 13146"/>
                  <a:gd name="connsiteY1" fmla="*/ -12 h 84582"/>
                  <a:gd name="connsiteX2" fmla="*/ 13133 w 13146"/>
                  <a:gd name="connsiteY2" fmla="*/ 6464 h 84582"/>
                  <a:gd name="connsiteX3" fmla="*/ 6657 w 13146"/>
                  <a:gd name="connsiteY3" fmla="*/ 13131 h 84582"/>
                  <a:gd name="connsiteX4" fmla="*/ 6563 w 13146"/>
                  <a:gd name="connsiteY4" fmla="*/ 13132 h 84582"/>
                  <a:gd name="connsiteX5" fmla="*/ -6 w 13146"/>
                  <a:gd name="connsiteY5" fmla="*/ 7141 h 84582"/>
                  <a:gd name="connsiteX6" fmla="*/ -10 w 13146"/>
                  <a:gd name="connsiteY6" fmla="*/ 6655 h 84582"/>
                  <a:gd name="connsiteX7" fmla="*/ 11897 w 13146"/>
                  <a:gd name="connsiteY7" fmla="*/ 24181 h 84582"/>
                  <a:gd name="connsiteX8" fmla="*/ 11897 w 13146"/>
                  <a:gd name="connsiteY8" fmla="*/ 84569 h 84582"/>
                  <a:gd name="connsiteX9" fmla="*/ 752 w 13146"/>
                  <a:gd name="connsiteY9" fmla="*/ 84569 h 84582"/>
                  <a:gd name="connsiteX10" fmla="*/ 752 w 13146"/>
                  <a:gd name="connsiteY10" fmla="*/ 24181 h 84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46" h="84582">
                    <a:moveTo>
                      <a:pt x="-10" y="6655"/>
                    </a:moveTo>
                    <a:cubicBezTo>
                      <a:pt x="-62" y="3025"/>
                      <a:pt x="2837" y="41"/>
                      <a:pt x="6467" y="-12"/>
                    </a:cubicBezTo>
                    <a:cubicBezTo>
                      <a:pt x="10096" y="-65"/>
                      <a:pt x="13081" y="2835"/>
                      <a:pt x="13133" y="6464"/>
                    </a:cubicBezTo>
                    <a:cubicBezTo>
                      <a:pt x="13186" y="10094"/>
                      <a:pt x="10286" y="13078"/>
                      <a:pt x="6657" y="13131"/>
                    </a:cubicBezTo>
                    <a:cubicBezTo>
                      <a:pt x="6626" y="13132"/>
                      <a:pt x="6594" y="13132"/>
                      <a:pt x="6563" y="13132"/>
                    </a:cubicBezTo>
                    <a:cubicBezTo>
                      <a:pt x="3094" y="13291"/>
                      <a:pt x="153" y="10609"/>
                      <a:pt x="-6" y="7141"/>
                    </a:cubicBezTo>
                    <a:cubicBezTo>
                      <a:pt x="-14" y="6979"/>
                      <a:pt x="-15" y="6817"/>
                      <a:pt x="-10" y="6655"/>
                    </a:cubicBezTo>
                    <a:close/>
                    <a:moveTo>
                      <a:pt x="11897" y="24181"/>
                    </a:moveTo>
                    <a:lnTo>
                      <a:pt x="11897" y="84569"/>
                    </a:lnTo>
                    <a:lnTo>
                      <a:pt x="752" y="84569"/>
                    </a:lnTo>
                    <a:lnTo>
                      <a:pt x="752" y="241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103" name="Freihandform: Form 102">
                <a:extLst>
                  <a:ext uri="{FF2B5EF4-FFF2-40B4-BE49-F238E27FC236}">
                    <a16:creationId xmlns:a16="http://schemas.microsoft.com/office/drawing/2014/main" id="{1BCBA0C9-E976-4F35-AF6F-61F1F8414496}"/>
                  </a:ext>
                </a:extLst>
              </p:cNvPr>
              <p:cNvSpPr/>
              <p:nvPr/>
            </p:nvSpPr>
            <p:spPr>
              <a:xfrm>
                <a:off x="4018925" y="-1036416"/>
                <a:ext cx="55631" cy="63368"/>
              </a:xfrm>
              <a:custGeom>
                <a:avLst/>
                <a:gdLst>
                  <a:gd name="connsiteX0" fmla="*/ 180 w 55631"/>
                  <a:gd name="connsiteY0" fmla="*/ 31053 h 63368"/>
                  <a:gd name="connsiteX1" fmla="*/ 24553 w 55631"/>
                  <a:gd name="connsiteY1" fmla="*/ 180 h 63368"/>
                  <a:gd name="connsiteX2" fmla="*/ 55425 w 55631"/>
                  <a:gd name="connsiteY2" fmla="*/ 24553 h 63368"/>
                  <a:gd name="connsiteX3" fmla="*/ 55425 w 55631"/>
                  <a:gd name="connsiteY3" fmla="*/ 31053 h 63368"/>
                  <a:gd name="connsiteX4" fmla="*/ 55425 w 55631"/>
                  <a:gd name="connsiteY4" fmla="*/ 32291 h 63368"/>
                  <a:gd name="connsiteX5" fmla="*/ 31053 w 55631"/>
                  <a:gd name="connsiteY5" fmla="*/ 63163 h 63368"/>
                  <a:gd name="connsiteX6" fmla="*/ 180 w 55631"/>
                  <a:gd name="connsiteY6" fmla="*/ 38790 h 63368"/>
                  <a:gd name="connsiteX7" fmla="*/ 180 w 55631"/>
                  <a:gd name="connsiteY7" fmla="*/ 32291 h 63368"/>
                  <a:gd name="connsiteX8" fmla="*/ 11420 w 55631"/>
                  <a:gd name="connsiteY8" fmla="*/ 32291 h 63368"/>
                  <a:gd name="connsiteX9" fmla="*/ 27898 w 55631"/>
                  <a:gd name="connsiteY9" fmla="*/ 54008 h 63368"/>
                  <a:gd name="connsiteX10" fmla="*/ 44281 w 55631"/>
                  <a:gd name="connsiteY10" fmla="*/ 32291 h 63368"/>
                  <a:gd name="connsiteX11" fmla="*/ 44281 w 55631"/>
                  <a:gd name="connsiteY11" fmla="*/ 31053 h 63368"/>
                  <a:gd name="connsiteX12" fmla="*/ 27708 w 55631"/>
                  <a:gd name="connsiteY12" fmla="*/ 9240 h 63368"/>
                  <a:gd name="connsiteX13" fmla="*/ 11420 w 55631"/>
                  <a:gd name="connsiteY13" fmla="*/ 31053 h 63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5631" h="63368">
                    <a:moveTo>
                      <a:pt x="180" y="31053"/>
                    </a:moveTo>
                    <a:cubicBezTo>
                      <a:pt x="-1614" y="15797"/>
                      <a:pt x="9298" y="1975"/>
                      <a:pt x="24553" y="180"/>
                    </a:cubicBezTo>
                    <a:cubicBezTo>
                      <a:pt x="39809" y="-1614"/>
                      <a:pt x="53631" y="9298"/>
                      <a:pt x="55425" y="24553"/>
                    </a:cubicBezTo>
                    <a:cubicBezTo>
                      <a:pt x="55679" y="26712"/>
                      <a:pt x="55679" y="28894"/>
                      <a:pt x="55425" y="31053"/>
                    </a:cubicBezTo>
                    <a:lnTo>
                      <a:pt x="55425" y="32291"/>
                    </a:lnTo>
                    <a:cubicBezTo>
                      <a:pt x="57220" y="47546"/>
                      <a:pt x="46308" y="61368"/>
                      <a:pt x="31053" y="63163"/>
                    </a:cubicBezTo>
                    <a:cubicBezTo>
                      <a:pt x="15797" y="64958"/>
                      <a:pt x="1975" y="54046"/>
                      <a:pt x="180" y="38790"/>
                    </a:cubicBezTo>
                    <a:cubicBezTo>
                      <a:pt x="-73" y="36631"/>
                      <a:pt x="-73" y="34450"/>
                      <a:pt x="180" y="32291"/>
                    </a:cubicBezTo>
                    <a:close/>
                    <a:moveTo>
                      <a:pt x="11420" y="32291"/>
                    </a:moveTo>
                    <a:cubicBezTo>
                      <a:pt x="11420" y="44007"/>
                      <a:pt x="16754" y="54008"/>
                      <a:pt x="27898" y="54008"/>
                    </a:cubicBezTo>
                    <a:cubicBezTo>
                      <a:pt x="39042" y="54008"/>
                      <a:pt x="44281" y="44483"/>
                      <a:pt x="44281" y="32291"/>
                    </a:cubicBezTo>
                    <a:lnTo>
                      <a:pt x="44281" y="31053"/>
                    </a:lnTo>
                    <a:cubicBezTo>
                      <a:pt x="44281" y="19432"/>
                      <a:pt x="38852" y="9240"/>
                      <a:pt x="27708" y="9240"/>
                    </a:cubicBezTo>
                    <a:cubicBezTo>
                      <a:pt x="16563" y="9240"/>
                      <a:pt x="11420" y="19432"/>
                      <a:pt x="11420" y="3105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104" name="Freihandform: Form 103">
                <a:extLst>
                  <a:ext uri="{FF2B5EF4-FFF2-40B4-BE49-F238E27FC236}">
                    <a16:creationId xmlns:a16="http://schemas.microsoft.com/office/drawing/2014/main" id="{A62CCCA8-E3BC-4CF0-AAA6-506FB9A4D8BB}"/>
                  </a:ext>
                </a:extLst>
              </p:cNvPr>
              <p:cNvSpPr/>
              <p:nvPr/>
            </p:nvSpPr>
            <p:spPr>
              <a:xfrm>
                <a:off x="4088270" y="-1036118"/>
                <a:ext cx="47910" cy="61533"/>
              </a:xfrm>
              <a:custGeom>
                <a:avLst/>
                <a:gdLst>
                  <a:gd name="connsiteX0" fmla="*/ 47898 w 47910"/>
                  <a:gd name="connsiteY0" fmla="*/ 21896 h 61533"/>
                  <a:gd name="connsiteX1" fmla="*/ 47898 w 47910"/>
                  <a:gd name="connsiteY1" fmla="*/ 61520 h 61533"/>
                  <a:gd name="connsiteX2" fmla="*/ 36754 w 47910"/>
                  <a:gd name="connsiteY2" fmla="*/ 61520 h 61533"/>
                  <a:gd name="connsiteX3" fmla="*/ 36754 w 47910"/>
                  <a:gd name="connsiteY3" fmla="*/ 21801 h 61533"/>
                  <a:gd name="connsiteX4" fmla="*/ 25133 w 47910"/>
                  <a:gd name="connsiteY4" fmla="*/ 9228 h 61533"/>
                  <a:gd name="connsiteX5" fmla="*/ 11132 w 47910"/>
                  <a:gd name="connsiteY5" fmla="*/ 18086 h 61533"/>
                  <a:gd name="connsiteX6" fmla="*/ 11131 w 47910"/>
                  <a:gd name="connsiteY6" fmla="*/ 61520 h 61533"/>
                  <a:gd name="connsiteX7" fmla="*/ -13 w 47910"/>
                  <a:gd name="connsiteY7" fmla="*/ 61520 h 61533"/>
                  <a:gd name="connsiteX8" fmla="*/ -13 w 47910"/>
                  <a:gd name="connsiteY8" fmla="*/ 1132 h 61533"/>
                  <a:gd name="connsiteX9" fmla="*/ 11227 w 47910"/>
                  <a:gd name="connsiteY9" fmla="*/ 1132 h 61533"/>
                  <a:gd name="connsiteX10" fmla="*/ 11227 w 47910"/>
                  <a:gd name="connsiteY10" fmla="*/ 7799 h 61533"/>
                  <a:gd name="connsiteX11" fmla="*/ 28658 w 47910"/>
                  <a:gd name="connsiteY11" fmla="*/ -11 h 61533"/>
                  <a:gd name="connsiteX12" fmla="*/ 47898 w 47910"/>
                  <a:gd name="connsiteY12" fmla="*/ 21896 h 61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910" h="61533">
                    <a:moveTo>
                      <a:pt x="47898" y="21896"/>
                    </a:moveTo>
                    <a:lnTo>
                      <a:pt x="47898" y="61520"/>
                    </a:lnTo>
                    <a:lnTo>
                      <a:pt x="36754" y="61520"/>
                    </a:lnTo>
                    <a:lnTo>
                      <a:pt x="36754" y="21801"/>
                    </a:lnTo>
                    <a:cubicBezTo>
                      <a:pt x="36754" y="12848"/>
                      <a:pt x="32849" y="9228"/>
                      <a:pt x="25133" y="9228"/>
                    </a:cubicBezTo>
                    <a:cubicBezTo>
                      <a:pt x="19188" y="9368"/>
                      <a:pt x="13804" y="12774"/>
                      <a:pt x="11132" y="18086"/>
                    </a:cubicBezTo>
                    <a:lnTo>
                      <a:pt x="11131" y="61520"/>
                    </a:lnTo>
                    <a:lnTo>
                      <a:pt x="-13" y="61520"/>
                    </a:lnTo>
                    <a:lnTo>
                      <a:pt x="-13" y="1132"/>
                    </a:lnTo>
                    <a:lnTo>
                      <a:pt x="11227" y="1132"/>
                    </a:lnTo>
                    <a:lnTo>
                      <a:pt x="11227" y="7799"/>
                    </a:lnTo>
                    <a:cubicBezTo>
                      <a:pt x="15611" y="2766"/>
                      <a:pt x="21983" y="-89"/>
                      <a:pt x="28658" y="-11"/>
                    </a:cubicBezTo>
                    <a:cubicBezTo>
                      <a:pt x="40373" y="-11"/>
                      <a:pt x="47898" y="6371"/>
                      <a:pt x="47898" y="2189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105" name="Freihandform: Form 104">
                <a:extLst>
                  <a:ext uri="{FF2B5EF4-FFF2-40B4-BE49-F238E27FC236}">
                    <a16:creationId xmlns:a16="http://schemas.microsoft.com/office/drawing/2014/main" id="{2D095680-6FD0-4276-A1BF-AAADDF9153AD}"/>
                  </a:ext>
                </a:extLst>
              </p:cNvPr>
              <p:cNvSpPr/>
              <p:nvPr/>
            </p:nvSpPr>
            <p:spPr>
              <a:xfrm>
                <a:off x="4178472" y="-1057299"/>
                <a:ext cx="59436" cy="83666"/>
              </a:xfrm>
              <a:custGeom>
                <a:avLst/>
                <a:gdLst>
                  <a:gd name="connsiteX0" fmla="*/ 29324 w 59436"/>
                  <a:gd name="connsiteY0" fmla="*/ 46601 h 83666"/>
                  <a:gd name="connsiteX1" fmla="*/ 3035 w 59436"/>
                  <a:gd name="connsiteY1" fmla="*/ 22503 h 83666"/>
                  <a:gd name="connsiteX2" fmla="*/ 30753 w 59436"/>
                  <a:gd name="connsiteY2" fmla="*/ 119 h 83666"/>
                  <a:gd name="connsiteX3" fmla="*/ 59226 w 59436"/>
                  <a:gd name="connsiteY3" fmla="*/ 23393 h 83666"/>
                  <a:gd name="connsiteX4" fmla="*/ 59328 w 59436"/>
                  <a:gd name="connsiteY4" fmla="*/ 24789 h 83666"/>
                  <a:gd name="connsiteX5" fmla="*/ 47708 w 59436"/>
                  <a:gd name="connsiteY5" fmla="*/ 24789 h 83666"/>
                  <a:gd name="connsiteX6" fmla="*/ 30467 w 59436"/>
                  <a:gd name="connsiteY6" fmla="*/ 9454 h 83666"/>
                  <a:gd name="connsiteX7" fmla="*/ 14465 w 59436"/>
                  <a:gd name="connsiteY7" fmla="*/ 22313 h 83666"/>
                  <a:gd name="connsiteX8" fmla="*/ 32849 w 59436"/>
                  <a:gd name="connsiteY8" fmla="*/ 36600 h 83666"/>
                  <a:gd name="connsiteX9" fmla="*/ 59423 w 59436"/>
                  <a:gd name="connsiteY9" fmla="*/ 61746 h 83666"/>
                  <a:gd name="connsiteX10" fmla="*/ 30848 w 59436"/>
                  <a:gd name="connsiteY10" fmla="*/ 83654 h 83666"/>
                  <a:gd name="connsiteX11" fmla="*/ -13 w 59436"/>
                  <a:gd name="connsiteY11" fmla="*/ 58889 h 83666"/>
                  <a:gd name="connsiteX12" fmla="*/ 11608 w 59436"/>
                  <a:gd name="connsiteY12" fmla="*/ 58889 h 83666"/>
                  <a:gd name="connsiteX13" fmla="*/ 30658 w 59436"/>
                  <a:gd name="connsiteY13" fmla="*/ 74414 h 83666"/>
                  <a:gd name="connsiteX14" fmla="*/ 47422 w 59436"/>
                  <a:gd name="connsiteY14" fmla="*/ 61841 h 83666"/>
                  <a:gd name="connsiteX15" fmla="*/ 29324 w 59436"/>
                  <a:gd name="connsiteY15" fmla="*/ 46601 h 83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9436" h="83666">
                    <a:moveTo>
                      <a:pt x="29324" y="46601"/>
                    </a:moveTo>
                    <a:cubicBezTo>
                      <a:pt x="13322" y="41934"/>
                      <a:pt x="3035" y="34981"/>
                      <a:pt x="3035" y="22503"/>
                    </a:cubicBezTo>
                    <a:cubicBezTo>
                      <a:pt x="3035" y="10025"/>
                      <a:pt x="13989" y="119"/>
                      <a:pt x="30753" y="119"/>
                    </a:cubicBezTo>
                    <a:cubicBezTo>
                      <a:pt x="45042" y="-1316"/>
                      <a:pt x="57790" y="9104"/>
                      <a:pt x="59226" y="23393"/>
                    </a:cubicBezTo>
                    <a:cubicBezTo>
                      <a:pt x="59272" y="23857"/>
                      <a:pt x="59306" y="24323"/>
                      <a:pt x="59328" y="24789"/>
                    </a:cubicBezTo>
                    <a:lnTo>
                      <a:pt x="47708" y="24789"/>
                    </a:lnTo>
                    <a:cubicBezTo>
                      <a:pt x="47708" y="15836"/>
                      <a:pt x="42374" y="9454"/>
                      <a:pt x="30467" y="9454"/>
                    </a:cubicBezTo>
                    <a:cubicBezTo>
                      <a:pt x="18561" y="9454"/>
                      <a:pt x="14465" y="14883"/>
                      <a:pt x="14465" y="22313"/>
                    </a:cubicBezTo>
                    <a:cubicBezTo>
                      <a:pt x="14465" y="29742"/>
                      <a:pt x="20085" y="33076"/>
                      <a:pt x="32849" y="36600"/>
                    </a:cubicBezTo>
                    <a:cubicBezTo>
                      <a:pt x="51899" y="41934"/>
                      <a:pt x="59423" y="49268"/>
                      <a:pt x="59423" y="61746"/>
                    </a:cubicBezTo>
                    <a:cubicBezTo>
                      <a:pt x="59423" y="74224"/>
                      <a:pt x="48374" y="83654"/>
                      <a:pt x="30848" y="83654"/>
                    </a:cubicBezTo>
                    <a:cubicBezTo>
                      <a:pt x="15704" y="83654"/>
                      <a:pt x="-13" y="74891"/>
                      <a:pt x="-13" y="58889"/>
                    </a:cubicBezTo>
                    <a:lnTo>
                      <a:pt x="11608" y="58889"/>
                    </a:lnTo>
                    <a:cubicBezTo>
                      <a:pt x="11608" y="69557"/>
                      <a:pt x="20466" y="74414"/>
                      <a:pt x="30658" y="74414"/>
                    </a:cubicBezTo>
                    <a:cubicBezTo>
                      <a:pt x="40850" y="74414"/>
                      <a:pt x="47422" y="69557"/>
                      <a:pt x="47422" y="61841"/>
                    </a:cubicBezTo>
                    <a:cubicBezTo>
                      <a:pt x="47422" y="54126"/>
                      <a:pt x="44850" y="51173"/>
                      <a:pt x="29324" y="4660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106" name="Freihandform: Form 105">
                <a:extLst>
                  <a:ext uri="{FF2B5EF4-FFF2-40B4-BE49-F238E27FC236}">
                    <a16:creationId xmlns:a16="http://schemas.microsoft.com/office/drawing/2014/main" id="{6E37F33B-5E81-4D65-BC71-1732215B6339}"/>
                  </a:ext>
                </a:extLst>
              </p:cNvPr>
              <p:cNvSpPr/>
              <p:nvPr/>
            </p:nvSpPr>
            <p:spPr>
              <a:xfrm>
                <a:off x="4248493" y="-1036116"/>
                <a:ext cx="51620" cy="62990"/>
              </a:xfrm>
              <a:custGeom>
                <a:avLst/>
                <a:gdLst>
                  <a:gd name="connsiteX0" fmla="*/ 51028 w 51620"/>
                  <a:gd name="connsiteY0" fmla="*/ 34944 h 62990"/>
                  <a:gd name="connsiteX1" fmla="*/ 11214 w 51620"/>
                  <a:gd name="connsiteY1" fmla="*/ 34944 h 62990"/>
                  <a:gd name="connsiteX2" fmla="*/ 26685 w 51620"/>
                  <a:gd name="connsiteY2" fmla="*/ 53788 h 62990"/>
                  <a:gd name="connsiteX3" fmla="*/ 43313 w 51620"/>
                  <a:gd name="connsiteY3" fmla="*/ 45231 h 62990"/>
                  <a:gd name="connsiteX4" fmla="*/ 50933 w 51620"/>
                  <a:gd name="connsiteY4" fmla="*/ 51136 h 62990"/>
                  <a:gd name="connsiteX5" fmla="*/ 27883 w 51620"/>
                  <a:gd name="connsiteY5" fmla="*/ 62947 h 62990"/>
                  <a:gd name="connsiteX6" fmla="*/ 0 w 51620"/>
                  <a:gd name="connsiteY6" fmla="*/ 36754 h 62990"/>
                  <a:gd name="connsiteX7" fmla="*/ 70 w 51620"/>
                  <a:gd name="connsiteY7" fmla="*/ 33801 h 62990"/>
                  <a:gd name="connsiteX8" fmla="*/ 69 w 51620"/>
                  <a:gd name="connsiteY8" fmla="*/ 31134 h 62990"/>
                  <a:gd name="connsiteX9" fmla="*/ 27597 w 51620"/>
                  <a:gd name="connsiteY9" fmla="*/ -13 h 62990"/>
                  <a:gd name="connsiteX10" fmla="*/ 51600 w 51620"/>
                  <a:gd name="connsiteY10" fmla="*/ 28562 h 62990"/>
                  <a:gd name="connsiteX11" fmla="*/ 51028 w 51620"/>
                  <a:gd name="connsiteY11" fmla="*/ 34944 h 62990"/>
                  <a:gd name="connsiteX12" fmla="*/ 40741 w 51620"/>
                  <a:gd name="connsiteY12" fmla="*/ 25419 h 62990"/>
                  <a:gd name="connsiteX13" fmla="*/ 40741 w 51620"/>
                  <a:gd name="connsiteY13" fmla="*/ 25419 h 62990"/>
                  <a:gd name="connsiteX14" fmla="*/ 26835 w 51620"/>
                  <a:gd name="connsiteY14" fmla="*/ 9417 h 62990"/>
                  <a:gd name="connsiteX15" fmla="*/ 11785 w 51620"/>
                  <a:gd name="connsiteY15" fmla="*/ 26181 h 62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1620" h="62990">
                    <a:moveTo>
                      <a:pt x="51028" y="34944"/>
                    </a:moveTo>
                    <a:lnTo>
                      <a:pt x="11214" y="34944"/>
                    </a:lnTo>
                    <a:cubicBezTo>
                      <a:pt x="10283" y="44420"/>
                      <a:pt x="17209" y="52857"/>
                      <a:pt x="26685" y="53788"/>
                    </a:cubicBezTo>
                    <a:cubicBezTo>
                      <a:pt x="33428" y="54450"/>
                      <a:pt x="39933" y="51103"/>
                      <a:pt x="43313" y="45231"/>
                    </a:cubicBezTo>
                    <a:lnTo>
                      <a:pt x="50933" y="51136"/>
                    </a:lnTo>
                    <a:cubicBezTo>
                      <a:pt x="45896" y="58892"/>
                      <a:pt x="37120" y="63389"/>
                      <a:pt x="27883" y="62947"/>
                    </a:cubicBezTo>
                    <a:cubicBezTo>
                      <a:pt x="12950" y="63414"/>
                      <a:pt x="467" y="51687"/>
                      <a:pt x="0" y="36754"/>
                    </a:cubicBezTo>
                    <a:cubicBezTo>
                      <a:pt x="-30" y="35769"/>
                      <a:pt x="-7" y="34783"/>
                      <a:pt x="70" y="33801"/>
                    </a:cubicBezTo>
                    <a:lnTo>
                      <a:pt x="69" y="31134"/>
                    </a:lnTo>
                    <a:cubicBezTo>
                      <a:pt x="69" y="11322"/>
                      <a:pt x="12452" y="-13"/>
                      <a:pt x="27597" y="-13"/>
                    </a:cubicBezTo>
                    <a:cubicBezTo>
                      <a:pt x="42742" y="-13"/>
                      <a:pt x="51600" y="10941"/>
                      <a:pt x="51600" y="28562"/>
                    </a:cubicBezTo>
                    <a:cubicBezTo>
                      <a:pt x="51649" y="30704"/>
                      <a:pt x="51457" y="32845"/>
                      <a:pt x="51028" y="34944"/>
                    </a:cubicBezTo>
                    <a:close/>
                    <a:moveTo>
                      <a:pt x="40741" y="25419"/>
                    </a:moveTo>
                    <a:lnTo>
                      <a:pt x="40741" y="25419"/>
                    </a:lnTo>
                    <a:cubicBezTo>
                      <a:pt x="40170" y="17799"/>
                      <a:pt x="37217" y="9417"/>
                      <a:pt x="26835" y="9417"/>
                    </a:cubicBezTo>
                    <a:cubicBezTo>
                      <a:pt x="19024" y="9417"/>
                      <a:pt x="13214" y="15227"/>
                      <a:pt x="11785" y="261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107" name="Freihandform: Form 106">
                <a:extLst>
                  <a:ext uri="{FF2B5EF4-FFF2-40B4-BE49-F238E27FC236}">
                    <a16:creationId xmlns:a16="http://schemas.microsoft.com/office/drawing/2014/main" id="{EDD61F30-080D-49C6-834C-0B953DBA4EA0}"/>
                  </a:ext>
                </a:extLst>
              </p:cNvPr>
              <p:cNvSpPr/>
              <p:nvPr/>
            </p:nvSpPr>
            <p:spPr>
              <a:xfrm>
                <a:off x="4313346" y="-1036121"/>
                <a:ext cx="29432" cy="62012"/>
              </a:xfrm>
              <a:custGeom>
                <a:avLst/>
                <a:gdLst>
                  <a:gd name="connsiteX0" fmla="*/ 29419 w 29432"/>
                  <a:gd name="connsiteY0" fmla="*/ 849 h 62012"/>
                  <a:gd name="connsiteX1" fmla="*/ 29419 w 29432"/>
                  <a:gd name="connsiteY1" fmla="*/ 11041 h 62012"/>
                  <a:gd name="connsiteX2" fmla="*/ 24276 w 29432"/>
                  <a:gd name="connsiteY2" fmla="*/ 11041 h 62012"/>
                  <a:gd name="connsiteX3" fmla="*/ 11131 w 29432"/>
                  <a:gd name="connsiteY3" fmla="*/ 18946 h 62012"/>
                  <a:gd name="connsiteX4" fmla="*/ 11131 w 29432"/>
                  <a:gd name="connsiteY4" fmla="*/ 61999 h 62012"/>
                  <a:gd name="connsiteX5" fmla="*/ -13 w 29432"/>
                  <a:gd name="connsiteY5" fmla="*/ 61999 h 62012"/>
                  <a:gd name="connsiteX6" fmla="*/ -13 w 29432"/>
                  <a:gd name="connsiteY6" fmla="*/ 1135 h 62012"/>
                  <a:gd name="connsiteX7" fmla="*/ 11131 w 29432"/>
                  <a:gd name="connsiteY7" fmla="*/ 1135 h 62012"/>
                  <a:gd name="connsiteX8" fmla="*/ 11131 w 29432"/>
                  <a:gd name="connsiteY8" fmla="*/ 7421 h 62012"/>
                  <a:gd name="connsiteX9" fmla="*/ 24752 w 29432"/>
                  <a:gd name="connsiteY9" fmla="*/ -8 h 62012"/>
                  <a:gd name="connsiteX10" fmla="*/ 29419 w 29432"/>
                  <a:gd name="connsiteY10" fmla="*/ 849 h 62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432" h="62012">
                    <a:moveTo>
                      <a:pt x="29419" y="849"/>
                    </a:moveTo>
                    <a:lnTo>
                      <a:pt x="29419" y="11041"/>
                    </a:lnTo>
                    <a:cubicBezTo>
                      <a:pt x="27711" y="10844"/>
                      <a:pt x="25985" y="10844"/>
                      <a:pt x="24276" y="11041"/>
                    </a:cubicBezTo>
                    <a:cubicBezTo>
                      <a:pt x="18666" y="10640"/>
                      <a:pt x="13407" y="13803"/>
                      <a:pt x="11131" y="18946"/>
                    </a:cubicBezTo>
                    <a:lnTo>
                      <a:pt x="11131" y="61999"/>
                    </a:lnTo>
                    <a:lnTo>
                      <a:pt x="-13" y="61999"/>
                    </a:lnTo>
                    <a:lnTo>
                      <a:pt x="-13" y="1135"/>
                    </a:lnTo>
                    <a:lnTo>
                      <a:pt x="11131" y="1135"/>
                    </a:lnTo>
                    <a:lnTo>
                      <a:pt x="11131" y="7421"/>
                    </a:lnTo>
                    <a:cubicBezTo>
                      <a:pt x="14020" y="2691"/>
                      <a:pt x="19211" y="-141"/>
                      <a:pt x="24752" y="-8"/>
                    </a:cubicBezTo>
                    <a:cubicBezTo>
                      <a:pt x="26343" y="30"/>
                      <a:pt x="27918" y="320"/>
                      <a:pt x="29419" y="8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108" name="Freihandform: Form 107">
                <a:extLst>
                  <a:ext uri="{FF2B5EF4-FFF2-40B4-BE49-F238E27FC236}">
                    <a16:creationId xmlns:a16="http://schemas.microsoft.com/office/drawing/2014/main" id="{BB42C3C7-EAA0-40FE-A42E-CA9657E3D78B}"/>
                  </a:ext>
                </a:extLst>
              </p:cNvPr>
              <p:cNvSpPr/>
              <p:nvPr/>
            </p:nvSpPr>
            <p:spPr>
              <a:xfrm>
                <a:off x="4348398" y="-1034973"/>
                <a:ext cx="51625" cy="60388"/>
              </a:xfrm>
              <a:custGeom>
                <a:avLst/>
                <a:gdLst>
                  <a:gd name="connsiteX0" fmla="*/ 40183 w 51625"/>
                  <a:gd name="connsiteY0" fmla="*/ -13 h 60388"/>
                  <a:gd name="connsiteX1" fmla="*/ 51613 w 51625"/>
                  <a:gd name="connsiteY1" fmla="*/ -13 h 60388"/>
                  <a:gd name="connsiteX2" fmla="*/ 30086 w 51625"/>
                  <a:gd name="connsiteY2" fmla="*/ 60376 h 60388"/>
                  <a:gd name="connsiteX3" fmla="*/ 21704 w 51625"/>
                  <a:gd name="connsiteY3" fmla="*/ 60376 h 60388"/>
                  <a:gd name="connsiteX4" fmla="*/ -13 w 51625"/>
                  <a:gd name="connsiteY4" fmla="*/ -13 h 60388"/>
                  <a:gd name="connsiteX5" fmla="*/ 11322 w 51625"/>
                  <a:gd name="connsiteY5" fmla="*/ -13 h 60388"/>
                  <a:gd name="connsiteX6" fmla="*/ 26086 w 51625"/>
                  <a:gd name="connsiteY6" fmla="*/ 45231 h 60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25" h="60388">
                    <a:moveTo>
                      <a:pt x="40183" y="-13"/>
                    </a:moveTo>
                    <a:lnTo>
                      <a:pt x="51613" y="-13"/>
                    </a:lnTo>
                    <a:lnTo>
                      <a:pt x="30086" y="60376"/>
                    </a:lnTo>
                    <a:lnTo>
                      <a:pt x="21704" y="60376"/>
                    </a:lnTo>
                    <a:lnTo>
                      <a:pt x="-13" y="-13"/>
                    </a:lnTo>
                    <a:lnTo>
                      <a:pt x="11322" y="-13"/>
                    </a:lnTo>
                    <a:lnTo>
                      <a:pt x="26086" y="4523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109" name="Freihandform: Form 108">
                <a:extLst>
                  <a:ext uri="{FF2B5EF4-FFF2-40B4-BE49-F238E27FC236}">
                    <a16:creationId xmlns:a16="http://schemas.microsoft.com/office/drawing/2014/main" id="{8BCFFFE7-1D78-4D76-87D2-C921256D7F5A}"/>
                  </a:ext>
                </a:extLst>
              </p:cNvPr>
              <p:cNvSpPr/>
              <p:nvPr/>
            </p:nvSpPr>
            <p:spPr>
              <a:xfrm>
                <a:off x="4410875" y="-1059078"/>
                <a:ext cx="13151" cy="84493"/>
              </a:xfrm>
              <a:custGeom>
                <a:avLst/>
                <a:gdLst>
                  <a:gd name="connsiteX0" fmla="*/ -6 w 13151"/>
                  <a:gd name="connsiteY0" fmla="*/ 6566 h 84493"/>
                  <a:gd name="connsiteX1" fmla="*/ 5981 w 13151"/>
                  <a:gd name="connsiteY1" fmla="*/ -6 h 84493"/>
                  <a:gd name="connsiteX2" fmla="*/ 6566 w 13151"/>
                  <a:gd name="connsiteY2" fmla="*/ -6 h 84493"/>
                  <a:gd name="connsiteX3" fmla="*/ 13139 w 13151"/>
                  <a:gd name="connsiteY3" fmla="*/ 6566 h 84493"/>
                  <a:gd name="connsiteX4" fmla="*/ 6566 w 13151"/>
                  <a:gd name="connsiteY4" fmla="*/ 13139 h 84493"/>
                  <a:gd name="connsiteX5" fmla="*/ -6 w 13151"/>
                  <a:gd name="connsiteY5" fmla="*/ 6566 h 84493"/>
                  <a:gd name="connsiteX6" fmla="*/ 12472 w 13151"/>
                  <a:gd name="connsiteY6" fmla="*/ 24092 h 84493"/>
                  <a:gd name="connsiteX7" fmla="*/ 12472 w 13151"/>
                  <a:gd name="connsiteY7" fmla="*/ 84481 h 84493"/>
                  <a:gd name="connsiteX8" fmla="*/ 1328 w 13151"/>
                  <a:gd name="connsiteY8" fmla="*/ 84481 h 84493"/>
                  <a:gd name="connsiteX9" fmla="*/ 1328 w 13151"/>
                  <a:gd name="connsiteY9" fmla="*/ 24092 h 84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51" h="84493">
                    <a:moveTo>
                      <a:pt x="-6" y="6566"/>
                    </a:moveTo>
                    <a:cubicBezTo>
                      <a:pt x="-167" y="3098"/>
                      <a:pt x="2513" y="156"/>
                      <a:pt x="5981" y="-6"/>
                    </a:cubicBezTo>
                    <a:cubicBezTo>
                      <a:pt x="6176" y="-15"/>
                      <a:pt x="6372" y="-15"/>
                      <a:pt x="6566" y="-6"/>
                    </a:cubicBezTo>
                    <a:cubicBezTo>
                      <a:pt x="10196" y="-6"/>
                      <a:pt x="13139" y="2937"/>
                      <a:pt x="13139" y="6566"/>
                    </a:cubicBezTo>
                    <a:cubicBezTo>
                      <a:pt x="13139" y="10196"/>
                      <a:pt x="10196" y="13139"/>
                      <a:pt x="6566" y="13139"/>
                    </a:cubicBezTo>
                    <a:cubicBezTo>
                      <a:pt x="2937" y="13139"/>
                      <a:pt x="-6" y="10196"/>
                      <a:pt x="-6" y="6566"/>
                    </a:cubicBezTo>
                    <a:close/>
                    <a:moveTo>
                      <a:pt x="12472" y="24092"/>
                    </a:moveTo>
                    <a:lnTo>
                      <a:pt x="12472" y="84481"/>
                    </a:lnTo>
                    <a:lnTo>
                      <a:pt x="1328" y="84481"/>
                    </a:lnTo>
                    <a:lnTo>
                      <a:pt x="1328" y="2409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110" name="Freihandform: Form 109">
                <a:extLst>
                  <a:ext uri="{FF2B5EF4-FFF2-40B4-BE49-F238E27FC236}">
                    <a16:creationId xmlns:a16="http://schemas.microsoft.com/office/drawing/2014/main" id="{7E522FC1-3DF7-40EC-BA86-073E2071535D}"/>
                  </a:ext>
                </a:extLst>
              </p:cNvPr>
              <p:cNvSpPr/>
              <p:nvPr/>
            </p:nvSpPr>
            <p:spPr>
              <a:xfrm>
                <a:off x="4437484" y="-1036027"/>
                <a:ext cx="48740" cy="62590"/>
              </a:xfrm>
              <a:custGeom>
                <a:avLst/>
                <a:gdLst>
                  <a:gd name="connsiteX0" fmla="*/ 11295 w 48740"/>
                  <a:gd name="connsiteY0" fmla="*/ 30378 h 62590"/>
                  <a:gd name="connsiteX1" fmla="*/ 11295 w 48740"/>
                  <a:gd name="connsiteY1" fmla="*/ 32759 h 62590"/>
                  <a:gd name="connsiteX2" fmla="*/ 26725 w 48740"/>
                  <a:gd name="connsiteY2" fmla="*/ 53714 h 62590"/>
                  <a:gd name="connsiteX3" fmla="*/ 41299 w 48740"/>
                  <a:gd name="connsiteY3" fmla="*/ 45046 h 62590"/>
                  <a:gd name="connsiteX4" fmla="*/ 48728 w 48740"/>
                  <a:gd name="connsiteY4" fmla="*/ 50761 h 62590"/>
                  <a:gd name="connsiteX5" fmla="*/ 26344 w 48740"/>
                  <a:gd name="connsiteY5" fmla="*/ 62572 h 62590"/>
                  <a:gd name="connsiteX6" fmla="*/ -8 w 48740"/>
                  <a:gd name="connsiteY6" fmla="*/ 35213 h 62590"/>
                  <a:gd name="connsiteX7" fmla="*/ 151 w 48740"/>
                  <a:gd name="connsiteY7" fmla="*/ 32759 h 62590"/>
                  <a:gd name="connsiteX8" fmla="*/ 151 w 48740"/>
                  <a:gd name="connsiteY8" fmla="*/ 30378 h 62590"/>
                  <a:gd name="connsiteX9" fmla="*/ 26725 w 48740"/>
                  <a:gd name="connsiteY9" fmla="*/ -7 h 62590"/>
                  <a:gd name="connsiteX10" fmla="*/ 47014 w 48740"/>
                  <a:gd name="connsiteY10" fmla="*/ 8851 h 62590"/>
                  <a:gd name="connsiteX11" fmla="*/ 40822 w 48740"/>
                  <a:gd name="connsiteY11" fmla="*/ 15900 h 62590"/>
                  <a:gd name="connsiteX12" fmla="*/ 26630 w 48740"/>
                  <a:gd name="connsiteY12" fmla="*/ 8947 h 62590"/>
                  <a:gd name="connsiteX13" fmla="*/ 11295 w 48740"/>
                  <a:gd name="connsiteY13" fmla="*/ 30378 h 62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8740" h="62590">
                    <a:moveTo>
                      <a:pt x="11295" y="30378"/>
                    </a:moveTo>
                    <a:lnTo>
                      <a:pt x="11295" y="32759"/>
                    </a:lnTo>
                    <a:cubicBezTo>
                      <a:pt x="11295" y="45904"/>
                      <a:pt x="17296" y="53714"/>
                      <a:pt x="26725" y="53714"/>
                    </a:cubicBezTo>
                    <a:cubicBezTo>
                      <a:pt x="32735" y="53471"/>
                      <a:pt x="38216" y="50211"/>
                      <a:pt x="41299" y="45046"/>
                    </a:cubicBezTo>
                    <a:lnTo>
                      <a:pt x="48728" y="50761"/>
                    </a:lnTo>
                    <a:cubicBezTo>
                      <a:pt x="43803" y="58295"/>
                      <a:pt x="35343" y="62759"/>
                      <a:pt x="26344" y="62572"/>
                    </a:cubicBezTo>
                    <a:cubicBezTo>
                      <a:pt x="11512" y="62294"/>
                      <a:pt x="-286" y="50045"/>
                      <a:pt x="-8" y="35213"/>
                    </a:cubicBezTo>
                    <a:cubicBezTo>
                      <a:pt x="7" y="34393"/>
                      <a:pt x="60" y="33574"/>
                      <a:pt x="151" y="32759"/>
                    </a:cubicBezTo>
                    <a:lnTo>
                      <a:pt x="151" y="30378"/>
                    </a:lnTo>
                    <a:cubicBezTo>
                      <a:pt x="151" y="11899"/>
                      <a:pt x="10533" y="-7"/>
                      <a:pt x="26725" y="-7"/>
                    </a:cubicBezTo>
                    <a:cubicBezTo>
                      <a:pt x="34460" y="-171"/>
                      <a:pt x="41877" y="3067"/>
                      <a:pt x="47014" y="8851"/>
                    </a:cubicBezTo>
                    <a:lnTo>
                      <a:pt x="40822" y="15900"/>
                    </a:lnTo>
                    <a:cubicBezTo>
                      <a:pt x="37322" y="11637"/>
                      <a:pt x="32145" y="9100"/>
                      <a:pt x="26630" y="8947"/>
                    </a:cubicBezTo>
                    <a:cubicBezTo>
                      <a:pt x="17200" y="8947"/>
                      <a:pt x="11295" y="16852"/>
                      <a:pt x="11295" y="303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111" name="Freihandform: Form 110">
                <a:extLst>
                  <a:ext uri="{FF2B5EF4-FFF2-40B4-BE49-F238E27FC236}">
                    <a16:creationId xmlns:a16="http://schemas.microsoft.com/office/drawing/2014/main" id="{A01D1C27-2C06-463F-A2EC-F7AE5E751C12}"/>
                  </a:ext>
                </a:extLst>
              </p:cNvPr>
              <p:cNvSpPr/>
              <p:nvPr/>
            </p:nvSpPr>
            <p:spPr>
              <a:xfrm>
                <a:off x="4494202" y="-1036116"/>
                <a:ext cx="51783" cy="62702"/>
              </a:xfrm>
              <a:custGeom>
                <a:avLst/>
                <a:gdLst>
                  <a:gd name="connsiteX0" fmla="*/ 51351 w 51783"/>
                  <a:gd name="connsiteY0" fmla="*/ 34944 h 62702"/>
                  <a:gd name="connsiteX1" fmla="*/ 11441 w 51783"/>
                  <a:gd name="connsiteY1" fmla="*/ 34944 h 62702"/>
                  <a:gd name="connsiteX2" fmla="*/ 27478 w 51783"/>
                  <a:gd name="connsiteY2" fmla="*/ 53309 h 62702"/>
                  <a:gd name="connsiteX3" fmla="*/ 43445 w 51783"/>
                  <a:gd name="connsiteY3" fmla="*/ 44945 h 62702"/>
                  <a:gd name="connsiteX4" fmla="*/ 50970 w 51783"/>
                  <a:gd name="connsiteY4" fmla="*/ 50851 h 62702"/>
                  <a:gd name="connsiteX5" fmla="*/ 28014 w 51783"/>
                  <a:gd name="connsiteY5" fmla="*/ 62662 h 62702"/>
                  <a:gd name="connsiteX6" fmla="*/ 40 w 51783"/>
                  <a:gd name="connsiteY6" fmla="*/ 36567 h 62702"/>
                  <a:gd name="connsiteX7" fmla="*/ 106 w 51783"/>
                  <a:gd name="connsiteY7" fmla="*/ 33515 h 62702"/>
                  <a:gd name="connsiteX8" fmla="*/ 106 w 51783"/>
                  <a:gd name="connsiteY8" fmla="*/ 31134 h 62702"/>
                  <a:gd name="connsiteX9" fmla="*/ 25980 w 51783"/>
                  <a:gd name="connsiteY9" fmla="*/ 92 h 62702"/>
                  <a:gd name="connsiteX10" fmla="*/ 27729 w 51783"/>
                  <a:gd name="connsiteY10" fmla="*/ -13 h 62702"/>
                  <a:gd name="connsiteX11" fmla="*/ 51732 w 51783"/>
                  <a:gd name="connsiteY11" fmla="*/ 28562 h 62702"/>
                  <a:gd name="connsiteX12" fmla="*/ 51351 w 51783"/>
                  <a:gd name="connsiteY12" fmla="*/ 34944 h 62702"/>
                  <a:gd name="connsiteX13" fmla="*/ 40683 w 51783"/>
                  <a:gd name="connsiteY13" fmla="*/ 25419 h 62702"/>
                  <a:gd name="connsiteX14" fmla="*/ 40683 w 51783"/>
                  <a:gd name="connsiteY14" fmla="*/ 25419 h 62702"/>
                  <a:gd name="connsiteX15" fmla="*/ 26776 w 51783"/>
                  <a:gd name="connsiteY15" fmla="*/ 9417 h 62702"/>
                  <a:gd name="connsiteX16" fmla="*/ 11822 w 51783"/>
                  <a:gd name="connsiteY16" fmla="*/ 26181 h 62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1783" h="62702">
                    <a:moveTo>
                      <a:pt x="51351" y="34944"/>
                    </a:moveTo>
                    <a:lnTo>
                      <a:pt x="11441" y="34944"/>
                    </a:lnTo>
                    <a:cubicBezTo>
                      <a:pt x="10798" y="44444"/>
                      <a:pt x="17978" y="52666"/>
                      <a:pt x="27478" y="53309"/>
                    </a:cubicBezTo>
                    <a:cubicBezTo>
                      <a:pt x="33950" y="53747"/>
                      <a:pt x="40120" y="50515"/>
                      <a:pt x="43445" y="44945"/>
                    </a:cubicBezTo>
                    <a:lnTo>
                      <a:pt x="50970" y="50851"/>
                    </a:lnTo>
                    <a:cubicBezTo>
                      <a:pt x="45964" y="58591"/>
                      <a:pt x="37222" y="63089"/>
                      <a:pt x="28014" y="62662"/>
                    </a:cubicBezTo>
                    <a:cubicBezTo>
                      <a:pt x="13084" y="63181"/>
                      <a:pt x="559" y="51498"/>
                      <a:pt x="40" y="36567"/>
                    </a:cubicBezTo>
                    <a:cubicBezTo>
                      <a:pt x="5" y="35549"/>
                      <a:pt x="27" y="34530"/>
                      <a:pt x="106" y="33515"/>
                    </a:cubicBezTo>
                    <a:lnTo>
                      <a:pt x="106" y="31134"/>
                    </a:lnTo>
                    <a:cubicBezTo>
                      <a:pt x="-1321" y="15417"/>
                      <a:pt x="10263" y="1519"/>
                      <a:pt x="25980" y="92"/>
                    </a:cubicBezTo>
                    <a:cubicBezTo>
                      <a:pt x="26562" y="39"/>
                      <a:pt x="27145" y="4"/>
                      <a:pt x="27729" y="-13"/>
                    </a:cubicBezTo>
                    <a:cubicBezTo>
                      <a:pt x="42492" y="-13"/>
                      <a:pt x="51732" y="10941"/>
                      <a:pt x="51732" y="28562"/>
                    </a:cubicBezTo>
                    <a:cubicBezTo>
                      <a:pt x="51844" y="30697"/>
                      <a:pt x="51716" y="32838"/>
                      <a:pt x="51351" y="34944"/>
                    </a:cubicBezTo>
                    <a:close/>
                    <a:moveTo>
                      <a:pt x="40683" y="25419"/>
                    </a:moveTo>
                    <a:lnTo>
                      <a:pt x="40683" y="25419"/>
                    </a:lnTo>
                    <a:cubicBezTo>
                      <a:pt x="40111" y="17799"/>
                      <a:pt x="37158" y="9417"/>
                      <a:pt x="26776" y="9417"/>
                    </a:cubicBezTo>
                    <a:cubicBezTo>
                      <a:pt x="18966" y="9417"/>
                      <a:pt x="13155" y="15227"/>
                      <a:pt x="11822" y="261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112" name="Freihandform: Form 111">
                <a:extLst>
                  <a:ext uri="{FF2B5EF4-FFF2-40B4-BE49-F238E27FC236}">
                    <a16:creationId xmlns:a16="http://schemas.microsoft.com/office/drawing/2014/main" id="{9816CE10-18AD-45B4-873F-E6EE21803E5C}"/>
                  </a:ext>
                </a:extLst>
              </p:cNvPr>
              <p:cNvSpPr/>
              <p:nvPr/>
            </p:nvSpPr>
            <p:spPr>
              <a:xfrm>
                <a:off x="4556710" y="-1036023"/>
                <a:ext cx="47720" cy="62698"/>
              </a:xfrm>
              <a:custGeom>
                <a:avLst/>
                <a:gdLst>
                  <a:gd name="connsiteX0" fmla="*/ 36563 w 47720"/>
                  <a:gd name="connsiteY0" fmla="*/ 44947 h 62698"/>
                  <a:gd name="connsiteX1" fmla="*/ 23228 w 47720"/>
                  <a:gd name="connsiteY1" fmla="*/ 35422 h 62698"/>
                  <a:gd name="connsiteX2" fmla="*/ 2654 w 47720"/>
                  <a:gd name="connsiteY2" fmla="*/ 17801 h 62698"/>
                  <a:gd name="connsiteX3" fmla="*/ 24467 w 47720"/>
                  <a:gd name="connsiteY3" fmla="*/ -11 h 62698"/>
                  <a:gd name="connsiteX4" fmla="*/ 45707 w 47720"/>
                  <a:gd name="connsiteY4" fmla="*/ 8466 h 62698"/>
                  <a:gd name="connsiteX5" fmla="*/ 39706 w 47720"/>
                  <a:gd name="connsiteY5" fmla="*/ 15420 h 62698"/>
                  <a:gd name="connsiteX6" fmla="*/ 24466 w 47720"/>
                  <a:gd name="connsiteY6" fmla="*/ 8943 h 62698"/>
                  <a:gd name="connsiteX7" fmla="*/ 13798 w 47720"/>
                  <a:gd name="connsiteY7" fmla="*/ 17420 h 62698"/>
                  <a:gd name="connsiteX8" fmla="*/ 25800 w 47720"/>
                  <a:gd name="connsiteY8" fmla="*/ 26469 h 62698"/>
                  <a:gd name="connsiteX9" fmla="*/ 47707 w 47720"/>
                  <a:gd name="connsiteY9" fmla="*/ 44566 h 62698"/>
                  <a:gd name="connsiteX10" fmla="*/ 24467 w 47720"/>
                  <a:gd name="connsiteY10" fmla="*/ 62664 h 62698"/>
                  <a:gd name="connsiteX11" fmla="*/ -13 w 47720"/>
                  <a:gd name="connsiteY11" fmla="*/ 50567 h 62698"/>
                  <a:gd name="connsiteX12" fmla="*/ 7702 w 47720"/>
                  <a:gd name="connsiteY12" fmla="*/ 44661 h 62698"/>
                  <a:gd name="connsiteX13" fmla="*/ 24847 w 47720"/>
                  <a:gd name="connsiteY13" fmla="*/ 53615 h 62698"/>
                  <a:gd name="connsiteX14" fmla="*/ 36563 w 47720"/>
                  <a:gd name="connsiteY14" fmla="*/ 44947 h 62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7720" h="62698">
                    <a:moveTo>
                      <a:pt x="36563" y="44947"/>
                    </a:moveTo>
                    <a:cubicBezTo>
                      <a:pt x="36563" y="40089"/>
                      <a:pt x="32944" y="37422"/>
                      <a:pt x="23228" y="35422"/>
                    </a:cubicBezTo>
                    <a:cubicBezTo>
                      <a:pt x="9227" y="32565"/>
                      <a:pt x="2654" y="26850"/>
                      <a:pt x="2654" y="17801"/>
                    </a:cubicBezTo>
                    <a:cubicBezTo>
                      <a:pt x="2654" y="8752"/>
                      <a:pt x="11417" y="-11"/>
                      <a:pt x="24467" y="-11"/>
                    </a:cubicBezTo>
                    <a:cubicBezTo>
                      <a:pt x="32388" y="-100"/>
                      <a:pt x="40024" y="2947"/>
                      <a:pt x="45707" y="8466"/>
                    </a:cubicBezTo>
                    <a:lnTo>
                      <a:pt x="39706" y="15420"/>
                    </a:lnTo>
                    <a:cubicBezTo>
                      <a:pt x="35614" y="11432"/>
                      <a:pt x="30177" y="9121"/>
                      <a:pt x="24466" y="8943"/>
                    </a:cubicBezTo>
                    <a:cubicBezTo>
                      <a:pt x="17894" y="8943"/>
                      <a:pt x="13798" y="12276"/>
                      <a:pt x="13798" y="17420"/>
                    </a:cubicBezTo>
                    <a:cubicBezTo>
                      <a:pt x="13798" y="22563"/>
                      <a:pt x="16561" y="24278"/>
                      <a:pt x="25800" y="26469"/>
                    </a:cubicBezTo>
                    <a:cubicBezTo>
                      <a:pt x="41421" y="29993"/>
                      <a:pt x="47707" y="35232"/>
                      <a:pt x="47707" y="44566"/>
                    </a:cubicBezTo>
                    <a:cubicBezTo>
                      <a:pt x="47707" y="55996"/>
                      <a:pt x="38182" y="62664"/>
                      <a:pt x="24467" y="62664"/>
                    </a:cubicBezTo>
                    <a:cubicBezTo>
                      <a:pt x="14784" y="63043"/>
                      <a:pt x="5568" y="58489"/>
                      <a:pt x="-13" y="50567"/>
                    </a:cubicBezTo>
                    <a:lnTo>
                      <a:pt x="7702" y="44661"/>
                    </a:lnTo>
                    <a:cubicBezTo>
                      <a:pt x="11536" y="50353"/>
                      <a:pt x="17986" y="53722"/>
                      <a:pt x="24847" y="53615"/>
                    </a:cubicBezTo>
                    <a:cubicBezTo>
                      <a:pt x="31896" y="53901"/>
                      <a:pt x="36563" y="50472"/>
                      <a:pt x="36563" y="4494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</p:grpSp>
      </p:grp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3038129-4A50-4935-BF6A-E1D7694DF3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b="0" dirty="0"/>
              <a:t>STATISTICS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78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dirty="0"/>
              <a:t>WORLD POPULATION</a:t>
            </a:r>
          </a:p>
        </p:txBody>
      </p:sp>
      <p:sp>
        <p:nvSpPr>
          <p:cNvPr id="14" name="Inhalt 1"/>
          <p:cNvSpPr>
            <a:spLocks noGrp="1"/>
          </p:cNvSpPr>
          <p:nvPr>
            <p:ph idx="1"/>
          </p:nvPr>
        </p:nvSpPr>
        <p:spPr bwMode="gray">
          <a:xfrm>
            <a:off x="540000" y="2497126"/>
            <a:ext cx="4459290" cy="1863747"/>
          </a:xfrm>
        </p:spPr>
        <p:txBody>
          <a:bodyPr anchor="t"/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dirty="0"/>
              <a:t>7,8 Billion People on Earth.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dirty="0"/>
              <a:t>1,5 Billion People in China.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dirty="0"/>
              <a:t>1/5 of the World Population is Chinese.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dirty="0"/>
              <a:t>Every 5</a:t>
            </a:r>
            <a:r>
              <a:rPr lang="en-GB" baseline="30000" dirty="0"/>
              <a:t>th</a:t>
            </a:r>
            <a:r>
              <a:rPr lang="en-GB" dirty="0"/>
              <a:t> baby born is Chinese.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dirty="0"/>
              <a:t>So…….</a:t>
            </a:r>
          </a:p>
        </p:txBody>
      </p:sp>
      <p:sp>
        <p:nvSpPr>
          <p:cNvPr id="10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de-DE" noProof="0" smtClean="0"/>
              <a:t>4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97882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Bildplatzhalter 43" descr="Ein Bild, das draußen, Himmel enthält.&#10;&#10;Automatisch generierte Beschreibung">
            <a:extLst>
              <a:ext uri="{FF2B5EF4-FFF2-40B4-BE49-F238E27FC236}">
                <a16:creationId xmlns:a16="http://schemas.microsoft.com/office/drawing/2014/main" id="{69E48AAD-8B74-456D-BEC0-BD459654EC49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2"/>
          <a:srcRect l="33201" t="23103" r="2325" b="23103"/>
          <a:stretch/>
        </p:blipFill>
        <p:spPr>
          <a:xfrm>
            <a:off x="88606" y="88200"/>
            <a:ext cx="12013200" cy="6681600"/>
          </a:xfrm>
        </p:spPr>
      </p:pic>
      <p:sp>
        <p:nvSpPr>
          <p:cNvPr id="40" name="Rechteck 39">
            <a:extLst>
              <a:ext uri="{FF2B5EF4-FFF2-40B4-BE49-F238E27FC236}">
                <a16:creationId xmlns:a16="http://schemas.microsoft.com/office/drawing/2014/main" id="{BF8DBF7B-AC1F-40D4-8726-46FA9CCD5F85}"/>
              </a:ext>
            </a:extLst>
          </p:cNvPr>
          <p:cNvSpPr/>
          <p:nvPr/>
        </p:nvSpPr>
        <p:spPr>
          <a:xfrm>
            <a:off x="88606" y="88200"/>
            <a:ext cx="12013200" cy="6681600"/>
          </a:xfrm>
          <a:prstGeom prst="rect">
            <a:avLst/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de-DE" dirty="0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82AB35D6-B9E8-4DB8-886C-87F720A42625}"/>
              </a:ext>
            </a:extLst>
          </p:cNvPr>
          <p:cNvGrpSpPr>
            <a:grpSpLocks noChangeAspect="1"/>
          </p:cNvGrpSpPr>
          <p:nvPr/>
        </p:nvGrpSpPr>
        <p:grpSpPr>
          <a:xfrm>
            <a:off x="9532128" y="6228000"/>
            <a:ext cx="2320671" cy="360000"/>
            <a:chOff x="922011" y="-1136795"/>
            <a:chExt cx="2768825" cy="429521"/>
          </a:xfrm>
          <a:solidFill>
            <a:schemeClr val="bg1"/>
          </a:solidFill>
        </p:grpSpPr>
        <p:grpSp>
          <p:nvGrpSpPr>
            <p:cNvPr id="14" name="Grafik 2">
              <a:extLst>
                <a:ext uri="{FF2B5EF4-FFF2-40B4-BE49-F238E27FC236}">
                  <a16:creationId xmlns:a16="http://schemas.microsoft.com/office/drawing/2014/main" id="{8DD90FF5-A2D5-4EDE-80D9-CA750296948E}"/>
                </a:ext>
              </a:extLst>
            </p:cNvPr>
            <p:cNvGrpSpPr/>
            <p:nvPr/>
          </p:nvGrpSpPr>
          <p:grpSpPr>
            <a:xfrm>
              <a:off x="3001848" y="-1136795"/>
              <a:ext cx="688988" cy="429521"/>
              <a:chOff x="3001849" y="-1136795"/>
              <a:chExt cx="389763" cy="242982"/>
            </a:xfrm>
            <a:grpFill/>
          </p:grpSpPr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46BC1ED8-13C8-4DE9-976D-587836682E18}"/>
                  </a:ext>
                </a:extLst>
              </p:cNvPr>
              <p:cNvSpPr/>
              <p:nvPr/>
            </p:nvSpPr>
            <p:spPr>
              <a:xfrm>
                <a:off x="3075484" y="-1136795"/>
                <a:ext cx="316127" cy="161925"/>
              </a:xfrm>
              <a:custGeom>
                <a:avLst/>
                <a:gdLst>
                  <a:gd name="connsiteX0" fmla="*/ 121233 w 316127"/>
                  <a:gd name="connsiteY0" fmla="*/ -13 h 161925"/>
                  <a:gd name="connsiteX1" fmla="*/ -13 w 316127"/>
                  <a:gd name="connsiteY1" fmla="*/ 121629 h 161925"/>
                  <a:gd name="connsiteX2" fmla="*/ 6933 w 316127"/>
                  <a:gd name="connsiteY2" fmla="*/ 161912 h 161925"/>
                  <a:gd name="connsiteX3" fmla="*/ 154094 w 316127"/>
                  <a:gd name="connsiteY3" fmla="*/ 161912 h 161925"/>
                  <a:gd name="connsiteX4" fmla="*/ 189527 w 316127"/>
                  <a:gd name="connsiteY4" fmla="*/ 126098 h 161925"/>
                  <a:gd name="connsiteX5" fmla="*/ 42937 w 316127"/>
                  <a:gd name="connsiteY5" fmla="*/ 126098 h 161925"/>
                  <a:gd name="connsiteX6" fmla="*/ 14934 w 316127"/>
                  <a:gd name="connsiteY6" fmla="*/ 154673 h 161925"/>
                  <a:gd name="connsiteX7" fmla="*/ 9886 w 316127"/>
                  <a:gd name="connsiteY7" fmla="*/ 121812 h 161925"/>
                  <a:gd name="connsiteX8" fmla="*/ 119137 w 316127"/>
                  <a:gd name="connsiteY8" fmla="*/ 10084 h 161925"/>
                  <a:gd name="connsiteX9" fmla="*/ 306018 w 316127"/>
                  <a:gd name="connsiteY9" fmla="*/ 10084 h 161925"/>
                  <a:gd name="connsiteX10" fmla="*/ 316114 w 316127"/>
                  <a:gd name="connsiteY10" fmla="*/ -13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6127" h="161925">
                    <a:moveTo>
                      <a:pt x="121233" y="-13"/>
                    </a:moveTo>
                    <a:cubicBezTo>
                      <a:pt x="54161" y="97"/>
                      <a:pt x="-122" y="54558"/>
                      <a:pt x="-13" y="121629"/>
                    </a:cubicBezTo>
                    <a:cubicBezTo>
                      <a:pt x="10" y="135353"/>
                      <a:pt x="2358" y="148973"/>
                      <a:pt x="6933" y="161912"/>
                    </a:cubicBezTo>
                    <a:lnTo>
                      <a:pt x="154094" y="161912"/>
                    </a:lnTo>
                    <a:lnTo>
                      <a:pt x="189527" y="126098"/>
                    </a:lnTo>
                    <a:lnTo>
                      <a:pt x="42937" y="126098"/>
                    </a:lnTo>
                    <a:lnTo>
                      <a:pt x="14934" y="154673"/>
                    </a:lnTo>
                    <a:cubicBezTo>
                      <a:pt x="11600" y="144037"/>
                      <a:pt x="9898" y="132958"/>
                      <a:pt x="9886" y="121812"/>
                    </a:cubicBezTo>
                    <a:cubicBezTo>
                      <a:pt x="9820" y="61040"/>
                      <a:pt x="58379" y="11380"/>
                      <a:pt x="119137" y="10084"/>
                    </a:cubicBezTo>
                    <a:lnTo>
                      <a:pt x="306018" y="10084"/>
                    </a:lnTo>
                    <a:lnTo>
                      <a:pt x="316114" y="-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36" name="Freihandform: Form 35">
                <a:extLst>
                  <a:ext uri="{FF2B5EF4-FFF2-40B4-BE49-F238E27FC236}">
                    <a16:creationId xmlns:a16="http://schemas.microsoft.com/office/drawing/2014/main" id="{8289C8E9-0E7D-4044-93D5-95C7542BD771}"/>
                  </a:ext>
                </a:extLst>
              </p:cNvPr>
              <p:cNvSpPr/>
              <p:nvPr/>
            </p:nvSpPr>
            <p:spPr>
              <a:xfrm>
                <a:off x="3001849" y="-1055738"/>
                <a:ext cx="316375" cy="161925"/>
              </a:xfrm>
              <a:custGeom>
                <a:avLst/>
                <a:gdLst>
                  <a:gd name="connsiteX0" fmla="*/ 199917 w 316375"/>
                  <a:gd name="connsiteY0" fmla="*/ 161912 h 161925"/>
                  <a:gd name="connsiteX1" fmla="*/ 316250 w 316375"/>
                  <a:gd name="connsiteY1" fmla="*/ 35198 h 161925"/>
                  <a:gd name="connsiteX2" fmla="*/ 309455 w 316375"/>
                  <a:gd name="connsiteY2" fmla="*/ -13 h 161925"/>
                  <a:gd name="connsiteX3" fmla="*/ 161912 w 316375"/>
                  <a:gd name="connsiteY3" fmla="*/ -13 h 161925"/>
                  <a:gd name="connsiteX4" fmla="*/ 131527 w 316375"/>
                  <a:gd name="connsiteY4" fmla="*/ 30372 h 161925"/>
                  <a:gd name="connsiteX5" fmla="*/ 278498 w 316375"/>
                  <a:gd name="connsiteY5" fmla="*/ 30372 h 161925"/>
                  <a:gd name="connsiteX6" fmla="*/ 301358 w 316375"/>
                  <a:gd name="connsiteY6" fmla="*/ 7607 h 161925"/>
                  <a:gd name="connsiteX7" fmla="*/ 227741 w 316375"/>
                  <a:gd name="connsiteY7" fmla="*/ 146808 h 161925"/>
                  <a:gd name="connsiteX8" fmla="*/ 197345 w 316375"/>
                  <a:gd name="connsiteY8" fmla="*/ 151721 h 161925"/>
                  <a:gd name="connsiteX9" fmla="*/ 156864 w 316375"/>
                  <a:gd name="connsiteY9" fmla="*/ 151721 h 161925"/>
                  <a:gd name="connsiteX10" fmla="*/ 210014 w 316375"/>
                  <a:gd name="connsiteY10" fmla="*/ 98571 h 161925"/>
                  <a:gd name="connsiteX11" fmla="*/ 63233 w 316375"/>
                  <a:gd name="connsiteY11" fmla="*/ 98571 h 161925"/>
                  <a:gd name="connsiteX12" fmla="*/ -13 w 316375"/>
                  <a:gd name="connsiteY12" fmla="*/ 161912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6375" h="161925">
                    <a:moveTo>
                      <a:pt x="199917" y="161912"/>
                    </a:moveTo>
                    <a:cubicBezTo>
                      <a:pt x="267033" y="159045"/>
                      <a:pt x="319116" y="102313"/>
                      <a:pt x="316250" y="35198"/>
                    </a:cubicBezTo>
                    <a:cubicBezTo>
                      <a:pt x="315737" y="23190"/>
                      <a:pt x="313447" y="11324"/>
                      <a:pt x="309455" y="-13"/>
                    </a:cubicBezTo>
                    <a:lnTo>
                      <a:pt x="161912" y="-13"/>
                    </a:lnTo>
                    <a:lnTo>
                      <a:pt x="131527" y="30372"/>
                    </a:lnTo>
                    <a:lnTo>
                      <a:pt x="278498" y="30372"/>
                    </a:lnTo>
                    <a:lnTo>
                      <a:pt x="301358" y="7607"/>
                    </a:lnTo>
                    <a:cubicBezTo>
                      <a:pt x="319469" y="66375"/>
                      <a:pt x="286509" y="128698"/>
                      <a:pt x="227741" y="146808"/>
                    </a:cubicBezTo>
                    <a:cubicBezTo>
                      <a:pt x="217885" y="149845"/>
                      <a:pt x="207656" y="151499"/>
                      <a:pt x="197345" y="151721"/>
                    </a:cubicBezTo>
                    <a:lnTo>
                      <a:pt x="156864" y="151721"/>
                    </a:lnTo>
                    <a:lnTo>
                      <a:pt x="210014" y="98571"/>
                    </a:lnTo>
                    <a:lnTo>
                      <a:pt x="63233" y="98571"/>
                    </a:lnTo>
                    <a:lnTo>
                      <a:pt x="-13" y="1619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9F2AD10F-CA64-4B9A-B409-E89F3C73A25B}"/>
                  </a:ext>
                </a:extLst>
              </p:cNvPr>
              <p:cNvSpPr/>
              <p:nvPr/>
            </p:nvSpPr>
            <p:spPr>
              <a:xfrm>
                <a:off x="3176537" y="-1091171"/>
                <a:ext cx="169544" cy="22669"/>
              </a:xfrm>
              <a:custGeom>
                <a:avLst/>
                <a:gdLst>
                  <a:gd name="connsiteX0" fmla="*/ 0 w 169544"/>
                  <a:gd name="connsiteY0" fmla="*/ 22670 h 22669"/>
                  <a:gd name="connsiteX1" fmla="*/ 146780 w 169544"/>
                  <a:gd name="connsiteY1" fmla="*/ 22670 h 22669"/>
                  <a:gd name="connsiteX2" fmla="*/ 169545 w 169544"/>
                  <a:gd name="connsiteY2" fmla="*/ 0 h 22669"/>
                  <a:gd name="connsiteX3" fmla="*/ 22765 w 169544"/>
                  <a:gd name="connsiteY3" fmla="*/ 0 h 22669"/>
                  <a:gd name="connsiteX4" fmla="*/ 0 w 169544"/>
                  <a:gd name="connsiteY4" fmla="*/ 22670 h 22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544" h="22669">
                    <a:moveTo>
                      <a:pt x="0" y="22670"/>
                    </a:moveTo>
                    <a:lnTo>
                      <a:pt x="146780" y="22670"/>
                    </a:lnTo>
                    <a:lnTo>
                      <a:pt x="169545" y="0"/>
                    </a:lnTo>
                    <a:lnTo>
                      <a:pt x="22765" y="0"/>
                    </a:lnTo>
                    <a:lnTo>
                      <a:pt x="0" y="226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AF3C55C7-25B1-4500-8195-78E13257CD17}"/>
                  </a:ext>
                </a:extLst>
              </p:cNvPr>
              <p:cNvSpPr/>
              <p:nvPr/>
            </p:nvSpPr>
            <p:spPr>
              <a:xfrm>
                <a:off x="3209398" y="-1116507"/>
                <a:ext cx="162020" cy="15144"/>
              </a:xfrm>
              <a:custGeom>
                <a:avLst/>
                <a:gdLst>
                  <a:gd name="connsiteX0" fmla="*/ 0 w 162020"/>
                  <a:gd name="connsiteY0" fmla="*/ 15145 h 15144"/>
                  <a:gd name="connsiteX1" fmla="*/ 146780 w 162020"/>
                  <a:gd name="connsiteY1" fmla="*/ 15145 h 15144"/>
                  <a:gd name="connsiteX2" fmla="*/ 162020 w 162020"/>
                  <a:gd name="connsiteY2" fmla="*/ 0 h 15144"/>
                  <a:gd name="connsiteX3" fmla="*/ 15240 w 162020"/>
                  <a:gd name="connsiteY3" fmla="*/ 0 h 15144"/>
                  <a:gd name="connsiteX4" fmla="*/ 0 w 162020"/>
                  <a:gd name="connsiteY4" fmla="*/ 15145 h 15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020" h="15144">
                    <a:moveTo>
                      <a:pt x="0" y="15145"/>
                    </a:moveTo>
                    <a:lnTo>
                      <a:pt x="146780" y="15145"/>
                    </a:lnTo>
                    <a:lnTo>
                      <a:pt x="162020" y="0"/>
                    </a:lnTo>
                    <a:lnTo>
                      <a:pt x="15240" y="0"/>
                    </a:lnTo>
                    <a:lnTo>
                      <a:pt x="0" y="1514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</p:grpSp>
        <p:grpSp>
          <p:nvGrpSpPr>
            <p:cNvPr id="15" name="Grafik 2">
              <a:extLst>
                <a:ext uri="{FF2B5EF4-FFF2-40B4-BE49-F238E27FC236}">
                  <a16:creationId xmlns:a16="http://schemas.microsoft.com/office/drawing/2014/main" id="{283060E1-8228-4888-96A5-F724D9D9D6AE}"/>
                </a:ext>
              </a:extLst>
            </p:cNvPr>
            <p:cNvGrpSpPr/>
            <p:nvPr/>
          </p:nvGrpSpPr>
          <p:grpSpPr>
            <a:xfrm>
              <a:off x="922011" y="-999571"/>
              <a:ext cx="2000622" cy="152233"/>
              <a:chOff x="3472669" y="-1059167"/>
              <a:chExt cx="1131760" cy="86119"/>
            </a:xfrm>
            <a:grpFill/>
          </p:grpSpPr>
          <p:sp>
            <p:nvSpPr>
              <p:cNvPr id="16" name="Freihandform: Form 15">
                <a:extLst>
                  <a:ext uri="{FF2B5EF4-FFF2-40B4-BE49-F238E27FC236}">
                    <a16:creationId xmlns:a16="http://schemas.microsoft.com/office/drawing/2014/main" id="{06351701-78C1-4037-BBD7-BFA522339350}"/>
                  </a:ext>
                </a:extLst>
              </p:cNvPr>
              <p:cNvSpPr/>
              <p:nvPr/>
            </p:nvSpPr>
            <p:spPr>
              <a:xfrm>
                <a:off x="3472669" y="-1055927"/>
                <a:ext cx="73848" cy="81428"/>
              </a:xfrm>
              <a:custGeom>
                <a:avLst/>
                <a:gdLst>
                  <a:gd name="connsiteX0" fmla="*/ 73806 w 73848"/>
                  <a:gd name="connsiteY0" fmla="*/ 40372 h 81428"/>
                  <a:gd name="connsiteX1" fmla="*/ 73806 w 73848"/>
                  <a:gd name="connsiteY1" fmla="*/ 40848 h 81428"/>
                  <a:gd name="connsiteX2" fmla="*/ 36298 w 73848"/>
                  <a:gd name="connsiteY2" fmla="*/ 81387 h 81428"/>
                  <a:gd name="connsiteX3" fmla="*/ 32182 w 73848"/>
                  <a:gd name="connsiteY3" fmla="*/ 81329 h 81428"/>
                  <a:gd name="connsiteX4" fmla="*/ -13 w 73848"/>
                  <a:gd name="connsiteY4" fmla="*/ 81329 h 81428"/>
                  <a:gd name="connsiteX5" fmla="*/ -13 w 73848"/>
                  <a:gd name="connsiteY5" fmla="*/ 81 h 81428"/>
                  <a:gd name="connsiteX6" fmla="*/ 31991 w 73848"/>
                  <a:gd name="connsiteY6" fmla="*/ 81 h 81428"/>
                  <a:gd name="connsiteX7" fmla="*/ 73733 w 73848"/>
                  <a:gd name="connsiteY7" fmla="*/ 36450 h 81428"/>
                  <a:gd name="connsiteX8" fmla="*/ 73806 w 73848"/>
                  <a:gd name="connsiteY8" fmla="*/ 40372 h 81428"/>
                  <a:gd name="connsiteX9" fmla="*/ 45803 w 73848"/>
                  <a:gd name="connsiteY9" fmla="*/ 40467 h 81428"/>
                  <a:gd name="connsiteX10" fmla="*/ 31515 w 73848"/>
                  <a:gd name="connsiteY10" fmla="*/ 19798 h 81428"/>
                  <a:gd name="connsiteX11" fmla="*/ 26753 w 73848"/>
                  <a:gd name="connsiteY11" fmla="*/ 19798 h 81428"/>
                  <a:gd name="connsiteX12" fmla="*/ 26753 w 73848"/>
                  <a:gd name="connsiteY12" fmla="*/ 61613 h 81428"/>
                  <a:gd name="connsiteX13" fmla="*/ 31705 w 73848"/>
                  <a:gd name="connsiteY13" fmla="*/ 61613 h 81428"/>
                  <a:gd name="connsiteX14" fmla="*/ 45803 w 73848"/>
                  <a:gd name="connsiteY14" fmla="*/ 40943 h 81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3848" h="81428">
                    <a:moveTo>
                      <a:pt x="73806" y="40372"/>
                    </a:moveTo>
                    <a:lnTo>
                      <a:pt x="73806" y="40848"/>
                    </a:lnTo>
                    <a:cubicBezTo>
                      <a:pt x="74643" y="62400"/>
                      <a:pt x="57850" y="80550"/>
                      <a:pt x="36298" y="81387"/>
                    </a:cubicBezTo>
                    <a:cubicBezTo>
                      <a:pt x="34926" y="81440"/>
                      <a:pt x="33552" y="81421"/>
                      <a:pt x="32182" y="81329"/>
                    </a:cubicBezTo>
                    <a:lnTo>
                      <a:pt x="-13" y="81329"/>
                    </a:lnTo>
                    <a:lnTo>
                      <a:pt x="-13" y="81"/>
                    </a:lnTo>
                    <a:lnTo>
                      <a:pt x="31991" y="81"/>
                    </a:lnTo>
                    <a:cubicBezTo>
                      <a:pt x="53561" y="-1403"/>
                      <a:pt x="72250" y="14880"/>
                      <a:pt x="73733" y="36450"/>
                    </a:cubicBezTo>
                    <a:cubicBezTo>
                      <a:pt x="73823" y="37755"/>
                      <a:pt x="73847" y="39064"/>
                      <a:pt x="73806" y="40372"/>
                    </a:cubicBezTo>
                    <a:close/>
                    <a:moveTo>
                      <a:pt x="45803" y="40467"/>
                    </a:moveTo>
                    <a:cubicBezTo>
                      <a:pt x="45803" y="26370"/>
                      <a:pt x="40278" y="19798"/>
                      <a:pt x="31515" y="19798"/>
                    </a:cubicBezTo>
                    <a:lnTo>
                      <a:pt x="26753" y="19798"/>
                    </a:lnTo>
                    <a:lnTo>
                      <a:pt x="26753" y="61613"/>
                    </a:lnTo>
                    <a:lnTo>
                      <a:pt x="31705" y="61613"/>
                    </a:lnTo>
                    <a:cubicBezTo>
                      <a:pt x="40278" y="61613"/>
                      <a:pt x="45803" y="54850"/>
                      <a:pt x="45803" y="4094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D59D7BBC-1F89-4C1A-909E-6DBBE7B25728}"/>
                  </a:ext>
                </a:extLst>
              </p:cNvPr>
              <p:cNvSpPr/>
              <p:nvPr/>
            </p:nvSpPr>
            <p:spPr>
              <a:xfrm>
                <a:off x="3553537" y="-1055833"/>
                <a:ext cx="60197" cy="81248"/>
              </a:xfrm>
              <a:custGeom>
                <a:avLst/>
                <a:gdLst>
                  <a:gd name="connsiteX0" fmla="*/ 60185 w 60197"/>
                  <a:gd name="connsiteY0" fmla="*/ 19704 h 81248"/>
                  <a:gd name="connsiteX1" fmla="*/ 26943 w 60197"/>
                  <a:gd name="connsiteY1" fmla="*/ 19704 h 81248"/>
                  <a:gd name="connsiteX2" fmla="*/ 26943 w 60197"/>
                  <a:gd name="connsiteY2" fmla="*/ 35611 h 81248"/>
                  <a:gd name="connsiteX3" fmla="*/ 57899 w 60197"/>
                  <a:gd name="connsiteY3" fmla="*/ 35611 h 81248"/>
                  <a:gd name="connsiteX4" fmla="*/ 57899 w 60197"/>
                  <a:gd name="connsiteY4" fmla="*/ 55327 h 81248"/>
                  <a:gd name="connsiteX5" fmla="*/ 26943 w 60197"/>
                  <a:gd name="connsiteY5" fmla="*/ 55327 h 81248"/>
                  <a:gd name="connsiteX6" fmla="*/ 26943 w 60197"/>
                  <a:gd name="connsiteY6" fmla="*/ 81236 h 81248"/>
                  <a:gd name="connsiteX7" fmla="*/ -13 w 60197"/>
                  <a:gd name="connsiteY7" fmla="*/ 81236 h 81248"/>
                  <a:gd name="connsiteX8" fmla="*/ -13 w 60197"/>
                  <a:gd name="connsiteY8" fmla="*/ -13 h 81248"/>
                  <a:gd name="connsiteX9" fmla="*/ 60185 w 60197"/>
                  <a:gd name="connsiteY9" fmla="*/ -13 h 81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0197" h="81248">
                    <a:moveTo>
                      <a:pt x="60185" y="19704"/>
                    </a:moveTo>
                    <a:lnTo>
                      <a:pt x="26943" y="19704"/>
                    </a:lnTo>
                    <a:lnTo>
                      <a:pt x="26943" y="35611"/>
                    </a:lnTo>
                    <a:lnTo>
                      <a:pt x="57899" y="35611"/>
                    </a:lnTo>
                    <a:lnTo>
                      <a:pt x="57899" y="55327"/>
                    </a:lnTo>
                    <a:lnTo>
                      <a:pt x="26943" y="55327"/>
                    </a:lnTo>
                    <a:lnTo>
                      <a:pt x="26943" y="81236"/>
                    </a:lnTo>
                    <a:lnTo>
                      <a:pt x="-13" y="81236"/>
                    </a:lnTo>
                    <a:lnTo>
                      <a:pt x="-13" y="-13"/>
                    </a:lnTo>
                    <a:lnTo>
                      <a:pt x="60185" y="-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AFFD3F4D-A60F-4060-ADE1-EF355FDC58FB}"/>
                  </a:ext>
                </a:extLst>
              </p:cNvPr>
              <p:cNvSpPr/>
              <p:nvPr/>
            </p:nvSpPr>
            <p:spPr>
              <a:xfrm>
                <a:off x="3617068" y="-1056710"/>
                <a:ext cx="72866" cy="83109"/>
              </a:xfrm>
              <a:custGeom>
                <a:avLst/>
                <a:gdLst>
                  <a:gd name="connsiteX0" fmla="*/ -13 w 72866"/>
                  <a:gd name="connsiteY0" fmla="*/ 71159 h 83109"/>
                  <a:gd name="connsiteX1" fmla="*/ 11798 w 72866"/>
                  <a:gd name="connsiteY1" fmla="*/ 54300 h 83109"/>
                  <a:gd name="connsiteX2" fmla="*/ 35992 w 72866"/>
                  <a:gd name="connsiteY2" fmla="*/ 63349 h 83109"/>
                  <a:gd name="connsiteX3" fmla="*/ 44945 w 72866"/>
                  <a:gd name="connsiteY3" fmla="*/ 58491 h 83109"/>
                  <a:gd name="connsiteX4" fmla="*/ 27419 w 72866"/>
                  <a:gd name="connsiteY4" fmla="*/ 48966 h 83109"/>
                  <a:gd name="connsiteX5" fmla="*/ 4369 w 72866"/>
                  <a:gd name="connsiteY5" fmla="*/ 25820 h 83109"/>
                  <a:gd name="connsiteX6" fmla="*/ 39135 w 72866"/>
                  <a:gd name="connsiteY6" fmla="*/ 7 h 83109"/>
                  <a:gd name="connsiteX7" fmla="*/ 72854 w 72866"/>
                  <a:gd name="connsiteY7" fmla="*/ 12104 h 83109"/>
                  <a:gd name="connsiteX8" fmla="*/ 60090 w 72866"/>
                  <a:gd name="connsiteY8" fmla="*/ 26963 h 83109"/>
                  <a:gd name="connsiteX9" fmla="*/ 40469 w 72866"/>
                  <a:gd name="connsiteY9" fmla="*/ 19343 h 83109"/>
                  <a:gd name="connsiteX10" fmla="*/ 31515 w 72866"/>
                  <a:gd name="connsiteY10" fmla="*/ 24296 h 83109"/>
                  <a:gd name="connsiteX11" fmla="*/ 46279 w 72866"/>
                  <a:gd name="connsiteY11" fmla="*/ 32202 h 83109"/>
                  <a:gd name="connsiteX12" fmla="*/ 72091 w 72866"/>
                  <a:gd name="connsiteY12" fmla="*/ 58396 h 83109"/>
                  <a:gd name="connsiteX13" fmla="*/ 37325 w 72866"/>
                  <a:gd name="connsiteY13" fmla="*/ 83065 h 83109"/>
                  <a:gd name="connsiteX14" fmla="*/ -13 w 72866"/>
                  <a:gd name="connsiteY14" fmla="*/ 71159 h 83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2866" h="83109">
                    <a:moveTo>
                      <a:pt x="-13" y="71159"/>
                    </a:moveTo>
                    <a:lnTo>
                      <a:pt x="11798" y="54300"/>
                    </a:lnTo>
                    <a:cubicBezTo>
                      <a:pt x="18644" y="59902"/>
                      <a:pt x="27150" y="63083"/>
                      <a:pt x="35992" y="63349"/>
                    </a:cubicBezTo>
                    <a:cubicBezTo>
                      <a:pt x="42088" y="63349"/>
                      <a:pt x="44945" y="61634"/>
                      <a:pt x="44945" y="58491"/>
                    </a:cubicBezTo>
                    <a:cubicBezTo>
                      <a:pt x="44945" y="53824"/>
                      <a:pt x="38754" y="52014"/>
                      <a:pt x="27419" y="48966"/>
                    </a:cubicBezTo>
                    <a:cubicBezTo>
                      <a:pt x="13513" y="44775"/>
                      <a:pt x="4369" y="38488"/>
                      <a:pt x="4369" y="25820"/>
                    </a:cubicBezTo>
                    <a:cubicBezTo>
                      <a:pt x="4369" y="9818"/>
                      <a:pt x="19037" y="7"/>
                      <a:pt x="39135" y="7"/>
                    </a:cubicBezTo>
                    <a:cubicBezTo>
                      <a:pt x="51496" y="-346"/>
                      <a:pt x="63536" y="3974"/>
                      <a:pt x="72854" y="12104"/>
                    </a:cubicBezTo>
                    <a:lnTo>
                      <a:pt x="60090" y="26963"/>
                    </a:lnTo>
                    <a:cubicBezTo>
                      <a:pt x="54600" y="22277"/>
                      <a:pt x="47683" y="19591"/>
                      <a:pt x="40469" y="19343"/>
                    </a:cubicBezTo>
                    <a:cubicBezTo>
                      <a:pt x="34849" y="19343"/>
                      <a:pt x="31515" y="21248"/>
                      <a:pt x="31515" y="24296"/>
                    </a:cubicBezTo>
                    <a:cubicBezTo>
                      <a:pt x="31515" y="27344"/>
                      <a:pt x="36278" y="29344"/>
                      <a:pt x="46279" y="32202"/>
                    </a:cubicBezTo>
                    <a:cubicBezTo>
                      <a:pt x="60852" y="36393"/>
                      <a:pt x="72091" y="42489"/>
                      <a:pt x="72091" y="58396"/>
                    </a:cubicBezTo>
                    <a:cubicBezTo>
                      <a:pt x="72091" y="74302"/>
                      <a:pt x="58756" y="83065"/>
                      <a:pt x="37325" y="83065"/>
                    </a:cubicBezTo>
                    <a:cubicBezTo>
                      <a:pt x="23880" y="83509"/>
                      <a:pt x="10693" y="79304"/>
                      <a:pt x="-13" y="711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1455BA97-2910-466B-8066-291632E807CE}"/>
                  </a:ext>
                </a:extLst>
              </p:cNvPr>
              <p:cNvSpPr/>
              <p:nvPr/>
            </p:nvSpPr>
            <p:spPr>
              <a:xfrm>
                <a:off x="3725749" y="-1055833"/>
                <a:ext cx="71532" cy="81248"/>
              </a:xfrm>
              <a:custGeom>
                <a:avLst/>
                <a:gdLst>
                  <a:gd name="connsiteX0" fmla="*/ 60376 w 71532"/>
                  <a:gd name="connsiteY0" fmla="*/ 81236 h 81248"/>
                  <a:gd name="connsiteX1" fmla="*/ 52851 w 71532"/>
                  <a:gd name="connsiteY1" fmla="*/ 60280 h 81248"/>
                  <a:gd name="connsiteX2" fmla="*/ 19513 w 71532"/>
                  <a:gd name="connsiteY2" fmla="*/ 60280 h 81248"/>
                  <a:gd name="connsiteX3" fmla="*/ 11893 w 71532"/>
                  <a:gd name="connsiteY3" fmla="*/ 81236 h 81248"/>
                  <a:gd name="connsiteX4" fmla="*/ -13 w 71532"/>
                  <a:gd name="connsiteY4" fmla="*/ 81236 h 81248"/>
                  <a:gd name="connsiteX5" fmla="*/ 30848 w 71532"/>
                  <a:gd name="connsiteY5" fmla="*/ -13 h 81248"/>
                  <a:gd name="connsiteX6" fmla="*/ 40373 w 71532"/>
                  <a:gd name="connsiteY6" fmla="*/ -13 h 81248"/>
                  <a:gd name="connsiteX7" fmla="*/ 71520 w 71532"/>
                  <a:gd name="connsiteY7" fmla="*/ 81236 h 81248"/>
                  <a:gd name="connsiteX8" fmla="*/ 22847 w 71532"/>
                  <a:gd name="connsiteY8" fmla="*/ 50946 h 81248"/>
                  <a:gd name="connsiteX9" fmla="*/ 49898 w 71532"/>
                  <a:gd name="connsiteY9" fmla="*/ 50946 h 81248"/>
                  <a:gd name="connsiteX10" fmla="*/ 36563 w 71532"/>
                  <a:gd name="connsiteY10" fmla="*/ 14179 h 81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532" h="81248">
                    <a:moveTo>
                      <a:pt x="60376" y="81236"/>
                    </a:moveTo>
                    <a:lnTo>
                      <a:pt x="52851" y="60280"/>
                    </a:lnTo>
                    <a:lnTo>
                      <a:pt x="19513" y="60280"/>
                    </a:lnTo>
                    <a:lnTo>
                      <a:pt x="11893" y="81236"/>
                    </a:lnTo>
                    <a:lnTo>
                      <a:pt x="-13" y="81236"/>
                    </a:lnTo>
                    <a:lnTo>
                      <a:pt x="30848" y="-13"/>
                    </a:lnTo>
                    <a:lnTo>
                      <a:pt x="40373" y="-13"/>
                    </a:lnTo>
                    <a:lnTo>
                      <a:pt x="71520" y="81236"/>
                    </a:lnTo>
                    <a:close/>
                    <a:moveTo>
                      <a:pt x="22847" y="50946"/>
                    </a:moveTo>
                    <a:lnTo>
                      <a:pt x="49898" y="50946"/>
                    </a:lnTo>
                    <a:lnTo>
                      <a:pt x="36563" y="1417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18BE10E7-0018-4121-9B50-7852ACDB6181}"/>
                  </a:ext>
                </a:extLst>
              </p:cNvPr>
              <p:cNvSpPr/>
              <p:nvPr/>
            </p:nvSpPr>
            <p:spPr>
              <a:xfrm>
                <a:off x="3799662" y="-1034973"/>
                <a:ext cx="51625" cy="60388"/>
              </a:xfrm>
              <a:custGeom>
                <a:avLst/>
                <a:gdLst>
                  <a:gd name="connsiteX0" fmla="*/ 40183 w 51625"/>
                  <a:gd name="connsiteY0" fmla="*/ -13 h 60388"/>
                  <a:gd name="connsiteX1" fmla="*/ 51613 w 51625"/>
                  <a:gd name="connsiteY1" fmla="*/ -13 h 60388"/>
                  <a:gd name="connsiteX2" fmla="*/ 30086 w 51625"/>
                  <a:gd name="connsiteY2" fmla="*/ 60376 h 60388"/>
                  <a:gd name="connsiteX3" fmla="*/ 21704 w 51625"/>
                  <a:gd name="connsiteY3" fmla="*/ 60376 h 60388"/>
                  <a:gd name="connsiteX4" fmla="*/ -13 w 51625"/>
                  <a:gd name="connsiteY4" fmla="*/ -13 h 60388"/>
                  <a:gd name="connsiteX5" fmla="*/ 11322 w 51625"/>
                  <a:gd name="connsiteY5" fmla="*/ -13 h 60388"/>
                  <a:gd name="connsiteX6" fmla="*/ 25991 w 51625"/>
                  <a:gd name="connsiteY6" fmla="*/ 45231 h 60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25" h="60388">
                    <a:moveTo>
                      <a:pt x="40183" y="-13"/>
                    </a:moveTo>
                    <a:lnTo>
                      <a:pt x="51613" y="-13"/>
                    </a:lnTo>
                    <a:lnTo>
                      <a:pt x="30086" y="60376"/>
                    </a:lnTo>
                    <a:lnTo>
                      <a:pt x="21704" y="60376"/>
                    </a:lnTo>
                    <a:lnTo>
                      <a:pt x="-13" y="-13"/>
                    </a:lnTo>
                    <a:lnTo>
                      <a:pt x="11322" y="-13"/>
                    </a:lnTo>
                    <a:lnTo>
                      <a:pt x="25991" y="4523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8DF15266-968C-4FCA-A789-A55BAE70650F}"/>
                  </a:ext>
                </a:extLst>
              </p:cNvPr>
              <p:cNvSpPr/>
              <p:nvPr/>
            </p:nvSpPr>
            <p:spPr>
              <a:xfrm>
                <a:off x="3862143" y="-1059167"/>
                <a:ext cx="13146" cy="84582"/>
              </a:xfrm>
              <a:custGeom>
                <a:avLst/>
                <a:gdLst>
                  <a:gd name="connsiteX0" fmla="*/ -10 w 13146"/>
                  <a:gd name="connsiteY0" fmla="*/ 6655 h 84582"/>
                  <a:gd name="connsiteX1" fmla="*/ 6467 w 13146"/>
                  <a:gd name="connsiteY1" fmla="*/ -12 h 84582"/>
                  <a:gd name="connsiteX2" fmla="*/ 13133 w 13146"/>
                  <a:gd name="connsiteY2" fmla="*/ 6464 h 84582"/>
                  <a:gd name="connsiteX3" fmla="*/ 6657 w 13146"/>
                  <a:gd name="connsiteY3" fmla="*/ 13131 h 84582"/>
                  <a:gd name="connsiteX4" fmla="*/ 6563 w 13146"/>
                  <a:gd name="connsiteY4" fmla="*/ 13132 h 84582"/>
                  <a:gd name="connsiteX5" fmla="*/ -6 w 13146"/>
                  <a:gd name="connsiteY5" fmla="*/ 7141 h 84582"/>
                  <a:gd name="connsiteX6" fmla="*/ -10 w 13146"/>
                  <a:gd name="connsiteY6" fmla="*/ 6655 h 84582"/>
                  <a:gd name="connsiteX7" fmla="*/ 11992 w 13146"/>
                  <a:gd name="connsiteY7" fmla="*/ 24181 h 84582"/>
                  <a:gd name="connsiteX8" fmla="*/ 11992 w 13146"/>
                  <a:gd name="connsiteY8" fmla="*/ 84569 h 84582"/>
                  <a:gd name="connsiteX9" fmla="*/ 848 w 13146"/>
                  <a:gd name="connsiteY9" fmla="*/ 84569 h 84582"/>
                  <a:gd name="connsiteX10" fmla="*/ 848 w 13146"/>
                  <a:gd name="connsiteY10" fmla="*/ 24181 h 84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46" h="84582">
                    <a:moveTo>
                      <a:pt x="-10" y="6655"/>
                    </a:moveTo>
                    <a:cubicBezTo>
                      <a:pt x="-62" y="3025"/>
                      <a:pt x="2837" y="41"/>
                      <a:pt x="6467" y="-12"/>
                    </a:cubicBezTo>
                    <a:cubicBezTo>
                      <a:pt x="10096" y="-65"/>
                      <a:pt x="13081" y="2835"/>
                      <a:pt x="13133" y="6464"/>
                    </a:cubicBezTo>
                    <a:cubicBezTo>
                      <a:pt x="13186" y="10094"/>
                      <a:pt x="10286" y="13078"/>
                      <a:pt x="6657" y="13131"/>
                    </a:cubicBezTo>
                    <a:cubicBezTo>
                      <a:pt x="6626" y="13132"/>
                      <a:pt x="6594" y="13132"/>
                      <a:pt x="6563" y="13132"/>
                    </a:cubicBezTo>
                    <a:cubicBezTo>
                      <a:pt x="3094" y="13291"/>
                      <a:pt x="153" y="10609"/>
                      <a:pt x="-6" y="7141"/>
                    </a:cubicBezTo>
                    <a:cubicBezTo>
                      <a:pt x="-14" y="6979"/>
                      <a:pt x="-15" y="6817"/>
                      <a:pt x="-10" y="6655"/>
                    </a:cubicBezTo>
                    <a:close/>
                    <a:moveTo>
                      <a:pt x="11992" y="24181"/>
                    </a:moveTo>
                    <a:lnTo>
                      <a:pt x="11992" y="84569"/>
                    </a:lnTo>
                    <a:lnTo>
                      <a:pt x="848" y="84569"/>
                    </a:lnTo>
                    <a:lnTo>
                      <a:pt x="848" y="241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22" name="Freihandform: Form 21">
                <a:extLst>
                  <a:ext uri="{FF2B5EF4-FFF2-40B4-BE49-F238E27FC236}">
                    <a16:creationId xmlns:a16="http://schemas.microsoft.com/office/drawing/2014/main" id="{AAE08051-EB56-401C-AA14-A4158629061E}"/>
                  </a:ext>
                </a:extLst>
              </p:cNvPr>
              <p:cNvSpPr/>
              <p:nvPr/>
            </p:nvSpPr>
            <p:spPr>
              <a:xfrm>
                <a:off x="3889960" y="-1036124"/>
                <a:ext cx="50292" cy="62753"/>
              </a:xfrm>
              <a:custGeom>
                <a:avLst/>
                <a:gdLst>
                  <a:gd name="connsiteX0" fmla="*/ 48089 w 50292"/>
                  <a:gd name="connsiteY0" fmla="*/ 48287 h 62753"/>
                  <a:gd name="connsiteX1" fmla="*/ 50279 w 50292"/>
                  <a:gd name="connsiteY1" fmla="*/ 60574 h 62753"/>
                  <a:gd name="connsiteX2" fmla="*/ 50279 w 50292"/>
                  <a:gd name="connsiteY2" fmla="*/ 61526 h 62753"/>
                  <a:gd name="connsiteX3" fmla="*/ 38659 w 50292"/>
                  <a:gd name="connsiteY3" fmla="*/ 61526 h 62753"/>
                  <a:gd name="connsiteX4" fmla="*/ 37230 w 50292"/>
                  <a:gd name="connsiteY4" fmla="*/ 55621 h 62753"/>
                  <a:gd name="connsiteX5" fmla="*/ 20656 w 50292"/>
                  <a:gd name="connsiteY5" fmla="*/ 62669 h 62753"/>
                  <a:gd name="connsiteX6" fmla="*/ 41 w 50292"/>
                  <a:gd name="connsiteY6" fmla="*/ 45325 h 62753"/>
                  <a:gd name="connsiteX7" fmla="*/ -13 w 50292"/>
                  <a:gd name="connsiteY7" fmla="*/ 44477 h 62753"/>
                  <a:gd name="connsiteX8" fmla="*/ 27038 w 50292"/>
                  <a:gd name="connsiteY8" fmla="*/ 24474 h 62753"/>
                  <a:gd name="connsiteX9" fmla="*/ 36563 w 50292"/>
                  <a:gd name="connsiteY9" fmla="*/ 24474 h 62753"/>
                  <a:gd name="connsiteX10" fmla="*/ 36563 w 50292"/>
                  <a:gd name="connsiteY10" fmla="*/ 19997 h 62753"/>
                  <a:gd name="connsiteX11" fmla="*/ 26579 w 50292"/>
                  <a:gd name="connsiteY11" fmla="*/ 8507 h 62753"/>
                  <a:gd name="connsiteX12" fmla="*/ 24466 w 50292"/>
                  <a:gd name="connsiteY12" fmla="*/ 8567 h 62753"/>
                  <a:gd name="connsiteX13" fmla="*/ 12084 w 50292"/>
                  <a:gd name="connsiteY13" fmla="*/ 18092 h 62753"/>
                  <a:gd name="connsiteX14" fmla="*/ 940 w 50292"/>
                  <a:gd name="connsiteY14" fmla="*/ 18092 h 62753"/>
                  <a:gd name="connsiteX15" fmla="*/ 25133 w 50292"/>
                  <a:gd name="connsiteY15" fmla="*/ 185 h 62753"/>
                  <a:gd name="connsiteX16" fmla="*/ 47527 w 50292"/>
                  <a:gd name="connsiteY16" fmla="*/ 17025 h 62753"/>
                  <a:gd name="connsiteX17" fmla="*/ 47707 w 50292"/>
                  <a:gd name="connsiteY17" fmla="*/ 20569 h 62753"/>
                  <a:gd name="connsiteX18" fmla="*/ 36944 w 50292"/>
                  <a:gd name="connsiteY18" fmla="*/ 44477 h 62753"/>
                  <a:gd name="connsiteX19" fmla="*/ 36944 w 50292"/>
                  <a:gd name="connsiteY19" fmla="*/ 32094 h 62753"/>
                  <a:gd name="connsiteX20" fmla="*/ 29039 w 50292"/>
                  <a:gd name="connsiteY20" fmla="*/ 32094 h 62753"/>
                  <a:gd name="connsiteX21" fmla="*/ 11227 w 50292"/>
                  <a:gd name="connsiteY21" fmla="*/ 42857 h 62753"/>
                  <a:gd name="connsiteX22" fmla="*/ 20010 w 50292"/>
                  <a:gd name="connsiteY22" fmla="*/ 53070 h 62753"/>
                  <a:gd name="connsiteX23" fmla="*/ 22371 w 50292"/>
                  <a:gd name="connsiteY23" fmla="*/ 52954 h 62753"/>
                  <a:gd name="connsiteX24" fmla="*/ 36944 w 50292"/>
                  <a:gd name="connsiteY24" fmla="*/ 44477 h 62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0292" h="62753">
                    <a:moveTo>
                      <a:pt x="48089" y="48287"/>
                    </a:moveTo>
                    <a:cubicBezTo>
                      <a:pt x="48054" y="52482"/>
                      <a:pt x="48797" y="56648"/>
                      <a:pt x="50279" y="60574"/>
                    </a:cubicBezTo>
                    <a:lnTo>
                      <a:pt x="50279" y="61526"/>
                    </a:lnTo>
                    <a:lnTo>
                      <a:pt x="38659" y="61526"/>
                    </a:lnTo>
                    <a:cubicBezTo>
                      <a:pt x="37904" y="59636"/>
                      <a:pt x="37423" y="57647"/>
                      <a:pt x="37230" y="55621"/>
                    </a:cubicBezTo>
                    <a:cubicBezTo>
                      <a:pt x="32877" y="60102"/>
                      <a:pt x="26904" y="62643"/>
                      <a:pt x="20656" y="62669"/>
                    </a:cubicBezTo>
                    <a:cubicBezTo>
                      <a:pt x="10174" y="63573"/>
                      <a:pt x="945" y="55807"/>
                      <a:pt x="41" y="45325"/>
                    </a:cubicBezTo>
                    <a:cubicBezTo>
                      <a:pt x="17" y="45043"/>
                      <a:pt x="-1" y="44760"/>
                      <a:pt x="-13" y="44477"/>
                    </a:cubicBezTo>
                    <a:cubicBezTo>
                      <a:pt x="-13" y="31237"/>
                      <a:pt x="10560" y="24474"/>
                      <a:pt x="27038" y="24474"/>
                    </a:cubicBezTo>
                    <a:lnTo>
                      <a:pt x="36563" y="24474"/>
                    </a:lnTo>
                    <a:lnTo>
                      <a:pt x="36563" y="19997"/>
                    </a:lnTo>
                    <a:cubicBezTo>
                      <a:pt x="36979" y="14068"/>
                      <a:pt x="32509" y="8923"/>
                      <a:pt x="26579" y="8507"/>
                    </a:cubicBezTo>
                    <a:cubicBezTo>
                      <a:pt x="25875" y="8458"/>
                      <a:pt x="25167" y="8478"/>
                      <a:pt x="24466" y="8567"/>
                    </a:cubicBezTo>
                    <a:cubicBezTo>
                      <a:pt x="17037" y="8567"/>
                      <a:pt x="12084" y="12949"/>
                      <a:pt x="12084" y="18092"/>
                    </a:cubicBezTo>
                    <a:lnTo>
                      <a:pt x="940" y="18092"/>
                    </a:lnTo>
                    <a:cubicBezTo>
                      <a:pt x="940" y="9520"/>
                      <a:pt x="10465" y="185"/>
                      <a:pt x="25133" y="185"/>
                    </a:cubicBezTo>
                    <a:cubicBezTo>
                      <a:pt x="35967" y="-1348"/>
                      <a:pt x="45993" y="6191"/>
                      <a:pt x="47527" y="17025"/>
                    </a:cubicBezTo>
                    <a:cubicBezTo>
                      <a:pt x="47693" y="18198"/>
                      <a:pt x="47753" y="19384"/>
                      <a:pt x="47707" y="20569"/>
                    </a:cubicBezTo>
                    <a:close/>
                    <a:moveTo>
                      <a:pt x="36944" y="44477"/>
                    </a:moveTo>
                    <a:lnTo>
                      <a:pt x="36944" y="32094"/>
                    </a:lnTo>
                    <a:lnTo>
                      <a:pt x="29039" y="32094"/>
                    </a:lnTo>
                    <a:cubicBezTo>
                      <a:pt x="17608" y="32094"/>
                      <a:pt x="11227" y="35523"/>
                      <a:pt x="11227" y="42857"/>
                    </a:cubicBezTo>
                    <a:cubicBezTo>
                      <a:pt x="10832" y="48103"/>
                      <a:pt x="14764" y="52676"/>
                      <a:pt x="20010" y="53070"/>
                    </a:cubicBezTo>
                    <a:cubicBezTo>
                      <a:pt x="20799" y="53130"/>
                      <a:pt x="21592" y="53091"/>
                      <a:pt x="22371" y="52954"/>
                    </a:cubicBezTo>
                    <a:cubicBezTo>
                      <a:pt x="28411" y="52995"/>
                      <a:pt x="33994" y="49747"/>
                      <a:pt x="36944" y="4447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24B9E064-E583-417B-83FE-89B5B4F2E014}"/>
                  </a:ext>
                </a:extLst>
              </p:cNvPr>
              <p:cNvSpPr/>
              <p:nvPr/>
            </p:nvSpPr>
            <p:spPr>
              <a:xfrm>
                <a:off x="3948919" y="-1049451"/>
                <a:ext cx="32099" cy="75628"/>
              </a:xfrm>
              <a:custGeom>
                <a:avLst/>
                <a:gdLst>
                  <a:gd name="connsiteX0" fmla="*/ 32086 w 32099"/>
                  <a:gd name="connsiteY0" fmla="*/ 65424 h 75628"/>
                  <a:gd name="connsiteX1" fmla="*/ 32086 w 32099"/>
                  <a:gd name="connsiteY1" fmla="*/ 74949 h 75628"/>
                  <a:gd name="connsiteX2" fmla="*/ 22561 w 32099"/>
                  <a:gd name="connsiteY2" fmla="*/ 75616 h 75628"/>
                  <a:gd name="connsiteX3" fmla="*/ 8369 w 32099"/>
                  <a:gd name="connsiteY3" fmla="*/ 59995 h 75628"/>
                  <a:gd name="connsiteX4" fmla="*/ 8369 w 32099"/>
                  <a:gd name="connsiteY4" fmla="*/ 22752 h 75628"/>
                  <a:gd name="connsiteX5" fmla="*/ -13 w 32099"/>
                  <a:gd name="connsiteY5" fmla="*/ 22752 h 75628"/>
                  <a:gd name="connsiteX6" fmla="*/ -13 w 32099"/>
                  <a:gd name="connsiteY6" fmla="*/ 14465 h 75628"/>
                  <a:gd name="connsiteX7" fmla="*/ 7702 w 32099"/>
                  <a:gd name="connsiteY7" fmla="*/ 14465 h 75628"/>
                  <a:gd name="connsiteX8" fmla="*/ 7702 w 32099"/>
                  <a:gd name="connsiteY8" fmla="*/ -13 h 75628"/>
                  <a:gd name="connsiteX9" fmla="*/ 18847 w 32099"/>
                  <a:gd name="connsiteY9" fmla="*/ -13 h 75628"/>
                  <a:gd name="connsiteX10" fmla="*/ 18847 w 32099"/>
                  <a:gd name="connsiteY10" fmla="*/ 14465 h 75628"/>
                  <a:gd name="connsiteX11" fmla="*/ 30848 w 32099"/>
                  <a:gd name="connsiteY11" fmla="*/ 14465 h 75628"/>
                  <a:gd name="connsiteX12" fmla="*/ 30848 w 32099"/>
                  <a:gd name="connsiteY12" fmla="*/ 22752 h 75628"/>
                  <a:gd name="connsiteX13" fmla="*/ 19132 w 32099"/>
                  <a:gd name="connsiteY13" fmla="*/ 22752 h 75628"/>
                  <a:gd name="connsiteX14" fmla="*/ 19132 w 32099"/>
                  <a:gd name="connsiteY14" fmla="*/ 59899 h 75628"/>
                  <a:gd name="connsiteX15" fmla="*/ 25514 w 32099"/>
                  <a:gd name="connsiteY15" fmla="*/ 66091 h 75628"/>
                  <a:gd name="connsiteX16" fmla="*/ 32087 w 32099"/>
                  <a:gd name="connsiteY16" fmla="*/ 65424 h 75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2099" h="75628">
                    <a:moveTo>
                      <a:pt x="32086" y="65424"/>
                    </a:moveTo>
                    <a:lnTo>
                      <a:pt x="32086" y="74949"/>
                    </a:lnTo>
                    <a:cubicBezTo>
                      <a:pt x="28931" y="75399"/>
                      <a:pt x="25748" y="75621"/>
                      <a:pt x="22561" y="75616"/>
                    </a:cubicBezTo>
                    <a:cubicBezTo>
                      <a:pt x="14846" y="75616"/>
                      <a:pt x="8369" y="71710"/>
                      <a:pt x="8369" y="59995"/>
                    </a:cubicBezTo>
                    <a:lnTo>
                      <a:pt x="8369" y="22752"/>
                    </a:lnTo>
                    <a:lnTo>
                      <a:pt x="-13" y="22752"/>
                    </a:lnTo>
                    <a:lnTo>
                      <a:pt x="-13" y="14465"/>
                    </a:lnTo>
                    <a:lnTo>
                      <a:pt x="7702" y="14465"/>
                    </a:lnTo>
                    <a:lnTo>
                      <a:pt x="7702" y="-13"/>
                    </a:lnTo>
                    <a:lnTo>
                      <a:pt x="18847" y="-13"/>
                    </a:lnTo>
                    <a:lnTo>
                      <a:pt x="18847" y="14465"/>
                    </a:lnTo>
                    <a:lnTo>
                      <a:pt x="30848" y="14465"/>
                    </a:lnTo>
                    <a:lnTo>
                      <a:pt x="30848" y="22752"/>
                    </a:lnTo>
                    <a:lnTo>
                      <a:pt x="19132" y="22752"/>
                    </a:lnTo>
                    <a:lnTo>
                      <a:pt x="19132" y="59899"/>
                    </a:lnTo>
                    <a:cubicBezTo>
                      <a:pt x="19132" y="65138"/>
                      <a:pt x="22276" y="66091"/>
                      <a:pt x="25514" y="66091"/>
                    </a:cubicBezTo>
                    <a:cubicBezTo>
                      <a:pt x="27718" y="66028"/>
                      <a:pt x="29915" y="65805"/>
                      <a:pt x="32087" y="654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236EFD51-C57F-4697-8FCE-DD4D932DC892}"/>
                  </a:ext>
                </a:extLst>
              </p:cNvPr>
              <p:cNvSpPr/>
              <p:nvPr/>
            </p:nvSpPr>
            <p:spPr>
              <a:xfrm>
                <a:off x="3992350" y="-1059167"/>
                <a:ext cx="13146" cy="84582"/>
              </a:xfrm>
              <a:custGeom>
                <a:avLst/>
                <a:gdLst>
                  <a:gd name="connsiteX0" fmla="*/ -10 w 13146"/>
                  <a:gd name="connsiteY0" fmla="*/ 6655 h 84582"/>
                  <a:gd name="connsiteX1" fmla="*/ 6467 w 13146"/>
                  <a:gd name="connsiteY1" fmla="*/ -12 h 84582"/>
                  <a:gd name="connsiteX2" fmla="*/ 13133 w 13146"/>
                  <a:gd name="connsiteY2" fmla="*/ 6464 h 84582"/>
                  <a:gd name="connsiteX3" fmla="*/ 6657 w 13146"/>
                  <a:gd name="connsiteY3" fmla="*/ 13131 h 84582"/>
                  <a:gd name="connsiteX4" fmla="*/ 6563 w 13146"/>
                  <a:gd name="connsiteY4" fmla="*/ 13132 h 84582"/>
                  <a:gd name="connsiteX5" fmla="*/ -6 w 13146"/>
                  <a:gd name="connsiteY5" fmla="*/ 7141 h 84582"/>
                  <a:gd name="connsiteX6" fmla="*/ -10 w 13146"/>
                  <a:gd name="connsiteY6" fmla="*/ 6655 h 84582"/>
                  <a:gd name="connsiteX7" fmla="*/ 11897 w 13146"/>
                  <a:gd name="connsiteY7" fmla="*/ 24181 h 84582"/>
                  <a:gd name="connsiteX8" fmla="*/ 11897 w 13146"/>
                  <a:gd name="connsiteY8" fmla="*/ 84569 h 84582"/>
                  <a:gd name="connsiteX9" fmla="*/ 752 w 13146"/>
                  <a:gd name="connsiteY9" fmla="*/ 84569 h 84582"/>
                  <a:gd name="connsiteX10" fmla="*/ 752 w 13146"/>
                  <a:gd name="connsiteY10" fmla="*/ 24181 h 84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46" h="84582">
                    <a:moveTo>
                      <a:pt x="-10" y="6655"/>
                    </a:moveTo>
                    <a:cubicBezTo>
                      <a:pt x="-62" y="3025"/>
                      <a:pt x="2837" y="41"/>
                      <a:pt x="6467" y="-12"/>
                    </a:cubicBezTo>
                    <a:cubicBezTo>
                      <a:pt x="10096" y="-65"/>
                      <a:pt x="13081" y="2835"/>
                      <a:pt x="13133" y="6464"/>
                    </a:cubicBezTo>
                    <a:cubicBezTo>
                      <a:pt x="13186" y="10094"/>
                      <a:pt x="10286" y="13078"/>
                      <a:pt x="6657" y="13131"/>
                    </a:cubicBezTo>
                    <a:cubicBezTo>
                      <a:pt x="6626" y="13132"/>
                      <a:pt x="6594" y="13132"/>
                      <a:pt x="6563" y="13132"/>
                    </a:cubicBezTo>
                    <a:cubicBezTo>
                      <a:pt x="3094" y="13291"/>
                      <a:pt x="153" y="10609"/>
                      <a:pt x="-6" y="7141"/>
                    </a:cubicBezTo>
                    <a:cubicBezTo>
                      <a:pt x="-14" y="6979"/>
                      <a:pt x="-15" y="6817"/>
                      <a:pt x="-10" y="6655"/>
                    </a:cubicBezTo>
                    <a:close/>
                    <a:moveTo>
                      <a:pt x="11897" y="24181"/>
                    </a:moveTo>
                    <a:lnTo>
                      <a:pt x="11897" y="84569"/>
                    </a:lnTo>
                    <a:lnTo>
                      <a:pt x="752" y="84569"/>
                    </a:lnTo>
                    <a:lnTo>
                      <a:pt x="752" y="241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25" name="Freihandform: Form 24">
                <a:extLst>
                  <a:ext uri="{FF2B5EF4-FFF2-40B4-BE49-F238E27FC236}">
                    <a16:creationId xmlns:a16="http://schemas.microsoft.com/office/drawing/2014/main" id="{FA617963-A6AC-4D15-AF09-38725C044408}"/>
                  </a:ext>
                </a:extLst>
              </p:cNvPr>
              <p:cNvSpPr/>
              <p:nvPr/>
            </p:nvSpPr>
            <p:spPr>
              <a:xfrm>
                <a:off x="4018925" y="-1036416"/>
                <a:ext cx="55631" cy="63368"/>
              </a:xfrm>
              <a:custGeom>
                <a:avLst/>
                <a:gdLst>
                  <a:gd name="connsiteX0" fmla="*/ 180 w 55631"/>
                  <a:gd name="connsiteY0" fmla="*/ 31053 h 63368"/>
                  <a:gd name="connsiteX1" fmla="*/ 24553 w 55631"/>
                  <a:gd name="connsiteY1" fmla="*/ 180 h 63368"/>
                  <a:gd name="connsiteX2" fmla="*/ 55425 w 55631"/>
                  <a:gd name="connsiteY2" fmla="*/ 24553 h 63368"/>
                  <a:gd name="connsiteX3" fmla="*/ 55425 w 55631"/>
                  <a:gd name="connsiteY3" fmla="*/ 31053 h 63368"/>
                  <a:gd name="connsiteX4" fmla="*/ 55425 w 55631"/>
                  <a:gd name="connsiteY4" fmla="*/ 32291 h 63368"/>
                  <a:gd name="connsiteX5" fmla="*/ 31053 w 55631"/>
                  <a:gd name="connsiteY5" fmla="*/ 63163 h 63368"/>
                  <a:gd name="connsiteX6" fmla="*/ 180 w 55631"/>
                  <a:gd name="connsiteY6" fmla="*/ 38790 h 63368"/>
                  <a:gd name="connsiteX7" fmla="*/ 180 w 55631"/>
                  <a:gd name="connsiteY7" fmla="*/ 32291 h 63368"/>
                  <a:gd name="connsiteX8" fmla="*/ 11420 w 55631"/>
                  <a:gd name="connsiteY8" fmla="*/ 32291 h 63368"/>
                  <a:gd name="connsiteX9" fmla="*/ 27898 w 55631"/>
                  <a:gd name="connsiteY9" fmla="*/ 54008 h 63368"/>
                  <a:gd name="connsiteX10" fmla="*/ 44281 w 55631"/>
                  <a:gd name="connsiteY10" fmla="*/ 32291 h 63368"/>
                  <a:gd name="connsiteX11" fmla="*/ 44281 w 55631"/>
                  <a:gd name="connsiteY11" fmla="*/ 31053 h 63368"/>
                  <a:gd name="connsiteX12" fmla="*/ 27708 w 55631"/>
                  <a:gd name="connsiteY12" fmla="*/ 9240 h 63368"/>
                  <a:gd name="connsiteX13" fmla="*/ 11420 w 55631"/>
                  <a:gd name="connsiteY13" fmla="*/ 31053 h 63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5631" h="63368">
                    <a:moveTo>
                      <a:pt x="180" y="31053"/>
                    </a:moveTo>
                    <a:cubicBezTo>
                      <a:pt x="-1614" y="15797"/>
                      <a:pt x="9298" y="1975"/>
                      <a:pt x="24553" y="180"/>
                    </a:cubicBezTo>
                    <a:cubicBezTo>
                      <a:pt x="39809" y="-1614"/>
                      <a:pt x="53631" y="9298"/>
                      <a:pt x="55425" y="24553"/>
                    </a:cubicBezTo>
                    <a:cubicBezTo>
                      <a:pt x="55679" y="26712"/>
                      <a:pt x="55679" y="28894"/>
                      <a:pt x="55425" y="31053"/>
                    </a:cubicBezTo>
                    <a:lnTo>
                      <a:pt x="55425" y="32291"/>
                    </a:lnTo>
                    <a:cubicBezTo>
                      <a:pt x="57220" y="47546"/>
                      <a:pt x="46308" y="61368"/>
                      <a:pt x="31053" y="63163"/>
                    </a:cubicBezTo>
                    <a:cubicBezTo>
                      <a:pt x="15797" y="64958"/>
                      <a:pt x="1975" y="54046"/>
                      <a:pt x="180" y="38790"/>
                    </a:cubicBezTo>
                    <a:cubicBezTo>
                      <a:pt x="-73" y="36631"/>
                      <a:pt x="-73" y="34450"/>
                      <a:pt x="180" y="32291"/>
                    </a:cubicBezTo>
                    <a:close/>
                    <a:moveTo>
                      <a:pt x="11420" y="32291"/>
                    </a:moveTo>
                    <a:cubicBezTo>
                      <a:pt x="11420" y="44007"/>
                      <a:pt x="16754" y="54008"/>
                      <a:pt x="27898" y="54008"/>
                    </a:cubicBezTo>
                    <a:cubicBezTo>
                      <a:pt x="39042" y="54008"/>
                      <a:pt x="44281" y="44483"/>
                      <a:pt x="44281" y="32291"/>
                    </a:cubicBezTo>
                    <a:lnTo>
                      <a:pt x="44281" y="31053"/>
                    </a:lnTo>
                    <a:cubicBezTo>
                      <a:pt x="44281" y="19432"/>
                      <a:pt x="38852" y="9240"/>
                      <a:pt x="27708" y="9240"/>
                    </a:cubicBezTo>
                    <a:cubicBezTo>
                      <a:pt x="16563" y="9240"/>
                      <a:pt x="11420" y="19432"/>
                      <a:pt x="11420" y="3105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A5831C13-A45E-4160-8668-EF981932CA83}"/>
                  </a:ext>
                </a:extLst>
              </p:cNvPr>
              <p:cNvSpPr/>
              <p:nvPr/>
            </p:nvSpPr>
            <p:spPr>
              <a:xfrm>
                <a:off x="4088270" y="-1036118"/>
                <a:ext cx="47910" cy="61533"/>
              </a:xfrm>
              <a:custGeom>
                <a:avLst/>
                <a:gdLst>
                  <a:gd name="connsiteX0" fmla="*/ 47898 w 47910"/>
                  <a:gd name="connsiteY0" fmla="*/ 21896 h 61533"/>
                  <a:gd name="connsiteX1" fmla="*/ 47898 w 47910"/>
                  <a:gd name="connsiteY1" fmla="*/ 61520 h 61533"/>
                  <a:gd name="connsiteX2" fmla="*/ 36754 w 47910"/>
                  <a:gd name="connsiteY2" fmla="*/ 61520 h 61533"/>
                  <a:gd name="connsiteX3" fmla="*/ 36754 w 47910"/>
                  <a:gd name="connsiteY3" fmla="*/ 21801 h 61533"/>
                  <a:gd name="connsiteX4" fmla="*/ 25133 w 47910"/>
                  <a:gd name="connsiteY4" fmla="*/ 9228 h 61533"/>
                  <a:gd name="connsiteX5" fmla="*/ 11132 w 47910"/>
                  <a:gd name="connsiteY5" fmla="*/ 18086 h 61533"/>
                  <a:gd name="connsiteX6" fmla="*/ 11131 w 47910"/>
                  <a:gd name="connsiteY6" fmla="*/ 61520 h 61533"/>
                  <a:gd name="connsiteX7" fmla="*/ -13 w 47910"/>
                  <a:gd name="connsiteY7" fmla="*/ 61520 h 61533"/>
                  <a:gd name="connsiteX8" fmla="*/ -13 w 47910"/>
                  <a:gd name="connsiteY8" fmla="*/ 1132 h 61533"/>
                  <a:gd name="connsiteX9" fmla="*/ 11227 w 47910"/>
                  <a:gd name="connsiteY9" fmla="*/ 1132 h 61533"/>
                  <a:gd name="connsiteX10" fmla="*/ 11227 w 47910"/>
                  <a:gd name="connsiteY10" fmla="*/ 7799 h 61533"/>
                  <a:gd name="connsiteX11" fmla="*/ 28658 w 47910"/>
                  <a:gd name="connsiteY11" fmla="*/ -11 h 61533"/>
                  <a:gd name="connsiteX12" fmla="*/ 47898 w 47910"/>
                  <a:gd name="connsiteY12" fmla="*/ 21896 h 61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910" h="61533">
                    <a:moveTo>
                      <a:pt x="47898" y="21896"/>
                    </a:moveTo>
                    <a:lnTo>
                      <a:pt x="47898" y="61520"/>
                    </a:lnTo>
                    <a:lnTo>
                      <a:pt x="36754" y="61520"/>
                    </a:lnTo>
                    <a:lnTo>
                      <a:pt x="36754" y="21801"/>
                    </a:lnTo>
                    <a:cubicBezTo>
                      <a:pt x="36754" y="12848"/>
                      <a:pt x="32849" y="9228"/>
                      <a:pt x="25133" y="9228"/>
                    </a:cubicBezTo>
                    <a:cubicBezTo>
                      <a:pt x="19188" y="9368"/>
                      <a:pt x="13804" y="12774"/>
                      <a:pt x="11132" y="18086"/>
                    </a:cubicBezTo>
                    <a:lnTo>
                      <a:pt x="11131" y="61520"/>
                    </a:lnTo>
                    <a:lnTo>
                      <a:pt x="-13" y="61520"/>
                    </a:lnTo>
                    <a:lnTo>
                      <a:pt x="-13" y="1132"/>
                    </a:lnTo>
                    <a:lnTo>
                      <a:pt x="11227" y="1132"/>
                    </a:lnTo>
                    <a:lnTo>
                      <a:pt x="11227" y="7799"/>
                    </a:lnTo>
                    <a:cubicBezTo>
                      <a:pt x="15611" y="2766"/>
                      <a:pt x="21983" y="-89"/>
                      <a:pt x="28658" y="-11"/>
                    </a:cubicBezTo>
                    <a:cubicBezTo>
                      <a:pt x="40373" y="-11"/>
                      <a:pt x="47898" y="6371"/>
                      <a:pt x="47898" y="2189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DCFE535D-D53C-4A8F-9895-93E168802DB1}"/>
                  </a:ext>
                </a:extLst>
              </p:cNvPr>
              <p:cNvSpPr/>
              <p:nvPr/>
            </p:nvSpPr>
            <p:spPr>
              <a:xfrm>
                <a:off x="4178472" y="-1057299"/>
                <a:ext cx="59436" cy="83666"/>
              </a:xfrm>
              <a:custGeom>
                <a:avLst/>
                <a:gdLst>
                  <a:gd name="connsiteX0" fmla="*/ 29324 w 59436"/>
                  <a:gd name="connsiteY0" fmla="*/ 46601 h 83666"/>
                  <a:gd name="connsiteX1" fmla="*/ 3035 w 59436"/>
                  <a:gd name="connsiteY1" fmla="*/ 22503 h 83666"/>
                  <a:gd name="connsiteX2" fmla="*/ 30753 w 59436"/>
                  <a:gd name="connsiteY2" fmla="*/ 119 h 83666"/>
                  <a:gd name="connsiteX3" fmla="*/ 59226 w 59436"/>
                  <a:gd name="connsiteY3" fmla="*/ 23393 h 83666"/>
                  <a:gd name="connsiteX4" fmla="*/ 59328 w 59436"/>
                  <a:gd name="connsiteY4" fmla="*/ 24789 h 83666"/>
                  <a:gd name="connsiteX5" fmla="*/ 47708 w 59436"/>
                  <a:gd name="connsiteY5" fmla="*/ 24789 h 83666"/>
                  <a:gd name="connsiteX6" fmla="*/ 30467 w 59436"/>
                  <a:gd name="connsiteY6" fmla="*/ 9454 h 83666"/>
                  <a:gd name="connsiteX7" fmla="*/ 14465 w 59436"/>
                  <a:gd name="connsiteY7" fmla="*/ 22313 h 83666"/>
                  <a:gd name="connsiteX8" fmla="*/ 32849 w 59436"/>
                  <a:gd name="connsiteY8" fmla="*/ 36600 h 83666"/>
                  <a:gd name="connsiteX9" fmla="*/ 59423 w 59436"/>
                  <a:gd name="connsiteY9" fmla="*/ 61746 h 83666"/>
                  <a:gd name="connsiteX10" fmla="*/ 30848 w 59436"/>
                  <a:gd name="connsiteY10" fmla="*/ 83654 h 83666"/>
                  <a:gd name="connsiteX11" fmla="*/ -13 w 59436"/>
                  <a:gd name="connsiteY11" fmla="*/ 58889 h 83666"/>
                  <a:gd name="connsiteX12" fmla="*/ 11608 w 59436"/>
                  <a:gd name="connsiteY12" fmla="*/ 58889 h 83666"/>
                  <a:gd name="connsiteX13" fmla="*/ 30658 w 59436"/>
                  <a:gd name="connsiteY13" fmla="*/ 74414 h 83666"/>
                  <a:gd name="connsiteX14" fmla="*/ 47422 w 59436"/>
                  <a:gd name="connsiteY14" fmla="*/ 61841 h 83666"/>
                  <a:gd name="connsiteX15" fmla="*/ 29324 w 59436"/>
                  <a:gd name="connsiteY15" fmla="*/ 46601 h 83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9436" h="83666">
                    <a:moveTo>
                      <a:pt x="29324" y="46601"/>
                    </a:moveTo>
                    <a:cubicBezTo>
                      <a:pt x="13322" y="41934"/>
                      <a:pt x="3035" y="34981"/>
                      <a:pt x="3035" y="22503"/>
                    </a:cubicBezTo>
                    <a:cubicBezTo>
                      <a:pt x="3035" y="10025"/>
                      <a:pt x="13989" y="119"/>
                      <a:pt x="30753" y="119"/>
                    </a:cubicBezTo>
                    <a:cubicBezTo>
                      <a:pt x="45042" y="-1316"/>
                      <a:pt x="57790" y="9104"/>
                      <a:pt x="59226" y="23393"/>
                    </a:cubicBezTo>
                    <a:cubicBezTo>
                      <a:pt x="59272" y="23857"/>
                      <a:pt x="59306" y="24323"/>
                      <a:pt x="59328" y="24789"/>
                    </a:cubicBezTo>
                    <a:lnTo>
                      <a:pt x="47708" y="24789"/>
                    </a:lnTo>
                    <a:cubicBezTo>
                      <a:pt x="47708" y="15836"/>
                      <a:pt x="42374" y="9454"/>
                      <a:pt x="30467" y="9454"/>
                    </a:cubicBezTo>
                    <a:cubicBezTo>
                      <a:pt x="18561" y="9454"/>
                      <a:pt x="14465" y="14883"/>
                      <a:pt x="14465" y="22313"/>
                    </a:cubicBezTo>
                    <a:cubicBezTo>
                      <a:pt x="14465" y="29742"/>
                      <a:pt x="20085" y="33076"/>
                      <a:pt x="32849" y="36600"/>
                    </a:cubicBezTo>
                    <a:cubicBezTo>
                      <a:pt x="51899" y="41934"/>
                      <a:pt x="59423" y="49268"/>
                      <a:pt x="59423" y="61746"/>
                    </a:cubicBezTo>
                    <a:cubicBezTo>
                      <a:pt x="59423" y="74224"/>
                      <a:pt x="48374" y="83654"/>
                      <a:pt x="30848" y="83654"/>
                    </a:cubicBezTo>
                    <a:cubicBezTo>
                      <a:pt x="15704" y="83654"/>
                      <a:pt x="-13" y="74891"/>
                      <a:pt x="-13" y="58889"/>
                    </a:cubicBezTo>
                    <a:lnTo>
                      <a:pt x="11608" y="58889"/>
                    </a:lnTo>
                    <a:cubicBezTo>
                      <a:pt x="11608" y="69557"/>
                      <a:pt x="20466" y="74414"/>
                      <a:pt x="30658" y="74414"/>
                    </a:cubicBezTo>
                    <a:cubicBezTo>
                      <a:pt x="40850" y="74414"/>
                      <a:pt x="47422" y="69557"/>
                      <a:pt x="47422" y="61841"/>
                    </a:cubicBezTo>
                    <a:cubicBezTo>
                      <a:pt x="47422" y="54126"/>
                      <a:pt x="44850" y="51173"/>
                      <a:pt x="29324" y="4660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28" name="Freihandform: Form 27">
                <a:extLst>
                  <a:ext uri="{FF2B5EF4-FFF2-40B4-BE49-F238E27FC236}">
                    <a16:creationId xmlns:a16="http://schemas.microsoft.com/office/drawing/2014/main" id="{9DADCE08-7363-4AEE-AA26-67E0F325BB27}"/>
                  </a:ext>
                </a:extLst>
              </p:cNvPr>
              <p:cNvSpPr/>
              <p:nvPr/>
            </p:nvSpPr>
            <p:spPr>
              <a:xfrm>
                <a:off x="4248493" y="-1036116"/>
                <a:ext cx="51620" cy="62990"/>
              </a:xfrm>
              <a:custGeom>
                <a:avLst/>
                <a:gdLst>
                  <a:gd name="connsiteX0" fmla="*/ 51028 w 51620"/>
                  <a:gd name="connsiteY0" fmla="*/ 34944 h 62990"/>
                  <a:gd name="connsiteX1" fmla="*/ 11214 w 51620"/>
                  <a:gd name="connsiteY1" fmla="*/ 34944 h 62990"/>
                  <a:gd name="connsiteX2" fmla="*/ 26685 w 51620"/>
                  <a:gd name="connsiteY2" fmla="*/ 53788 h 62990"/>
                  <a:gd name="connsiteX3" fmla="*/ 43313 w 51620"/>
                  <a:gd name="connsiteY3" fmla="*/ 45231 h 62990"/>
                  <a:gd name="connsiteX4" fmla="*/ 50933 w 51620"/>
                  <a:gd name="connsiteY4" fmla="*/ 51136 h 62990"/>
                  <a:gd name="connsiteX5" fmla="*/ 27883 w 51620"/>
                  <a:gd name="connsiteY5" fmla="*/ 62947 h 62990"/>
                  <a:gd name="connsiteX6" fmla="*/ 0 w 51620"/>
                  <a:gd name="connsiteY6" fmla="*/ 36754 h 62990"/>
                  <a:gd name="connsiteX7" fmla="*/ 70 w 51620"/>
                  <a:gd name="connsiteY7" fmla="*/ 33801 h 62990"/>
                  <a:gd name="connsiteX8" fmla="*/ 69 w 51620"/>
                  <a:gd name="connsiteY8" fmla="*/ 31134 h 62990"/>
                  <a:gd name="connsiteX9" fmla="*/ 27597 w 51620"/>
                  <a:gd name="connsiteY9" fmla="*/ -13 h 62990"/>
                  <a:gd name="connsiteX10" fmla="*/ 51600 w 51620"/>
                  <a:gd name="connsiteY10" fmla="*/ 28562 h 62990"/>
                  <a:gd name="connsiteX11" fmla="*/ 51028 w 51620"/>
                  <a:gd name="connsiteY11" fmla="*/ 34944 h 62990"/>
                  <a:gd name="connsiteX12" fmla="*/ 40741 w 51620"/>
                  <a:gd name="connsiteY12" fmla="*/ 25419 h 62990"/>
                  <a:gd name="connsiteX13" fmla="*/ 40741 w 51620"/>
                  <a:gd name="connsiteY13" fmla="*/ 25419 h 62990"/>
                  <a:gd name="connsiteX14" fmla="*/ 26835 w 51620"/>
                  <a:gd name="connsiteY14" fmla="*/ 9417 h 62990"/>
                  <a:gd name="connsiteX15" fmla="*/ 11785 w 51620"/>
                  <a:gd name="connsiteY15" fmla="*/ 26181 h 62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1620" h="62990">
                    <a:moveTo>
                      <a:pt x="51028" y="34944"/>
                    </a:moveTo>
                    <a:lnTo>
                      <a:pt x="11214" y="34944"/>
                    </a:lnTo>
                    <a:cubicBezTo>
                      <a:pt x="10283" y="44420"/>
                      <a:pt x="17209" y="52857"/>
                      <a:pt x="26685" y="53788"/>
                    </a:cubicBezTo>
                    <a:cubicBezTo>
                      <a:pt x="33428" y="54450"/>
                      <a:pt x="39933" y="51103"/>
                      <a:pt x="43313" y="45231"/>
                    </a:cubicBezTo>
                    <a:lnTo>
                      <a:pt x="50933" y="51136"/>
                    </a:lnTo>
                    <a:cubicBezTo>
                      <a:pt x="45896" y="58892"/>
                      <a:pt x="37120" y="63389"/>
                      <a:pt x="27883" y="62947"/>
                    </a:cubicBezTo>
                    <a:cubicBezTo>
                      <a:pt x="12950" y="63414"/>
                      <a:pt x="467" y="51687"/>
                      <a:pt x="0" y="36754"/>
                    </a:cubicBezTo>
                    <a:cubicBezTo>
                      <a:pt x="-30" y="35769"/>
                      <a:pt x="-7" y="34783"/>
                      <a:pt x="70" y="33801"/>
                    </a:cubicBezTo>
                    <a:lnTo>
                      <a:pt x="69" y="31134"/>
                    </a:lnTo>
                    <a:cubicBezTo>
                      <a:pt x="69" y="11322"/>
                      <a:pt x="12452" y="-13"/>
                      <a:pt x="27597" y="-13"/>
                    </a:cubicBezTo>
                    <a:cubicBezTo>
                      <a:pt x="42742" y="-13"/>
                      <a:pt x="51600" y="10941"/>
                      <a:pt x="51600" y="28562"/>
                    </a:cubicBezTo>
                    <a:cubicBezTo>
                      <a:pt x="51649" y="30704"/>
                      <a:pt x="51457" y="32845"/>
                      <a:pt x="51028" y="34944"/>
                    </a:cubicBezTo>
                    <a:close/>
                    <a:moveTo>
                      <a:pt x="40741" y="25419"/>
                    </a:moveTo>
                    <a:lnTo>
                      <a:pt x="40741" y="25419"/>
                    </a:lnTo>
                    <a:cubicBezTo>
                      <a:pt x="40170" y="17799"/>
                      <a:pt x="37217" y="9417"/>
                      <a:pt x="26835" y="9417"/>
                    </a:cubicBezTo>
                    <a:cubicBezTo>
                      <a:pt x="19024" y="9417"/>
                      <a:pt x="13214" y="15227"/>
                      <a:pt x="11785" y="261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29" name="Freihandform: Form 28">
                <a:extLst>
                  <a:ext uri="{FF2B5EF4-FFF2-40B4-BE49-F238E27FC236}">
                    <a16:creationId xmlns:a16="http://schemas.microsoft.com/office/drawing/2014/main" id="{7F2BE55C-91AC-4681-A8AD-AC21D67C6D04}"/>
                  </a:ext>
                </a:extLst>
              </p:cNvPr>
              <p:cNvSpPr/>
              <p:nvPr/>
            </p:nvSpPr>
            <p:spPr>
              <a:xfrm>
                <a:off x="4313346" y="-1036121"/>
                <a:ext cx="29432" cy="62012"/>
              </a:xfrm>
              <a:custGeom>
                <a:avLst/>
                <a:gdLst>
                  <a:gd name="connsiteX0" fmla="*/ 29419 w 29432"/>
                  <a:gd name="connsiteY0" fmla="*/ 849 h 62012"/>
                  <a:gd name="connsiteX1" fmla="*/ 29419 w 29432"/>
                  <a:gd name="connsiteY1" fmla="*/ 11041 h 62012"/>
                  <a:gd name="connsiteX2" fmla="*/ 24276 w 29432"/>
                  <a:gd name="connsiteY2" fmla="*/ 11041 h 62012"/>
                  <a:gd name="connsiteX3" fmla="*/ 11131 w 29432"/>
                  <a:gd name="connsiteY3" fmla="*/ 18946 h 62012"/>
                  <a:gd name="connsiteX4" fmla="*/ 11131 w 29432"/>
                  <a:gd name="connsiteY4" fmla="*/ 61999 h 62012"/>
                  <a:gd name="connsiteX5" fmla="*/ -13 w 29432"/>
                  <a:gd name="connsiteY5" fmla="*/ 61999 h 62012"/>
                  <a:gd name="connsiteX6" fmla="*/ -13 w 29432"/>
                  <a:gd name="connsiteY6" fmla="*/ 1135 h 62012"/>
                  <a:gd name="connsiteX7" fmla="*/ 11131 w 29432"/>
                  <a:gd name="connsiteY7" fmla="*/ 1135 h 62012"/>
                  <a:gd name="connsiteX8" fmla="*/ 11131 w 29432"/>
                  <a:gd name="connsiteY8" fmla="*/ 7421 h 62012"/>
                  <a:gd name="connsiteX9" fmla="*/ 24752 w 29432"/>
                  <a:gd name="connsiteY9" fmla="*/ -8 h 62012"/>
                  <a:gd name="connsiteX10" fmla="*/ 29419 w 29432"/>
                  <a:gd name="connsiteY10" fmla="*/ 849 h 62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432" h="62012">
                    <a:moveTo>
                      <a:pt x="29419" y="849"/>
                    </a:moveTo>
                    <a:lnTo>
                      <a:pt x="29419" y="11041"/>
                    </a:lnTo>
                    <a:cubicBezTo>
                      <a:pt x="27711" y="10844"/>
                      <a:pt x="25985" y="10844"/>
                      <a:pt x="24276" y="11041"/>
                    </a:cubicBezTo>
                    <a:cubicBezTo>
                      <a:pt x="18666" y="10640"/>
                      <a:pt x="13407" y="13803"/>
                      <a:pt x="11131" y="18946"/>
                    </a:cubicBezTo>
                    <a:lnTo>
                      <a:pt x="11131" y="61999"/>
                    </a:lnTo>
                    <a:lnTo>
                      <a:pt x="-13" y="61999"/>
                    </a:lnTo>
                    <a:lnTo>
                      <a:pt x="-13" y="1135"/>
                    </a:lnTo>
                    <a:lnTo>
                      <a:pt x="11131" y="1135"/>
                    </a:lnTo>
                    <a:lnTo>
                      <a:pt x="11131" y="7421"/>
                    </a:lnTo>
                    <a:cubicBezTo>
                      <a:pt x="14020" y="2691"/>
                      <a:pt x="19211" y="-141"/>
                      <a:pt x="24752" y="-8"/>
                    </a:cubicBezTo>
                    <a:cubicBezTo>
                      <a:pt x="26343" y="30"/>
                      <a:pt x="27918" y="320"/>
                      <a:pt x="29419" y="8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9CD67679-3315-4231-B8C7-F67DF95A526B}"/>
                  </a:ext>
                </a:extLst>
              </p:cNvPr>
              <p:cNvSpPr/>
              <p:nvPr/>
            </p:nvSpPr>
            <p:spPr>
              <a:xfrm>
                <a:off x="4348398" y="-1034973"/>
                <a:ext cx="51625" cy="60388"/>
              </a:xfrm>
              <a:custGeom>
                <a:avLst/>
                <a:gdLst>
                  <a:gd name="connsiteX0" fmla="*/ 40183 w 51625"/>
                  <a:gd name="connsiteY0" fmla="*/ -13 h 60388"/>
                  <a:gd name="connsiteX1" fmla="*/ 51613 w 51625"/>
                  <a:gd name="connsiteY1" fmla="*/ -13 h 60388"/>
                  <a:gd name="connsiteX2" fmla="*/ 30086 w 51625"/>
                  <a:gd name="connsiteY2" fmla="*/ 60376 h 60388"/>
                  <a:gd name="connsiteX3" fmla="*/ 21704 w 51625"/>
                  <a:gd name="connsiteY3" fmla="*/ 60376 h 60388"/>
                  <a:gd name="connsiteX4" fmla="*/ -13 w 51625"/>
                  <a:gd name="connsiteY4" fmla="*/ -13 h 60388"/>
                  <a:gd name="connsiteX5" fmla="*/ 11322 w 51625"/>
                  <a:gd name="connsiteY5" fmla="*/ -13 h 60388"/>
                  <a:gd name="connsiteX6" fmla="*/ 26086 w 51625"/>
                  <a:gd name="connsiteY6" fmla="*/ 45231 h 60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25" h="60388">
                    <a:moveTo>
                      <a:pt x="40183" y="-13"/>
                    </a:moveTo>
                    <a:lnTo>
                      <a:pt x="51613" y="-13"/>
                    </a:lnTo>
                    <a:lnTo>
                      <a:pt x="30086" y="60376"/>
                    </a:lnTo>
                    <a:lnTo>
                      <a:pt x="21704" y="60376"/>
                    </a:lnTo>
                    <a:lnTo>
                      <a:pt x="-13" y="-13"/>
                    </a:lnTo>
                    <a:lnTo>
                      <a:pt x="11322" y="-13"/>
                    </a:lnTo>
                    <a:lnTo>
                      <a:pt x="26086" y="4523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487A809D-71B7-4276-8F56-1B7103BE676D}"/>
                  </a:ext>
                </a:extLst>
              </p:cNvPr>
              <p:cNvSpPr/>
              <p:nvPr/>
            </p:nvSpPr>
            <p:spPr>
              <a:xfrm>
                <a:off x="4410875" y="-1059078"/>
                <a:ext cx="13151" cy="84493"/>
              </a:xfrm>
              <a:custGeom>
                <a:avLst/>
                <a:gdLst>
                  <a:gd name="connsiteX0" fmla="*/ -6 w 13151"/>
                  <a:gd name="connsiteY0" fmla="*/ 6566 h 84493"/>
                  <a:gd name="connsiteX1" fmla="*/ 5981 w 13151"/>
                  <a:gd name="connsiteY1" fmla="*/ -6 h 84493"/>
                  <a:gd name="connsiteX2" fmla="*/ 6566 w 13151"/>
                  <a:gd name="connsiteY2" fmla="*/ -6 h 84493"/>
                  <a:gd name="connsiteX3" fmla="*/ 13139 w 13151"/>
                  <a:gd name="connsiteY3" fmla="*/ 6566 h 84493"/>
                  <a:gd name="connsiteX4" fmla="*/ 6566 w 13151"/>
                  <a:gd name="connsiteY4" fmla="*/ 13139 h 84493"/>
                  <a:gd name="connsiteX5" fmla="*/ -6 w 13151"/>
                  <a:gd name="connsiteY5" fmla="*/ 6566 h 84493"/>
                  <a:gd name="connsiteX6" fmla="*/ 12472 w 13151"/>
                  <a:gd name="connsiteY6" fmla="*/ 24092 h 84493"/>
                  <a:gd name="connsiteX7" fmla="*/ 12472 w 13151"/>
                  <a:gd name="connsiteY7" fmla="*/ 84481 h 84493"/>
                  <a:gd name="connsiteX8" fmla="*/ 1328 w 13151"/>
                  <a:gd name="connsiteY8" fmla="*/ 84481 h 84493"/>
                  <a:gd name="connsiteX9" fmla="*/ 1328 w 13151"/>
                  <a:gd name="connsiteY9" fmla="*/ 24092 h 84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51" h="84493">
                    <a:moveTo>
                      <a:pt x="-6" y="6566"/>
                    </a:moveTo>
                    <a:cubicBezTo>
                      <a:pt x="-167" y="3098"/>
                      <a:pt x="2513" y="156"/>
                      <a:pt x="5981" y="-6"/>
                    </a:cubicBezTo>
                    <a:cubicBezTo>
                      <a:pt x="6176" y="-15"/>
                      <a:pt x="6372" y="-15"/>
                      <a:pt x="6566" y="-6"/>
                    </a:cubicBezTo>
                    <a:cubicBezTo>
                      <a:pt x="10196" y="-6"/>
                      <a:pt x="13139" y="2937"/>
                      <a:pt x="13139" y="6566"/>
                    </a:cubicBezTo>
                    <a:cubicBezTo>
                      <a:pt x="13139" y="10196"/>
                      <a:pt x="10196" y="13139"/>
                      <a:pt x="6566" y="13139"/>
                    </a:cubicBezTo>
                    <a:cubicBezTo>
                      <a:pt x="2937" y="13139"/>
                      <a:pt x="-6" y="10196"/>
                      <a:pt x="-6" y="6566"/>
                    </a:cubicBezTo>
                    <a:close/>
                    <a:moveTo>
                      <a:pt x="12472" y="24092"/>
                    </a:moveTo>
                    <a:lnTo>
                      <a:pt x="12472" y="84481"/>
                    </a:lnTo>
                    <a:lnTo>
                      <a:pt x="1328" y="84481"/>
                    </a:lnTo>
                    <a:lnTo>
                      <a:pt x="1328" y="2409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03D64B46-9F09-4261-837D-2A86A8C6E2A9}"/>
                  </a:ext>
                </a:extLst>
              </p:cNvPr>
              <p:cNvSpPr/>
              <p:nvPr/>
            </p:nvSpPr>
            <p:spPr>
              <a:xfrm>
                <a:off x="4437484" y="-1036027"/>
                <a:ext cx="48740" cy="62590"/>
              </a:xfrm>
              <a:custGeom>
                <a:avLst/>
                <a:gdLst>
                  <a:gd name="connsiteX0" fmla="*/ 11295 w 48740"/>
                  <a:gd name="connsiteY0" fmla="*/ 30378 h 62590"/>
                  <a:gd name="connsiteX1" fmla="*/ 11295 w 48740"/>
                  <a:gd name="connsiteY1" fmla="*/ 32759 h 62590"/>
                  <a:gd name="connsiteX2" fmla="*/ 26725 w 48740"/>
                  <a:gd name="connsiteY2" fmla="*/ 53714 h 62590"/>
                  <a:gd name="connsiteX3" fmla="*/ 41299 w 48740"/>
                  <a:gd name="connsiteY3" fmla="*/ 45046 h 62590"/>
                  <a:gd name="connsiteX4" fmla="*/ 48728 w 48740"/>
                  <a:gd name="connsiteY4" fmla="*/ 50761 h 62590"/>
                  <a:gd name="connsiteX5" fmla="*/ 26344 w 48740"/>
                  <a:gd name="connsiteY5" fmla="*/ 62572 h 62590"/>
                  <a:gd name="connsiteX6" fmla="*/ -8 w 48740"/>
                  <a:gd name="connsiteY6" fmla="*/ 35213 h 62590"/>
                  <a:gd name="connsiteX7" fmla="*/ 151 w 48740"/>
                  <a:gd name="connsiteY7" fmla="*/ 32759 h 62590"/>
                  <a:gd name="connsiteX8" fmla="*/ 151 w 48740"/>
                  <a:gd name="connsiteY8" fmla="*/ 30378 h 62590"/>
                  <a:gd name="connsiteX9" fmla="*/ 26725 w 48740"/>
                  <a:gd name="connsiteY9" fmla="*/ -7 h 62590"/>
                  <a:gd name="connsiteX10" fmla="*/ 47014 w 48740"/>
                  <a:gd name="connsiteY10" fmla="*/ 8851 h 62590"/>
                  <a:gd name="connsiteX11" fmla="*/ 40822 w 48740"/>
                  <a:gd name="connsiteY11" fmla="*/ 15900 h 62590"/>
                  <a:gd name="connsiteX12" fmla="*/ 26630 w 48740"/>
                  <a:gd name="connsiteY12" fmla="*/ 8947 h 62590"/>
                  <a:gd name="connsiteX13" fmla="*/ 11295 w 48740"/>
                  <a:gd name="connsiteY13" fmla="*/ 30378 h 62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8740" h="62590">
                    <a:moveTo>
                      <a:pt x="11295" y="30378"/>
                    </a:moveTo>
                    <a:lnTo>
                      <a:pt x="11295" y="32759"/>
                    </a:lnTo>
                    <a:cubicBezTo>
                      <a:pt x="11295" y="45904"/>
                      <a:pt x="17296" y="53714"/>
                      <a:pt x="26725" y="53714"/>
                    </a:cubicBezTo>
                    <a:cubicBezTo>
                      <a:pt x="32735" y="53471"/>
                      <a:pt x="38216" y="50211"/>
                      <a:pt x="41299" y="45046"/>
                    </a:cubicBezTo>
                    <a:lnTo>
                      <a:pt x="48728" y="50761"/>
                    </a:lnTo>
                    <a:cubicBezTo>
                      <a:pt x="43803" y="58295"/>
                      <a:pt x="35343" y="62759"/>
                      <a:pt x="26344" y="62572"/>
                    </a:cubicBezTo>
                    <a:cubicBezTo>
                      <a:pt x="11512" y="62294"/>
                      <a:pt x="-286" y="50045"/>
                      <a:pt x="-8" y="35213"/>
                    </a:cubicBezTo>
                    <a:cubicBezTo>
                      <a:pt x="7" y="34393"/>
                      <a:pt x="60" y="33574"/>
                      <a:pt x="151" y="32759"/>
                    </a:cubicBezTo>
                    <a:lnTo>
                      <a:pt x="151" y="30378"/>
                    </a:lnTo>
                    <a:cubicBezTo>
                      <a:pt x="151" y="11899"/>
                      <a:pt x="10533" y="-7"/>
                      <a:pt x="26725" y="-7"/>
                    </a:cubicBezTo>
                    <a:cubicBezTo>
                      <a:pt x="34460" y="-171"/>
                      <a:pt x="41877" y="3067"/>
                      <a:pt x="47014" y="8851"/>
                    </a:cubicBezTo>
                    <a:lnTo>
                      <a:pt x="40822" y="15900"/>
                    </a:lnTo>
                    <a:cubicBezTo>
                      <a:pt x="37322" y="11637"/>
                      <a:pt x="32145" y="9100"/>
                      <a:pt x="26630" y="8947"/>
                    </a:cubicBezTo>
                    <a:cubicBezTo>
                      <a:pt x="17200" y="8947"/>
                      <a:pt x="11295" y="16852"/>
                      <a:pt x="11295" y="303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4C0BA32E-A08A-47C8-A90C-1DEBD8620D3A}"/>
                  </a:ext>
                </a:extLst>
              </p:cNvPr>
              <p:cNvSpPr/>
              <p:nvPr/>
            </p:nvSpPr>
            <p:spPr>
              <a:xfrm>
                <a:off x="4494202" y="-1036116"/>
                <a:ext cx="51783" cy="62702"/>
              </a:xfrm>
              <a:custGeom>
                <a:avLst/>
                <a:gdLst>
                  <a:gd name="connsiteX0" fmla="*/ 51351 w 51783"/>
                  <a:gd name="connsiteY0" fmla="*/ 34944 h 62702"/>
                  <a:gd name="connsiteX1" fmla="*/ 11441 w 51783"/>
                  <a:gd name="connsiteY1" fmla="*/ 34944 h 62702"/>
                  <a:gd name="connsiteX2" fmla="*/ 27478 w 51783"/>
                  <a:gd name="connsiteY2" fmla="*/ 53309 h 62702"/>
                  <a:gd name="connsiteX3" fmla="*/ 43445 w 51783"/>
                  <a:gd name="connsiteY3" fmla="*/ 44945 h 62702"/>
                  <a:gd name="connsiteX4" fmla="*/ 50970 w 51783"/>
                  <a:gd name="connsiteY4" fmla="*/ 50851 h 62702"/>
                  <a:gd name="connsiteX5" fmla="*/ 28014 w 51783"/>
                  <a:gd name="connsiteY5" fmla="*/ 62662 h 62702"/>
                  <a:gd name="connsiteX6" fmla="*/ 40 w 51783"/>
                  <a:gd name="connsiteY6" fmla="*/ 36567 h 62702"/>
                  <a:gd name="connsiteX7" fmla="*/ 106 w 51783"/>
                  <a:gd name="connsiteY7" fmla="*/ 33515 h 62702"/>
                  <a:gd name="connsiteX8" fmla="*/ 106 w 51783"/>
                  <a:gd name="connsiteY8" fmla="*/ 31134 h 62702"/>
                  <a:gd name="connsiteX9" fmla="*/ 25980 w 51783"/>
                  <a:gd name="connsiteY9" fmla="*/ 92 h 62702"/>
                  <a:gd name="connsiteX10" fmla="*/ 27729 w 51783"/>
                  <a:gd name="connsiteY10" fmla="*/ -13 h 62702"/>
                  <a:gd name="connsiteX11" fmla="*/ 51732 w 51783"/>
                  <a:gd name="connsiteY11" fmla="*/ 28562 h 62702"/>
                  <a:gd name="connsiteX12" fmla="*/ 51351 w 51783"/>
                  <a:gd name="connsiteY12" fmla="*/ 34944 h 62702"/>
                  <a:gd name="connsiteX13" fmla="*/ 40683 w 51783"/>
                  <a:gd name="connsiteY13" fmla="*/ 25419 h 62702"/>
                  <a:gd name="connsiteX14" fmla="*/ 40683 w 51783"/>
                  <a:gd name="connsiteY14" fmla="*/ 25419 h 62702"/>
                  <a:gd name="connsiteX15" fmla="*/ 26776 w 51783"/>
                  <a:gd name="connsiteY15" fmla="*/ 9417 h 62702"/>
                  <a:gd name="connsiteX16" fmla="*/ 11822 w 51783"/>
                  <a:gd name="connsiteY16" fmla="*/ 26181 h 62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1783" h="62702">
                    <a:moveTo>
                      <a:pt x="51351" y="34944"/>
                    </a:moveTo>
                    <a:lnTo>
                      <a:pt x="11441" y="34944"/>
                    </a:lnTo>
                    <a:cubicBezTo>
                      <a:pt x="10798" y="44444"/>
                      <a:pt x="17978" y="52666"/>
                      <a:pt x="27478" y="53309"/>
                    </a:cubicBezTo>
                    <a:cubicBezTo>
                      <a:pt x="33950" y="53747"/>
                      <a:pt x="40120" y="50515"/>
                      <a:pt x="43445" y="44945"/>
                    </a:cubicBezTo>
                    <a:lnTo>
                      <a:pt x="50970" y="50851"/>
                    </a:lnTo>
                    <a:cubicBezTo>
                      <a:pt x="45964" y="58591"/>
                      <a:pt x="37222" y="63089"/>
                      <a:pt x="28014" y="62662"/>
                    </a:cubicBezTo>
                    <a:cubicBezTo>
                      <a:pt x="13084" y="63181"/>
                      <a:pt x="559" y="51498"/>
                      <a:pt x="40" y="36567"/>
                    </a:cubicBezTo>
                    <a:cubicBezTo>
                      <a:pt x="5" y="35549"/>
                      <a:pt x="27" y="34530"/>
                      <a:pt x="106" y="33515"/>
                    </a:cubicBezTo>
                    <a:lnTo>
                      <a:pt x="106" y="31134"/>
                    </a:lnTo>
                    <a:cubicBezTo>
                      <a:pt x="-1321" y="15417"/>
                      <a:pt x="10263" y="1519"/>
                      <a:pt x="25980" y="92"/>
                    </a:cubicBezTo>
                    <a:cubicBezTo>
                      <a:pt x="26562" y="39"/>
                      <a:pt x="27145" y="4"/>
                      <a:pt x="27729" y="-13"/>
                    </a:cubicBezTo>
                    <a:cubicBezTo>
                      <a:pt x="42492" y="-13"/>
                      <a:pt x="51732" y="10941"/>
                      <a:pt x="51732" y="28562"/>
                    </a:cubicBezTo>
                    <a:cubicBezTo>
                      <a:pt x="51844" y="30697"/>
                      <a:pt x="51716" y="32838"/>
                      <a:pt x="51351" y="34944"/>
                    </a:cubicBezTo>
                    <a:close/>
                    <a:moveTo>
                      <a:pt x="40683" y="25419"/>
                    </a:moveTo>
                    <a:lnTo>
                      <a:pt x="40683" y="25419"/>
                    </a:lnTo>
                    <a:cubicBezTo>
                      <a:pt x="40111" y="17799"/>
                      <a:pt x="37158" y="9417"/>
                      <a:pt x="26776" y="9417"/>
                    </a:cubicBezTo>
                    <a:cubicBezTo>
                      <a:pt x="18966" y="9417"/>
                      <a:pt x="13155" y="15227"/>
                      <a:pt x="11822" y="261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299EC820-C785-407E-88B2-2401BD430BD5}"/>
                  </a:ext>
                </a:extLst>
              </p:cNvPr>
              <p:cNvSpPr/>
              <p:nvPr/>
            </p:nvSpPr>
            <p:spPr>
              <a:xfrm>
                <a:off x="4556710" y="-1036023"/>
                <a:ext cx="47720" cy="62698"/>
              </a:xfrm>
              <a:custGeom>
                <a:avLst/>
                <a:gdLst>
                  <a:gd name="connsiteX0" fmla="*/ 36563 w 47720"/>
                  <a:gd name="connsiteY0" fmla="*/ 44947 h 62698"/>
                  <a:gd name="connsiteX1" fmla="*/ 23228 w 47720"/>
                  <a:gd name="connsiteY1" fmla="*/ 35422 h 62698"/>
                  <a:gd name="connsiteX2" fmla="*/ 2654 w 47720"/>
                  <a:gd name="connsiteY2" fmla="*/ 17801 h 62698"/>
                  <a:gd name="connsiteX3" fmla="*/ 24467 w 47720"/>
                  <a:gd name="connsiteY3" fmla="*/ -11 h 62698"/>
                  <a:gd name="connsiteX4" fmla="*/ 45707 w 47720"/>
                  <a:gd name="connsiteY4" fmla="*/ 8466 h 62698"/>
                  <a:gd name="connsiteX5" fmla="*/ 39706 w 47720"/>
                  <a:gd name="connsiteY5" fmla="*/ 15420 h 62698"/>
                  <a:gd name="connsiteX6" fmla="*/ 24466 w 47720"/>
                  <a:gd name="connsiteY6" fmla="*/ 8943 h 62698"/>
                  <a:gd name="connsiteX7" fmla="*/ 13798 w 47720"/>
                  <a:gd name="connsiteY7" fmla="*/ 17420 h 62698"/>
                  <a:gd name="connsiteX8" fmla="*/ 25800 w 47720"/>
                  <a:gd name="connsiteY8" fmla="*/ 26469 h 62698"/>
                  <a:gd name="connsiteX9" fmla="*/ 47707 w 47720"/>
                  <a:gd name="connsiteY9" fmla="*/ 44566 h 62698"/>
                  <a:gd name="connsiteX10" fmla="*/ 24467 w 47720"/>
                  <a:gd name="connsiteY10" fmla="*/ 62664 h 62698"/>
                  <a:gd name="connsiteX11" fmla="*/ -13 w 47720"/>
                  <a:gd name="connsiteY11" fmla="*/ 50567 h 62698"/>
                  <a:gd name="connsiteX12" fmla="*/ 7702 w 47720"/>
                  <a:gd name="connsiteY12" fmla="*/ 44661 h 62698"/>
                  <a:gd name="connsiteX13" fmla="*/ 24847 w 47720"/>
                  <a:gd name="connsiteY13" fmla="*/ 53615 h 62698"/>
                  <a:gd name="connsiteX14" fmla="*/ 36563 w 47720"/>
                  <a:gd name="connsiteY14" fmla="*/ 44947 h 62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7720" h="62698">
                    <a:moveTo>
                      <a:pt x="36563" y="44947"/>
                    </a:moveTo>
                    <a:cubicBezTo>
                      <a:pt x="36563" y="40089"/>
                      <a:pt x="32944" y="37422"/>
                      <a:pt x="23228" y="35422"/>
                    </a:cubicBezTo>
                    <a:cubicBezTo>
                      <a:pt x="9227" y="32565"/>
                      <a:pt x="2654" y="26850"/>
                      <a:pt x="2654" y="17801"/>
                    </a:cubicBezTo>
                    <a:cubicBezTo>
                      <a:pt x="2654" y="8752"/>
                      <a:pt x="11417" y="-11"/>
                      <a:pt x="24467" y="-11"/>
                    </a:cubicBezTo>
                    <a:cubicBezTo>
                      <a:pt x="32388" y="-100"/>
                      <a:pt x="40024" y="2947"/>
                      <a:pt x="45707" y="8466"/>
                    </a:cubicBezTo>
                    <a:lnTo>
                      <a:pt x="39706" y="15420"/>
                    </a:lnTo>
                    <a:cubicBezTo>
                      <a:pt x="35614" y="11432"/>
                      <a:pt x="30177" y="9121"/>
                      <a:pt x="24466" y="8943"/>
                    </a:cubicBezTo>
                    <a:cubicBezTo>
                      <a:pt x="17894" y="8943"/>
                      <a:pt x="13798" y="12276"/>
                      <a:pt x="13798" y="17420"/>
                    </a:cubicBezTo>
                    <a:cubicBezTo>
                      <a:pt x="13798" y="22563"/>
                      <a:pt x="16561" y="24278"/>
                      <a:pt x="25800" y="26469"/>
                    </a:cubicBezTo>
                    <a:cubicBezTo>
                      <a:pt x="41421" y="29993"/>
                      <a:pt x="47707" y="35232"/>
                      <a:pt x="47707" y="44566"/>
                    </a:cubicBezTo>
                    <a:cubicBezTo>
                      <a:pt x="47707" y="55996"/>
                      <a:pt x="38182" y="62664"/>
                      <a:pt x="24467" y="62664"/>
                    </a:cubicBezTo>
                    <a:cubicBezTo>
                      <a:pt x="14784" y="63043"/>
                      <a:pt x="5568" y="58489"/>
                      <a:pt x="-13" y="50567"/>
                    </a:cubicBezTo>
                    <a:lnTo>
                      <a:pt x="7702" y="44661"/>
                    </a:lnTo>
                    <a:cubicBezTo>
                      <a:pt x="11536" y="50353"/>
                      <a:pt x="17986" y="53722"/>
                      <a:pt x="24847" y="53615"/>
                    </a:cubicBezTo>
                    <a:cubicBezTo>
                      <a:pt x="31896" y="53901"/>
                      <a:pt x="36563" y="50472"/>
                      <a:pt x="36563" y="4494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</p:grpSp>
      </p:grpSp>
      <p:sp>
        <p:nvSpPr>
          <p:cNvPr id="5" name="Titel"/>
          <p:cNvSpPr>
            <a:spLocks noGrp="1"/>
          </p:cNvSpPr>
          <p:nvPr>
            <p:ph type="body" sz="quarter" idx="11"/>
          </p:nvPr>
        </p:nvSpPr>
        <p:spPr bwMode="gray"/>
        <p:txBody>
          <a:bodyPr/>
          <a:lstStyle/>
          <a:p>
            <a:r>
              <a:rPr lang="en-GB" b="0" dirty="0">
                <a:solidFill>
                  <a:schemeClr val="bg1"/>
                </a:solidFill>
              </a:rPr>
              <a:t>SQUAWK IDENT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4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dirty="0"/>
              <a:t>DFS Group</a:t>
            </a:r>
          </a:p>
        </p:txBody>
      </p:sp>
      <p:sp>
        <p:nvSpPr>
          <p:cNvPr id="10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CEFE82-39F2-4F47-8A0C-D5AB3496FA5C}" type="slidenum">
              <a:rPr kumimoji="0" lang="de-DE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695BACC-1750-53F4-3D87-FCB235D2E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777" y="909772"/>
            <a:ext cx="8266861" cy="514419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F70469C-415A-1C5C-5D93-450235F0A3A4}"/>
              </a:ext>
            </a:extLst>
          </p:cNvPr>
          <p:cNvSpPr/>
          <p:nvPr/>
        </p:nvSpPr>
        <p:spPr>
          <a:xfrm>
            <a:off x="2272420" y="2034766"/>
            <a:ext cx="1267485" cy="1251642"/>
          </a:xfrm>
          <a:prstGeom prst="rect">
            <a:avLst/>
          </a:prstGeom>
          <a:solidFill>
            <a:srgbClr val="002D72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GB" dirty="0" err="1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FDDFFD-EA92-8593-DAC9-E7FAF924914E}"/>
              </a:ext>
            </a:extLst>
          </p:cNvPr>
          <p:cNvSpPr/>
          <p:nvPr/>
        </p:nvSpPr>
        <p:spPr>
          <a:xfrm>
            <a:off x="3619877" y="2034765"/>
            <a:ext cx="1368582" cy="1251642"/>
          </a:xfrm>
          <a:prstGeom prst="rect">
            <a:avLst/>
          </a:prstGeom>
          <a:solidFill>
            <a:srgbClr val="002D72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GB" dirty="0" err="1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497E5E-3614-90EA-331B-5E46738CC1AA}"/>
              </a:ext>
            </a:extLst>
          </p:cNvPr>
          <p:cNvSpPr/>
          <p:nvPr/>
        </p:nvSpPr>
        <p:spPr>
          <a:xfrm>
            <a:off x="5068431" y="2034765"/>
            <a:ext cx="1368582" cy="1251642"/>
          </a:xfrm>
          <a:prstGeom prst="rect">
            <a:avLst/>
          </a:prstGeom>
          <a:solidFill>
            <a:srgbClr val="002D72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GB" dirty="0" err="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DDDF37-454B-C4E6-5052-679C7B76569B}"/>
              </a:ext>
            </a:extLst>
          </p:cNvPr>
          <p:cNvSpPr/>
          <p:nvPr/>
        </p:nvSpPr>
        <p:spPr>
          <a:xfrm>
            <a:off x="6868562" y="2034766"/>
            <a:ext cx="1368582" cy="1251642"/>
          </a:xfrm>
          <a:prstGeom prst="rect">
            <a:avLst/>
          </a:prstGeom>
          <a:solidFill>
            <a:srgbClr val="002D72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GB" dirty="0" err="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7C19EC-2FA5-1E7F-D9B9-3AFD7EE03822}"/>
              </a:ext>
            </a:extLst>
          </p:cNvPr>
          <p:cNvSpPr/>
          <p:nvPr/>
        </p:nvSpPr>
        <p:spPr>
          <a:xfrm>
            <a:off x="8215749" y="2034765"/>
            <a:ext cx="1368582" cy="1251642"/>
          </a:xfrm>
          <a:prstGeom prst="rect">
            <a:avLst/>
          </a:prstGeom>
          <a:solidFill>
            <a:srgbClr val="002D72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GB" dirty="0" err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A4B14A-5652-1D00-2F67-226C5C76DAAF}"/>
              </a:ext>
            </a:extLst>
          </p:cNvPr>
          <p:cNvSpPr/>
          <p:nvPr/>
        </p:nvSpPr>
        <p:spPr>
          <a:xfrm>
            <a:off x="1961775" y="3438807"/>
            <a:ext cx="1267485" cy="1251642"/>
          </a:xfrm>
          <a:prstGeom prst="rect">
            <a:avLst/>
          </a:prstGeom>
          <a:solidFill>
            <a:srgbClr val="002D72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GB" dirty="0" err="1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8E9AEE-C259-88C2-768E-913D156CE898}"/>
              </a:ext>
            </a:extLst>
          </p:cNvPr>
          <p:cNvSpPr/>
          <p:nvPr/>
        </p:nvSpPr>
        <p:spPr>
          <a:xfrm>
            <a:off x="3229260" y="3438807"/>
            <a:ext cx="1368582" cy="1251642"/>
          </a:xfrm>
          <a:prstGeom prst="rect">
            <a:avLst/>
          </a:prstGeom>
          <a:solidFill>
            <a:srgbClr val="002D72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GB" dirty="0" err="1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9AE81E-6631-0D17-1539-C33F7ABDD893}"/>
              </a:ext>
            </a:extLst>
          </p:cNvPr>
          <p:cNvSpPr/>
          <p:nvPr/>
        </p:nvSpPr>
        <p:spPr>
          <a:xfrm>
            <a:off x="4567663" y="3399754"/>
            <a:ext cx="1297664" cy="1251642"/>
          </a:xfrm>
          <a:prstGeom prst="rect">
            <a:avLst/>
          </a:prstGeom>
          <a:solidFill>
            <a:srgbClr val="002D72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GB" dirty="0" err="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35A82E-4B7D-9C19-3668-12BF2E01CD2D}"/>
              </a:ext>
            </a:extLst>
          </p:cNvPr>
          <p:cNvSpPr/>
          <p:nvPr/>
        </p:nvSpPr>
        <p:spPr>
          <a:xfrm>
            <a:off x="5865325" y="3438807"/>
            <a:ext cx="1368584" cy="1251642"/>
          </a:xfrm>
          <a:prstGeom prst="rect">
            <a:avLst/>
          </a:prstGeom>
          <a:solidFill>
            <a:srgbClr val="002D72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GB" dirty="0" err="1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520B93A-FDE6-2C4B-1EB7-7A492D8DF5D5}"/>
              </a:ext>
            </a:extLst>
          </p:cNvPr>
          <p:cNvSpPr/>
          <p:nvPr/>
        </p:nvSpPr>
        <p:spPr>
          <a:xfrm>
            <a:off x="8685480" y="3443890"/>
            <a:ext cx="1297664" cy="1251642"/>
          </a:xfrm>
          <a:prstGeom prst="rect">
            <a:avLst/>
          </a:prstGeom>
          <a:solidFill>
            <a:srgbClr val="002D72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GB" dirty="0" err="1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954A8D-B373-47AE-2A78-FDC03FA0C961}"/>
              </a:ext>
            </a:extLst>
          </p:cNvPr>
          <p:cNvSpPr/>
          <p:nvPr/>
        </p:nvSpPr>
        <p:spPr>
          <a:xfrm>
            <a:off x="7233909" y="3399755"/>
            <a:ext cx="1368582" cy="125164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GB" dirty="0" err="1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F0F80B-4422-AE9E-5814-FA636415FC02}"/>
              </a:ext>
            </a:extLst>
          </p:cNvPr>
          <p:cNvSpPr/>
          <p:nvPr/>
        </p:nvSpPr>
        <p:spPr>
          <a:xfrm>
            <a:off x="4851339" y="4751878"/>
            <a:ext cx="1368582" cy="125592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GB" dirty="0" err="1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E125E4-A6B3-F783-36E4-F156BE85D976}"/>
              </a:ext>
            </a:extLst>
          </p:cNvPr>
          <p:cNvSpPr/>
          <p:nvPr/>
        </p:nvSpPr>
        <p:spPr>
          <a:xfrm>
            <a:off x="6230792" y="4756160"/>
            <a:ext cx="1297664" cy="125164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GB" dirty="0" err="1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4CA057D-96E9-A648-15CD-E742E4D6CEC5}"/>
              </a:ext>
            </a:extLst>
          </p:cNvPr>
          <p:cNvSpPr/>
          <p:nvPr/>
        </p:nvSpPr>
        <p:spPr>
          <a:xfrm>
            <a:off x="7539327" y="4751879"/>
            <a:ext cx="1297664" cy="125164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GB" dirty="0" err="1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A0EF84-4A90-46AE-AC4E-A1C84B04216C}"/>
              </a:ext>
            </a:extLst>
          </p:cNvPr>
          <p:cNvSpPr/>
          <p:nvPr/>
        </p:nvSpPr>
        <p:spPr>
          <a:xfrm>
            <a:off x="8848241" y="4756160"/>
            <a:ext cx="1368582" cy="124736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GB" dirty="0" err="1"/>
          </a:p>
        </p:txBody>
      </p:sp>
    </p:spTree>
    <p:extLst>
      <p:ext uri="{BB962C8B-B14F-4D97-AF65-F5344CB8AC3E}">
        <p14:creationId xmlns:p14="http://schemas.microsoft.com/office/powerpoint/2010/main" val="89677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de-DE" smtClean="0"/>
              <a:pPr/>
              <a:t>7</a:t>
            </a:fld>
            <a:endParaRPr lang="de-DE" dirty="0"/>
          </a:p>
        </p:txBody>
      </p:sp>
      <p:grpSp>
        <p:nvGrpSpPr>
          <p:cNvPr id="16" name="Weltkarte">
            <a:extLst>
              <a:ext uri="{FF2B5EF4-FFF2-40B4-BE49-F238E27FC236}">
                <a16:creationId xmlns:a16="http://schemas.microsoft.com/office/drawing/2014/main" id="{12CC217B-3305-4A2C-BB96-96B020CE7008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1342680" y="1533298"/>
            <a:ext cx="9504000" cy="4636800"/>
            <a:chOff x="1342680" y="1533298"/>
            <a:chExt cx="9504000" cy="4636800"/>
          </a:xfrm>
          <a:solidFill>
            <a:schemeClr val="accent6">
              <a:alpha val="15000"/>
            </a:schemeClr>
          </a:solidFill>
        </p:grpSpPr>
        <p:sp>
          <p:nvSpPr>
            <p:cNvPr id="17" name="Australien &amp; Ozeanien">
              <a:extLst>
                <a:ext uri="{FF2B5EF4-FFF2-40B4-BE49-F238E27FC236}">
                  <a16:creationId xmlns:a16="http://schemas.microsoft.com/office/drawing/2014/main" id="{B818573B-006C-4FAD-82D0-6698D15812DC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8630898" y="3593341"/>
              <a:ext cx="2215782" cy="2273209"/>
            </a:xfrm>
            <a:custGeom>
              <a:avLst/>
              <a:gdLst>
                <a:gd name="T0" fmla="*/ 2147483647 w 3422"/>
                <a:gd name="T1" fmla="*/ 2147483647 h 3506"/>
                <a:gd name="T2" fmla="*/ 2147483647 w 3422"/>
                <a:gd name="T3" fmla="*/ 2147483647 h 3506"/>
                <a:gd name="T4" fmla="*/ 2147483647 w 3422"/>
                <a:gd name="T5" fmla="*/ 2147483647 h 3506"/>
                <a:gd name="T6" fmla="*/ 2147483647 w 3422"/>
                <a:gd name="T7" fmla="*/ 2147483647 h 3506"/>
                <a:gd name="T8" fmla="*/ 2147483647 w 3422"/>
                <a:gd name="T9" fmla="*/ 2147483647 h 3506"/>
                <a:gd name="T10" fmla="*/ 2147483647 w 3422"/>
                <a:gd name="T11" fmla="*/ 2147483647 h 3506"/>
                <a:gd name="T12" fmla="*/ 2147483647 w 3422"/>
                <a:gd name="T13" fmla="*/ 2147483647 h 3506"/>
                <a:gd name="T14" fmla="*/ 2147483647 w 3422"/>
                <a:gd name="T15" fmla="*/ 2147483647 h 3506"/>
                <a:gd name="T16" fmla="*/ 2147483647 w 3422"/>
                <a:gd name="T17" fmla="*/ 2147483647 h 3506"/>
                <a:gd name="T18" fmla="*/ 2147483647 w 3422"/>
                <a:gd name="T19" fmla="*/ 2147483647 h 3506"/>
                <a:gd name="T20" fmla="*/ 2147483647 w 3422"/>
                <a:gd name="T21" fmla="*/ 2147483647 h 3506"/>
                <a:gd name="T22" fmla="*/ 2147483647 w 3422"/>
                <a:gd name="T23" fmla="*/ 2147483647 h 3506"/>
                <a:gd name="T24" fmla="*/ 2147483647 w 3422"/>
                <a:gd name="T25" fmla="*/ 2147483647 h 3506"/>
                <a:gd name="T26" fmla="*/ 2147483647 w 3422"/>
                <a:gd name="T27" fmla="*/ 2147483647 h 3506"/>
                <a:gd name="T28" fmla="*/ 2147483647 w 3422"/>
                <a:gd name="T29" fmla="*/ 2147483647 h 3506"/>
                <a:gd name="T30" fmla="*/ 2147483647 w 3422"/>
                <a:gd name="T31" fmla="*/ 2147483647 h 3506"/>
                <a:gd name="T32" fmla="*/ 2147483647 w 3422"/>
                <a:gd name="T33" fmla="*/ 2147483647 h 3506"/>
                <a:gd name="T34" fmla="*/ 2147483647 w 3422"/>
                <a:gd name="T35" fmla="*/ 2147483647 h 3506"/>
                <a:gd name="T36" fmla="*/ 2147483647 w 3422"/>
                <a:gd name="T37" fmla="*/ 2147483647 h 3506"/>
                <a:gd name="T38" fmla="*/ 2147483647 w 3422"/>
                <a:gd name="T39" fmla="*/ 2147483647 h 3506"/>
                <a:gd name="T40" fmla="*/ 2147483647 w 3422"/>
                <a:gd name="T41" fmla="*/ 2147483647 h 3506"/>
                <a:gd name="T42" fmla="*/ 2147483647 w 3422"/>
                <a:gd name="T43" fmla="*/ 2147483647 h 3506"/>
                <a:gd name="T44" fmla="*/ 2147483647 w 3422"/>
                <a:gd name="T45" fmla="*/ 2147483647 h 3506"/>
                <a:gd name="T46" fmla="*/ 2147483647 w 3422"/>
                <a:gd name="T47" fmla="*/ 2147483647 h 3506"/>
                <a:gd name="T48" fmla="*/ 2147483647 w 3422"/>
                <a:gd name="T49" fmla="*/ 2147483647 h 3506"/>
                <a:gd name="T50" fmla="*/ 2147483647 w 3422"/>
                <a:gd name="T51" fmla="*/ 2147483647 h 3506"/>
                <a:gd name="T52" fmla="*/ 2147483647 w 3422"/>
                <a:gd name="T53" fmla="*/ 2147483647 h 3506"/>
                <a:gd name="T54" fmla="*/ 2147483647 w 3422"/>
                <a:gd name="T55" fmla="*/ 2147483647 h 3506"/>
                <a:gd name="T56" fmla="*/ 2147483647 w 3422"/>
                <a:gd name="T57" fmla="*/ 2147483647 h 3506"/>
                <a:gd name="T58" fmla="*/ 2147483647 w 3422"/>
                <a:gd name="T59" fmla="*/ 2147483647 h 3506"/>
                <a:gd name="T60" fmla="*/ 2147483647 w 3422"/>
                <a:gd name="T61" fmla="*/ 2147483647 h 3506"/>
                <a:gd name="T62" fmla="*/ 2147483647 w 3422"/>
                <a:gd name="T63" fmla="*/ 2147483647 h 3506"/>
                <a:gd name="T64" fmla="*/ 2147483647 w 3422"/>
                <a:gd name="T65" fmla="*/ 2147483647 h 3506"/>
                <a:gd name="T66" fmla="*/ 2147483647 w 3422"/>
                <a:gd name="T67" fmla="*/ 2147483647 h 3506"/>
                <a:gd name="T68" fmla="*/ 2147483647 w 3422"/>
                <a:gd name="T69" fmla="*/ 2147483647 h 3506"/>
                <a:gd name="T70" fmla="*/ 2147483647 w 3422"/>
                <a:gd name="T71" fmla="*/ 2147483647 h 3506"/>
                <a:gd name="T72" fmla="*/ 2147483647 w 3422"/>
                <a:gd name="T73" fmla="*/ 2147483647 h 3506"/>
                <a:gd name="T74" fmla="*/ 2147483647 w 3422"/>
                <a:gd name="T75" fmla="*/ 2147483647 h 3506"/>
                <a:gd name="T76" fmla="*/ 2147483647 w 3422"/>
                <a:gd name="T77" fmla="*/ 2147483647 h 3506"/>
                <a:gd name="T78" fmla="*/ 2147483647 w 3422"/>
                <a:gd name="T79" fmla="*/ 2147483647 h 3506"/>
                <a:gd name="T80" fmla="*/ 2147483647 w 3422"/>
                <a:gd name="T81" fmla="*/ 2147483647 h 3506"/>
                <a:gd name="T82" fmla="*/ 2147483647 w 3422"/>
                <a:gd name="T83" fmla="*/ 2147483647 h 3506"/>
                <a:gd name="T84" fmla="*/ 2147483647 w 3422"/>
                <a:gd name="T85" fmla="*/ 2147483647 h 3506"/>
                <a:gd name="T86" fmla="*/ 2147483647 w 3422"/>
                <a:gd name="T87" fmla="*/ 2147483647 h 3506"/>
                <a:gd name="T88" fmla="*/ 2147483647 w 3422"/>
                <a:gd name="T89" fmla="*/ 2147483647 h 3506"/>
                <a:gd name="T90" fmla="*/ 2147483647 w 3422"/>
                <a:gd name="T91" fmla="*/ 2147483647 h 3506"/>
                <a:gd name="T92" fmla="*/ 2147483647 w 3422"/>
                <a:gd name="T93" fmla="*/ 2147483647 h 3506"/>
                <a:gd name="T94" fmla="*/ 2147483647 w 3422"/>
                <a:gd name="T95" fmla="*/ 2147483647 h 3506"/>
                <a:gd name="T96" fmla="*/ 2147483647 w 3422"/>
                <a:gd name="T97" fmla="*/ 2147483647 h 3506"/>
                <a:gd name="T98" fmla="*/ 2147483647 w 3422"/>
                <a:gd name="T99" fmla="*/ 2147483647 h 3506"/>
                <a:gd name="T100" fmla="*/ 2147483647 w 3422"/>
                <a:gd name="T101" fmla="*/ 2147483647 h 3506"/>
                <a:gd name="T102" fmla="*/ 2147483647 w 3422"/>
                <a:gd name="T103" fmla="*/ 2147483647 h 3506"/>
                <a:gd name="T104" fmla="*/ 2147483647 w 3422"/>
                <a:gd name="T105" fmla="*/ 2147483647 h 3506"/>
                <a:gd name="T106" fmla="*/ 2147483647 w 3422"/>
                <a:gd name="T107" fmla="*/ 2147483647 h 3506"/>
                <a:gd name="T108" fmla="*/ 2147483647 w 3422"/>
                <a:gd name="T109" fmla="*/ 2147483647 h 3506"/>
                <a:gd name="T110" fmla="*/ 2147483647 w 3422"/>
                <a:gd name="T111" fmla="*/ 2147483647 h 3506"/>
                <a:gd name="T112" fmla="*/ 2147483647 w 3422"/>
                <a:gd name="T113" fmla="*/ 2147483647 h 3506"/>
                <a:gd name="T114" fmla="*/ 2147483647 w 3422"/>
                <a:gd name="T115" fmla="*/ 2147483647 h 3506"/>
                <a:gd name="T116" fmla="*/ 2147483647 w 3422"/>
                <a:gd name="T117" fmla="*/ 2147483647 h 3506"/>
                <a:gd name="T118" fmla="*/ 2147483647 w 3422"/>
                <a:gd name="T119" fmla="*/ 2147483647 h 3506"/>
                <a:gd name="T120" fmla="*/ 2147483647 w 3422"/>
                <a:gd name="T121" fmla="*/ 2147483647 h 3506"/>
                <a:gd name="T122" fmla="*/ 2147483647 w 3422"/>
                <a:gd name="T123" fmla="*/ 2147483647 h 350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22"/>
                <a:gd name="T187" fmla="*/ 0 h 3506"/>
                <a:gd name="T188" fmla="*/ 3422 w 3422"/>
                <a:gd name="T189" fmla="*/ 3506 h 350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22" h="3506">
                  <a:moveTo>
                    <a:pt x="1372" y="372"/>
                  </a:moveTo>
                  <a:cubicBezTo>
                    <a:pt x="1397" y="385"/>
                    <a:pt x="1397" y="385"/>
                    <a:pt x="1397" y="385"/>
                  </a:cubicBezTo>
                  <a:cubicBezTo>
                    <a:pt x="1397" y="401"/>
                    <a:pt x="1373" y="393"/>
                    <a:pt x="1373" y="393"/>
                  </a:cubicBezTo>
                  <a:cubicBezTo>
                    <a:pt x="1416" y="427"/>
                    <a:pt x="1416" y="427"/>
                    <a:pt x="1416" y="427"/>
                  </a:cubicBezTo>
                  <a:cubicBezTo>
                    <a:pt x="1418" y="413"/>
                    <a:pt x="1418" y="413"/>
                    <a:pt x="1418" y="413"/>
                  </a:cubicBezTo>
                  <a:cubicBezTo>
                    <a:pt x="1435" y="418"/>
                    <a:pt x="1435" y="418"/>
                    <a:pt x="1435" y="418"/>
                  </a:cubicBezTo>
                  <a:cubicBezTo>
                    <a:pt x="1421" y="395"/>
                    <a:pt x="1421" y="395"/>
                    <a:pt x="1421" y="395"/>
                  </a:cubicBezTo>
                  <a:cubicBezTo>
                    <a:pt x="1421" y="395"/>
                    <a:pt x="1418" y="370"/>
                    <a:pt x="1406" y="357"/>
                  </a:cubicBezTo>
                  <a:cubicBezTo>
                    <a:pt x="1394" y="344"/>
                    <a:pt x="1355" y="321"/>
                    <a:pt x="1348" y="337"/>
                  </a:cubicBezTo>
                  <a:cubicBezTo>
                    <a:pt x="1339" y="357"/>
                    <a:pt x="1372" y="372"/>
                    <a:pt x="1372" y="372"/>
                  </a:cubicBezTo>
                  <a:close/>
                  <a:moveTo>
                    <a:pt x="1310" y="395"/>
                  </a:moveTo>
                  <a:cubicBezTo>
                    <a:pt x="1298" y="391"/>
                    <a:pt x="1276" y="378"/>
                    <a:pt x="1276" y="378"/>
                  </a:cubicBezTo>
                  <a:cubicBezTo>
                    <a:pt x="1276" y="378"/>
                    <a:pt x="1255" y="373"/>
                    <a:pt x="1254" y="380"/>
                  </a:cubicBezTo>
                  <a:cubicBezTo>
                    <a:pt x="1252" y="387"/>
                    <a:pt x="1266" y="398"/>
                    <a:pt x="1266" y="398"/>
                  </a:cubicBezTo>
                  <a:cubicBezTo>
                    <a:pt x="1266" y="398"/>
                    <a:pt x="1254" y="424"/>
                    <a:pt x="1259" y="434"/>
                  </a:cubicBezTo>
                  <a:cubicBezTo>
                    <a:pt x="1264" y="444"/>
                    <a:pt x="1272" y="454"/>
                    <a:pt x="1272" y="454"/>
                  </a:cubicBezTo>
                  <a:cubicBezTo>
                    <a:pt x="1272" y="454"/>
                    <a:pt x="1288" y="437"/>
                    <a:pt x="1293" y="441"/>
                  </a:cubicBezTo>
                  <a:cubicBezTo>
                    <a:pt x="1298" y="444"/>
                    <a:pt x="1298" y="463"/>
                    <a:pt x="1298" y="463"/>
                  </a:cubicBezTo>
                  <a:cubicBezTo>
                    <a:pt x="1307" y="472"/>
                    <a:pt x="1307" y="472"/>
                    <a:pt x="1307" y="472"/>
                  </a:cubicBezTo>
                  <a:cubicBezTo>
                    <a:pt x="1307" y="472"/>
                    <a:pt x="1284" y="506"/>
                    <a:pt x="1284" y="513"/>
                  </a:cubicBezTo>
                  <a:cubicBezTo>
                    <a:pt x="1284" y="519"/>
                    <a:pt x="1284" y="539"/>
                    <a:pt x="1300" y="535"/>
                  </a:cubicBezTo>
                  <a:cubicBezTo>
                    <a:pt x="1315" y="532"/>
                    <a:pt x="1338" y="527"/>
                    <a:pt x="1329" y="513"/>
                  </a:cubicBezTo>
                  <a:cubicBezTo>
                    <a:pt x="1320" y="498"/>
                    <a:pt x="1319" y="486"/>
                    <a:pt x="1327" y="463"/>
                  </a:cubicBezTo>
                  <a:cubicBezTo>
                    <a:pt x="1336" y="441"/>
                    <a:pt x="1329" y="424"/>
                    <a:pt x="1322" y="431"/>
                  </a:cubicBezTo>
                  <a:cubicBezTo>
                    <a:pt x="1315" y="437"/>
                    <a:pt x="1302" y="445"/>
                    <a:pt x="1302" y="437"/>
                  </a:cubicBezTo>
                  <a:cubicBezTo>
                    <a:pt x="1302" y="429"/>
                    <a:pt x="1322" y="398"/>
                    <a:pt x="1310" y="395"/>
                  </a:cubicBezTo>
                  <a:close/>
                  <a:moveTo>
                    <a:pt x="1345" y="445"/>
                  </a:moveTo>
                  <a:cubicBezTo>
                    <a:pt x="1352" y="499"/>
                    <a:pt x="1352" y="499"/>
                    <a:pt x="1352" y="499"/>
                  </a:cubicBezTo>
                  <a:cubicBezTo>
                    <a:pt x="1360" y="449"/>
                    <a:pt x="1360" y="449"/>
                    <a:pt x="1360" y="449"/>
                  </a:cubicBezTo>
                  <a:cubicBezTo>
                    <a:pt x="1343" y="414"/>
                    <a:pt x="1343" y="414"/>
                    <a:pt x="1343" y="414"/>
                  </a:cubicBezTo>
                  <a:cubicBezTo>
                    <a:pt x="1328" y="414"/>
                    <a:pt x="1328" y="414"/>
                    <a:pt x="1328" y="414"/>
                  </a:cubicBezTo>
                  <a:lnTo>
                    <a:pt x="1345" y="445"/>
                  </a:lnTo>
                  <a:close/>
                  <a:moveTo>
                    <a:pt x="1364" y="494"/>
                  </a:moveTo>
                  <a:cubicBezTo>
                    <a:pt x="1385" y="492"/>
                    <a:pt x="1385" y="492"/>
                    <a:pt x="1385" y="492"/>
                  </a:cubicBezTo>
                  <a:cubicBezTo>
                    <a:pt x="1388" y="475"/>
                    <a:pt x="1388" y="475"/>
                    <a:pt x="1388" y="475"/>
                  </a:cubicBezTo>
                  <a:cubicBezTo>
                    <a:pt x="1370" y="469"/>
                    <a:pt x="1370" y="469"/>
                    <a:pt x="1370" y="469"/>
                  </a:cubicBezTo>
                  <a:lnTo>
                    <a:pt x="1364" y="494"/>
                  </a:lnTo>
                  <a:close/>
                  <a:moveTo>
                    <a:pt x="1058" y="557"/>
                  </a:moveTo>
                  <a:cubicBezTo>
                    <a:pt x="1058" y="557"/>
                    <a:pt x="1055" y="542"/>
                    <a:pt x="1063" y="542"/>
                  </a:cubicBezTo>
                  <a:cubicBezTo>
                    <a:pt x="1072" y="542"/>
                    <a:pt x="1082" y="539"/>
                    <a:pt x="1089" y="534"/>
                  </a:cubicBezTo>
                  <a:cubicBezTo>
                    <a:pt x="1096" y="529"/>
                    <a:pt x="1089" y="513"/>
                    <a:pt x="1098" y="503"/>
                  </a:cubicBezTo>
                  <a:cubicBezTo>
                    <a:pt x="1106" y="493"/>
                    <a:pt x="1154" y="478"/>
                    <a:pt x="1154" y="467"/>
                  </a:cubicBezTo>
                  <a:cubicBezTo>
                    <a:pt x="1154" y="455"/>
                    <a:pt x="1144" y="444"/>
                    <a:pt x="1142" y="434"/>
                  </a:cubicBezTo>
                  <a:cubicBezTo>
                    <a:pt x="1141" y="424"/>
                    <a:pt x="1144" y="403"/>
                    <a:pt x="1144" y="403"/>
                  </a:cubicBezTo>
                  <a:cubicBezTo>
                    <a:pt x="1134" y="388"/>
                    <a:pt x="1134" y="388"/>
                    <a:pt x="1134" y="388"/>
                  </a:cubicBezTo>
                  <a:cubicBezTo>
                    <a:pt x="1130" y="405"/>
                    <a:pt x="1130" y="405"/>
                    <a:pt x="1130" y="405"/>
                  </a:cubicBezTo>
                  <a:cubicBezTo>
                    <a:pt x="1130" y="405"/>
                    <a:pt x="1111" y="421"/>
                    <a:pt x="1118" y="436"/>
                  </a:cubicBezTo>
                  <a:cubicBezTo>
                    <a:pt x="1125" y="450"/>
                    <a:pt x="1142" y="450"/>
                    <a:pt x="1132" y="457"/>
                  </a:cubicBezTo>
                  <a:cubicBezTo>
                    <a:pt x="1122" y="463"/>
                    <a:pt x="1106" y="472"/>
                    <a:pt x="1106" y="472"/>
                  </a:cubicBezTo>
                  <a:cubicBezTo>
                    <a:pt x="1099" y="490"/>
                    <a:pt x="1099" y="490"/>
                    <a:pt x="1099" y="490"/>
                  </a:cubicBezTo>
                  <a:cubicBezTo>
                    <a:pt x="1084" y="499"/>
                    <a:pt x="1084" y="499"/>
                    <a:pt x="1084" y="499"/>
                  </a:cubicBezTo>
                  <a:cubicBezTo>
                    <a:pt x="1084" y="499"/>
                    <a:pt x="1089" y="508"/>
                    <a:pt x="1082" y="514"/>
                  </a:cubicBezTo>
                  <a:cubicBezTo>
                    <a:pt x="1075" y="521"/>
                    <a:pt x="1050" y="532"/>
                    <a:pt x="1050" y="532"/>
                  </a:cubicBezTo>
                  <a:cubicBezTo>
                    <a:pt x="1050" y="532"/>
                    <a:pt x="1027" y="568"/>
                    <a:pt x="1038" y="576"/>
                  </a:cubicBezTo>
                  <a:lnTo>
                    <a:pt x="1058" y="557"/>
                  </a:lnTo>
                  <a:close/>
                  <a:moveTo>
                    <a:pt x="1162" y="233"/>
                  </a:moveTo>
                  <a:cubicBezTo>
                    <a:pt x="1167" y="245"/>
                    <a:pt x="1183" y="275"/>
                    <a:pt x="1198" y="274"/>
                  </a:cubicBezTo>
                  <a:cubicBezTo>
                    <a:pt x="1208" y="273"/>
                    <a:pt x="1212" y="260"/>
                    <a:pt x="1223" y="259"/>
                  </a:cubicBezTo>
                  <a:cubicBezTo>
                    <a:pt x="1234" y="258"/>
                    <a:pt x="1239" y="268"/>
                    <a:pt x="1246" y="274"/>
                  </a:cubicBezTo>
                  <a:cubicBezTo>
                    <a:pt x="1268" y="293"/>
                    <a:pt x="1267" y="275"/>
                    <a:pt x="1257" y="258"/>
                  </a:cubicBezTo>
                  <a:cubicBezTo>
                    <a:pt x="1275" y="256"/>
                    <a:pt x="1282" y="265"/>
                    <a:pt x="1286" y="279"/>
                  </a:cubicBezTo>
                  <a:cubicBezTo>
                    <a:pt x="1289" y="291"/>
                    <a:pt x="1299" y="303"/>
                    <a:pt x="1313" y="309"/>
                  </a:cubicBezTo>
                  <a:cubicBezTo>
                    <a:pt x="1338" y="322"/>
                    <a:pt x="1340" y="261"/>
                    <a:pt x="1309" y="264"/>
                  </a:cubicBezTo>
                  <a:cubicBezTo>
                    <a:pt x="1308" y="258"/>
                    <a:pt x="1313" y="256"/>
                    <a:pt x="1315" y="251"/>
                  </a:cubicBezTo>
                  <a:cubicBezTo>
                    <a:pt x="1303" y="250"/>
                    <a:pt x="1299" y="236"/>
                    <a:pt x="1286" y="240"/>
                  </a:cubicBezTo>
                  <a:cubicBezTo>
                    <a:pt x="1278" y="257"/>
                    <a:pt x="1263" y="236"/>
                    <a:pt x="1251" y="236"/>
                  </a:cubicBezTo>
                  <a:cubicBezTo>
                    <a:pt x="1235" y="235"/>
                    <a:pt x="1228" y="259"/>
                    <a:pt x="1215" y="239"/>
                  </a:cubicBezTo>
                  <a:cubicBezTo>
                    <a:pt x="1208" y="228"/>
                    <a:pt x="1211" y="213"/>
                    <a:pt x="1211" y="201"/>
                  </a:cubicBezTo>
                  <a:cubicBezTo>
                    <a:pt x="1211" y="189"/>
                    <a:pt x="1207" y="170"/>
                    <a:pt x="1212" y="159"/>
                  </a:cubicBezTo>
                  <a:cubicBezTo>
                    <a:pt x="1219" y="143"/>
                    <a:pt x="1230" y="148"/>
                    <a:pt x="1229" y="128"/>
                  </a:cubicBezTo>
                  <a:cubicBezTo>
                    <a:pt x="1229" y="114"/>
                    <a:pt x="1218" y="105"/>
                    <a:pt x="1220" y="93"/>
                  </a:cubicBezTo>
                  <a:cubicBezTo>
                    <a:pt x="1221" y="80"/>
                    <a:pt x="1229" y="64"/>
                    <a:pt x="1225" y="50"/>
                  </a:cubicBezTo>
                  <a:cubicBezTo>
                    <a:pt x="1222" y="44"/>
                    <a:pt x="1215" y="41"/>
                    <a:pt x="1212" y="35"/>
                  </a:cubicBezTo>
                  <a:cubicBezTo>
                    <a:pt x="1209" y="29"/>
                    <a:pt x="1212" y="22"/>
                    <a:pt x="1211" y="16"/>
                  </a:cubicBezTo>
                  <a:cubicBezTo>
                    <a:pt x="1210" y="11"/>
                    <a:pt x="1208" y="0"/>
                    <a:pt x="1199" y="0"/>
                  </a:cubicBezTo>
                  <a:cubicBezTo>
                    <a:pt x="1194" y="1"/>
                    <a:pt x="1192" y="9"/>
                    <a:pt x="1189" y="12"/>
                  </a:cubicBezTo>
                  <a:cubicBezTo>
                    <a:pt x="1172" y="26"/>
                    <a:pt x="1169" y="9"/>
                    <a:pt x="1153" y="10"/>
                  </a:cubicBezTo>
                  <a:cubicBezTo>
                    <a:pt x="1144" y="13"/>
                    <a:pt x="1144" y="13"/>
                    <a:pt x="1144" y="13"/>
                  </a:cubicBezTo>
                  <a:cubicBezTo>
                    <a:pt x="1141" y="20"/>
                    <a:pt x="1144" y="27"/>
                    <a:pt x="1142" y="34"/>
                  </a:cubicBezTo>
                  <a:cubicBezTo>
                    <a:pt x="1140" y="41"/>
                    <a:pt x="1131" y="47"/>
                    <a:pt x="1127" y="53"/>
                  </a:cubicBezTo>
                  <a:cubicBezTo>
                    <a:pt x="1119" y="65"/>
                    <a:pt x="1121" y="57"/>
                    <a:pt x="1128" y="69"/>
                  </a:cubicBezTo>
                  <a:cubicBezTo>
                    <a:pt x="1131" y="74"/>
                    <a:pt x="1135" y="83"/>
                    <a:pt x="1137" y="89"/>
                  </a:cubicBezTo>
                  <a:cubicBezTo>
                    <a:pt x="1139" y="95"/>
                    <a:pt x="1140" y="102"/>
                    <a:pt x="1139" y="109"/>
                  </a:cubicBezTo>
                  <a:cubicBezTo>
                    <a:pt x="1138" y="116"/>
                    <a:pt x="1130" y="122"/>
                    <a:pt x="1130" y="127"/>
                  </a:cubicBezTo>
                  <a:cubicBezTo>
                    <a:pt x="1130" y="135"/>
                    <a:pt x="1141" y="137"/>
                    <a:pt x="1137" y="145"/>
                  </a:cubicBezTo>
                  <a:cubicBezTo>
                    <a:pt x="1135" y="150"/>
                    <a:pt x="1123" y="153"/>
                    <a:pt x="1119" y="152"/>
                  </a:cubicBezTo>
                  <a:cubicBezTo>
                    <a:pt x="1119" y="146"/>
                    <a:pt x="1117" y="140"/>
                    <a:pt x="1112" y="138"/>
                  </a:cubicBezTo>
                  <a:cubicBezTo>
                    <a:pt x="1111" y="161"/>
                    <a:pt x="1114" y="175"/>
                    <a:pt x="1130" y="194"/>
                  </a:cubicBezTo>
                  <a:cubicBezTo>
                    <a:pt x="1142" y="207"/>
                    <a:pt x="1154" y="217"/>
                    <a:pt x="1162" y="233"/>
                  </a:cubicBezTo>
                  <a:close/>
                  <a:moveTo>
                    <a:pt x="1202" y="693"/>
                  </a:moveTo>
                  <a:cubicBezTo>
                    <a:pt x="1214" y="700"/>
                    <a:pt x="1214" y="700"/>
                    <a:pt x="1214" y="700"/>
                  </a:cubicBezTo>
                  <a:cubicBezTo>
                    <a:pt x="1226" y="682"/>
                    <a:pt x="1226" y="682"/>
                    <a:pt x="1226" y="682"/>
                  </a:cubicBezTo>
                  <a:cubicBezTo>
                    <a:pt x="1209" y="672"/>
                    <a:pt x="1209" y="672"/>
                    <a:pt x="1209" y="672"/>
                  </a:cubicBezTo>
                  <a:lnTo>
                    <a:pt x="1202" y="693"/>
                  </a:lnTo>
                  <a:close/>
                  <a:moveTo>
                    <a:pt x="1418" y="441"/>
                  </a:moveTo>
                  <a:cubicBezTo>
                    <a:pt x="1399" y="434"/>
                    <a:pt x="1399" y="434"/>
                    <a:pt x="1399" y="434"/>
                  </a:cubicBezTo>
                  <a:cubicBezTo>
                    <a:pt x="1399" y="434"/>
                    <a:pt x="1391" y="424"/>
                    <a:pt x="1387" y="416"/>
                  </a:cubicBezTo>
                  <a:cubicBezTo>
                    <a:pt x="1384" y="408"/>
                    <a:pt x="1360" y="413"/>
                    <a:pt x="1360" y="413"/>
                  </a:cubicBezTo>
                  <a:cubicBezTo>
                    <a:pt x="1363" y="442"/>
                    <a:pt x="1363" y="442"/>
                    <a:pt x="1363" y="442"/>
                  </a:cubicBezTo>
                  <a:cubicBezTo>
                    <a:pt x="1379" y="436"/>
                    <a:pt x="1379" y="436"/>
                    <a:pt x="1379" y="436"/>
                  </a:cubicBezTo>
                  <a:cubicBezTo>
                    <a:pt x="1385" y="452"/>
                    <a:pt x="1385" y="452"/>
                    <a:pt x="1385" y="452"/>
                  </a:cubicBezTo>
                  <a:cubicBezTo>
                    <a:pt x="1418" y="477"/>
                    <a:pt x="1418" y="477"/>
                    <a:pt x="1418" y="477"/>
                  </a:cubicBezTo>
                  <a:lnTo>
                    <a:pt x="1418" y="441"/>
                  </a:lnTo>
                  <a:close/>
                  <a:moveTo>
                    <a:pt x="1422" y="758"/>
                  </a:moveTo>
                  <a:cubicBezTo>
                    <a:pt x="1426" y="785"/>
                    <a:pt x="1426" y="785"/>
                    <a:pt x="1426" y="785"/>
                  </a:cubicBezTo>
                  <a:cubicBezTo>
                    <a:pt x="1437" y="763"/>
                    <a:pt x="1437" y="763"/>
                    <a:pt x="1437" y="763"/>
                  </a:cubicBezTo>
                  <a:lnTo>
                    <a:pt x="1422" y="758"/>
                  </a:lnTo>
                  <a:close/>
                  <a:moveTo>
                    <a:pt x="1514" y="791"/>
                  </a:moveTo>
                  <a:cubicBezTo>
                    <a:pt x="1514" y="763"/>
                    <a:pt x="1514" y="763"/>
                    <a:pt x="1514" y="763"/>
                  </a:cubicBezTo>
                  <a:cubicBezTo>
                    <a:pt x="1503" y="763"/>
                    <a:pt x="1503" y="763"/>
                    <a:pt x="1503" y="763"/>
                  </a:cubicBezTo>
                  <a:cubicBezTo>
                    <a:pt x="1499" y="782"/>
                    <a:pt x="1499" y="782"/>
                    <a:pt x="1499" y="782"/>
                  </a:cubicBezTo>
                  <a:cubicBezTo>
                    <a:pt x="1502" y="801"/>
                    <a:pt x="1502" y="801"/>
                    <a:pt x="1502" y="801"/>
                  </a:cubicBezTo>
                  <a:lnTo>
                    <a:pt x="1514" y="791"/>
                  </a:lnTo>
                  <a:close/>
                  <a:moveTo>
                    <a:pt x="1423" y="491"/>
                  </a:moveTo>
                  <a:cubicBezTo>
                    <a:pt x="1415" y="499"/>
                    <a:pt x="1447" y="522"/>
                    <a:pt x="1440" y="526"/>
                  </a:cubicBezTo>
                  <a:cubicBezTo>
                    <a:pt x="1433" y="529"/>
                    <a:pt x="1403" y="532"/>
                    <a:pt x="1403" y="532"/>
                  </a:cubicBezTo>
                  <a:cubicBezTo>
                    <a:pt x="1403" y="553"/>
                    <a:pt x="1403" y="553"/>
                    <a:pt x="1403" y="553"/>
                  </a:cubicBezTo>
                  <a:cubicBezTo>
                    <a:pt x="1389" y="552"/>
                    <a:pt x="1389" y="552"/>
                    <a:pt x="1389" y="552"/>
                  </a:cubicBezTo>
                  <a:cubicBezTo>
                    <a:pt x="1385" y="567"/>
                    <a:pt x="1385" y="567"/>
                    <a:pt x="1385" y="567"/>
                  </a:cubicBezTo>
                  <a:cubicBezTo>
                    <a:pt x="1368" y="576"/>
                    <a:pt x="1368" y="576"/>
                    <a:pt x="1368" y="576"/>
                  </a:cubicBezTo>
                  <a:cubicBezTo>
                    <a:pt x="1368" y="576"/>
                    <a:pt x="1343" y="560"/>
                    <a:pt x="1334" y="568"/>
                  </a:cubicBezTo>
                  <a:cubicBezTo>
                    <a:pt x="1326" y="576"/>
                    <a:pt x="1310" y="604"/>
                    <a:pt x="1310" y="604"/>
                  </a:cubicBezTo>
                  <a:cubicBezTo>
                    <a:pt x="1310" y="604"/>
                    <a:pt x="1300" y="585"/>
                    <a:pt x="1295" y="594"/>
                  </a:cubicBezTo>
                  <a:cubicBezTo>
                    <a:pt x="1290" y="604"/>
                    <a:pt x="1278" y="627"/>
                    <a:pt x="1278" y="627"/>
                  </a:cubicBezTo>
                  <a:cubicBezTo>
                    <a:pt x="1291" y="640"/>
                    <a:pt x="1291" y="640"/>
                    <a:pt x="1291" y="640"/>
                  </a:cubicBezTo>
                  <a:cubicBezTo>
                    <a:pt x="1305" y="627"/>
                    <a:pt x="1305" y="627"/>
                    <a:pt x="1305" y="627"/>
                  </a:cubicBezTo>
                  <a:cubicBezTo>
                    <a:pt x="1314" y="643"/>
                    <a:pt x="1314" y="643"/>
                    <a:pt x="1314" y="643"/>
                  </a:cubicBezTo>
                  <a:cubicBezTo>
                    <a:pt x="1314" y="643"/>
                    <a:pt x="1341" y="621"/>
                    <a:pt x="1348" y="621"/>
                  </a:cubicBezTo>
                  <a:cubicBezTo>
                    <a:pt x="1355" y="621"/>
                    <a:pt x="1377" y="642"/>
                    <a:pt x="1377" y="642"/>
                  </a:cubicBezTo>
                  <a:cubicBezTo>
                    <a:pt x="1377" y="642"/>
                    <a:pt x="1367" y="648"/>
                    <a:pt x="1367" y="657"/>
                  </a:cubicBezTo>
                  <a:cubicBezTo>
                    <a:pt x="1367" y="665"/>
                    <a:pt x="1385" y="701"/>
                    <a:pt x="1394" y="704"/>
                  </a:cubicBezTo>
                  <a:cubicBezTo>
                    <a:pt x="1403" y="707"/>
                    <a:pt x="1427" y="714"/>
                    <a:pt x="1427" y="714"/>
                  </a:cubicBezTo>
                  <a:cubicBezTo>
                    <a:pt x="1440" y="701"/>
                    <a:pt x="1440" y="701"/>
                    <a:pt x="1440" y="701"/>
                  </a:cubicBezTo>
                  <a:cubicBezTo>
                    <a:pt x="1442" y="717"/>
                    <a:pt x="1442" y="717"/>
                    <a:pt x="1442" y="717"/>
                  </a:cubicBezTo>
                  <a:cubicBezTo>
                    <a:pt x="1456" y="719"/>
                    <a:pt x="1456" y="719"/>
                    <a:pt x="1456" y="719"/>
                  </a:cubicBezTo>
                  <a:cubicBezTo>
                    <a:pt x="1457" y="693"/>
                    <a:pt x="1457" y="693"/>
                    <a:pt x="1457" y="693"/>
                  </a:cubicBezTo>
                  <a:cubicBezTo>
                    <a:pt x="1457" y="693"/>
                    <a:pt x="1437" y="671"/>
                    <a:pt x="1442" y="658"/>
                  </a:cubicBezTo>
                  <a:cubicBezTo>
                    <a:pt x="1447" y="645"/>
                    <a:pt x="1454" y="642"/>
                    <a:pt x="1454" y="642"/>
                  </a:cubicBezTo>
                  <a:cubicBezTo>
                    <a:pt x="1471" y="676"/>
                    <a:pt x="1471" y="676"/>
                    <a:pt x="1471" y="676"/>
                  </a:cubicBezTo>
                  <a:cubicBezTo>
                    <a:pt x="1471" y="676"/>
                    <a:pt x="1490" y="650"/>
                    <a:pt x="1490" y="634"/>
                  </a:cubicBezTo>
                  <a:cubicBezTo>
                    <a:pt x="1490" y="617"/>
                    <a:pt x="1478" y="599"/>
                    <a:pt x="1478" y="599"/>
                  </a:cubicBezTo>
                  <a:cubicBezTo>
                    <a:pt x="1478" y="560"/>
                    <a:pt x="1478" y="560"/>
                    <a:pt x="1478" y="560"/>
                  </a:cubicBezTo>
                  <a:cubicBezTo>
                    <a:pt x="1478" y="560"/>
                    <a:pt x="1478" y="529"/>
                    <a:pt x="1468" y="524"/>
                  </a:cubicBezTo>
                  <a:cubicBezTo>
                    <a:pt x="1457" y="519"/>
                    <a:pt x="1432" y="483"/>
                    <a:pt x="1423" y="491"/>
                  </a:cubicBezTo>
                  <a:close/>
                  <a:moveTo>
                    <a:pt x="1218" y="315"/>
                  </a:moveTo>
                  <a:cubicBezTo>
                    <a:pt x="1218" y="315"/>
                    <a:pt x="1216" y="295"/>
                    <a:pt x="1209" y="288"/>
                  </a:cubicBezTo>
                  <a:cubicBezTo>
                    <a:pt x="1202" y="282"/>
                    <a:pt x="1173" y="285"/>
                    <a:pt x="1173" y="285"/>
                  </a:cubicBezTo>
                  <a:cubicBezTo>
                    <a:pt x="1194" y="313"/>
                    <a:pt x="1194" y="313"/>
                    <a:pt x="1194" y="313"/>
                  </a:cubicBezTo>
                  <a:cubicBezTo>
                    <a:pt x="1207" y="357"/>
                    <a:pt x="1207" y="357"/>
                    <a:pt x="1207" y="357"/>
                  </a:cubicBezTo>
                  <a:cubicBezTo>
                    <a:pt x="1207" y="357"/>
                    <a:pt x="1219" y="347"/>
                    <a:pt x="1224" y="339"/>
                  </a:cubicBezTo>
                  <a:cubicBezTo>
                    <a:pt x="1230" y="331"/>
                    <a:pt x="1218" y="315"/>
                    <a:pt x="1218" y="315"/>
                  </a:cubicBezTo>
                  <a:close/>
                  <a:moveTo>
                    <a:pt x="1259" y="684"/>
                  </a:moveTo>
                  <a:cubicBezTo>
                    <a:pt x="1284" y="706"/>
                    <a:pt x="1284" y="706"/>
                    <a:pt x="1284" y="706"/>
                  </a:cubicBezTo>
                  <a:cubicBezTo>
                    <a:pt x="1286" y="679"/>
                    <a:pt x="1286" y="679"/>
                    <a:pt x="1286" y="679"/>
                  </a:cubicBezTo>
                  <a:cubicBezTo>
                    <a:pt x="1271" y="668"/>
                    <a:pt x="1271" y="668"/>
                    <a:pt x="1271" y="668"/>
                  </a:cubicBezTo>
                  <a:lnTo>
                    <a:pt x="1259" y="684"/>
                  </a:lnTo>
                  <a:close/>
                  <a:moveTo>
                    <a:pt x="3099" y="1448"/>
                  </a:moveTo>
                  <a:cubicBezTo>
                    <a:pt x="3099" y="1448"/>
                    <a:pt x="3088" y="1483"/>
                    <a:pt x="3094" y="1494"/>
                  </a:cubicBezTo>
                  <a:cubicBezTo>
                    <a:pt x="3101" y="1504"/>
                    <a:pt x="3128" y="1524"/>
                    <a:pt x="3128" y="1524"/>
                  </a:cubicBezTo>
                  <a:lnTo>
                    <a:pt x="3099" y="1448"/>
                  </a:lnTo>
                  <a:close/>
                  <a:moveTo>
                    <a:pt x="3038" y="1506"/>
                  </a:moveTo>
                  <a:cubicBezTo>
                    <a:pt x="3038" y="1506"/>
                    <a:pt x="3034" y="1525"/>
                    <a:pt x="3052" y="1533"/>
                  </a:cubicBezTo>
                  <a:cubicBezTo>
                    <a:pt x="3078" y="1544"/>
                    <a:pt x="3093" y="1536"/>
                    <a:pt x="3093" y="1536"/>
                  </a:cubicBezTo>
                  <a:cubicBezTo>
                    <a:pt x="3093" y="1536"/>
                    <a:pt x="3092" y="1524"/>
                    <a:pt x="3073" y="1513"/>
                  </a:cubicBezTo>
                  <a:cubicBezTo>
                    <a:pt x="3055" y="1503"/>
                    <a:pt x="3038" y="1506"/>
                    <a:pt x="3038" y="1506"/>
                  </a:cubicBezTo>
                  <a:close/>
                  <a:moveTo>
                    <a:pt x="3157" y="1579"/>
                  </a:moveTo>
                  <a:cubicBezTo>
                    <a:pt x="3115" y="1557"/>
                    <a:pt x="3115" y="1557"/>
                    <a:pt x="3115" y="1557"/>
                  </a:cubicBezTo>
                  <a:cubicBezTo>
                    <a:pt x="3148" y="1599"/>
                    <a:pt x="3148" y="1599"/>
                    <a:pt x="3148" y="1599"/>
                  </a:cubicBezTo>
                  <a:lnTo>
                    <a:pt x="3157" y="1579"/>
                  </a:lnTo>
                  <a:close/>
                  <a:moveTo>
                    <a:pt x="3048" y="1466"/>
                  </a:moveTo>
                  <a:cubicBezTo>
                    <a:pt x="3064" y="1464"/>
                    <a:pt x="2996" y="1394"/>
                    <a:pt x="2991" y="1405"/>
                  </a:cubicBezTo>
                  <a:cubicBezTo>
                    <a:pt x="2985" y="1415"/>
                    <a:pt x="3040" y="1468"/>
                    <a:pt x="3048" y="1466"/>
                  </a:cubicBezTo>
                  <a:close/>
                  <a:moveTo>
                    <a:pt x="2949" y="1490"/>
                  </a:moveTo>
                  <a:cubicBezTo>
                    <a:pt x="2974" y="1487"/>
                    <a:pt x="2974" y="1487"/>
                    <a:pt x="2974" y="1487"/>
                  </a:cubicBezTo>
                  <a:cubicBezTo>
                    <a:pt x="2942" y="1467"/>
                    <a:pt x="2942" y="1467"/>
                    <a:pt x="2942" y="1467"/>
                  </a:cubicBezTo>
                  <a:lnTo>
                    <a:pt x="2949" y="1490"/>
                  </a:lnTo>
                  <a:close/>
                  <a:moveTo>
                    <a:pt x="2963" y="1455"/>
                  </a:moveTo>
                  <a:cubicBezTo>
                    <a:pt x="2961" y="1445"/>
                    <a:pt x="2961" y="1445"/>
                    <a:pt x="2961" y="1445"/>
                  </a:cubicBezTo>
                  <a:cubicBezTo>
                    <a:pt x="2935" y="1445"/>
                    <a:pt x="2935" y="1445"/>
                    <a:pt x="2935" y="1445"/>
                  </a:cubicBezTo>
                  <a:cubicBezTo>
                    <a:pt x="2936" y="1461"/>
                    <a:pt x="2936" y="1461"/>
                    <a:pt x="2936" y="1461"/>
                  </a:cubicBezTo>
                  <a:lnTo>
                    <a:pt x="2963" y="1455"/>
                  </a:lnTo>
                  <a:close/>
                  <a:moveTo>
                    <a:pt x="2932" y="1431"/>
                  </a:moveTo>
                  <a:cubicBezTo>
                    <a:pt x="2910" y="1434"/>
                    <a:pt x="2910" y="1434"/>
                    <a:pt x="2910" y="1434"/>
                  </a:cubicBezTo>
                  <a:cubicBezTo>
                    <a:pt x="2910" y="1448"/>
                    <a:pt x="2910" y="1448"/>
                    <a:pt x="2910" y="1448"/>
                  </a:cubicBezTo>
                  <a:cubicBezTo>
                    <a:pt x="2923" y="1453"/>
                    <a:pt x="2923" y="1453"/>
                    <a:pt x="2923" y="1453"/>
                  </a:cubicBezTo>
                  <a:lnTo>
                    <a:pt x="2932" y="1431"/>
                  </a:lnTo>
                  <a:close/>
                  <a:moveTo>
                    <a:pt x="2931" y="1378"/>
                  </a:moveTo>
                  <a:cubicBezTo>
                    <a:pt x="2919" y="1364"/>
                    <a:pt x="2919" y="1364"/>
                    <a:pt x="2919" y="1364"/>
                  </a:cubicBezTo>
                  <a:cubicBezTo>
                    <a:pt x="2912" y="1380"/>
                    <a:pt x="2912" y="1380"/>
                    <a:pt x="2912" y="1380"/>
                  </a:cubicBezTo>
                  <a:cubicBezTo>
                    <a:pt x="2925" y="1396"/>
                    <a:pt x="2925" y="1396"/>
                    <a:pt x="2925" y="1396"/>
                  </a:cubicBezTo>
                  <a:lnTo>
                    <a:pt x="2931" y="1378"/>
                  </a:lnTo>
                  <a:close/>
                  <a:moveTo>
                    <a:pt x="2610" y="1358"/>
                  </a:moveTo>
                  <a:cubicBezTo>
                    <a:pt x="2621" y="1349"/>
                    <a:pt x="2621" y="1349"/>
                    <a:pt x="2621" y="1349"/>
                  </a:cubicBezTo>
                  <a:cubicBezTo>
                    <a:pt x="2621" y="1349"/>
                    <a:pt x="2633" y="1349"/>
                    <a:pt x="2646" y="1348"/>
                  </a:cubicBezTo>
                  <a:cubicBezTo>
                    <a:pt x="2660" y="1346"/>
                    <a:pt x="2670" y="1326"/>
                    <a:pt x="2670" y="1326"/>
                  </a:cubicBezTo>
                  <a:cubicBezTo>
                    <a:pt x="2689" y="1321"/>
                    <a:pt x="2689" y="1321"/>
                    <a:pt x="2689" y="1321"/>
                  </a:cubicBezTo>
                  <a:cubicBezTo>
                    <a:pt x="2683" y="1304"/>
                    <a:pt x="2683" y="1304"/>
                    <a:pt x="2683" y="1304"/>
                  </a:cubicBezTo>
                  <a:cubicBezTo>
                    <a:pt x="2701" y="1307"/>
                    <a:pt x="2701" y="1307"/>
                    <a:pt x="2701" y="1307"/>
                  </a:cubicBezTo>
                  <a:cubicBezTo>
                    <a:pt x="2701" y="1307"/>
                    <a:pt x="2709" y="1255"/>
                    <a:pt x="2702" y="1238"/>
                  </a:cubicBezTo>
                  <a:cubicBezTo>
                    <a:pt x="2695" y="1220"/>
                    <a:pt x="2664" y="1239"/>
                    <a:pt x="2655" y="1248"/>
                  </a:cubicBezTo>
                  <a:cubicBezTo>
                    <a:pt x="2646" y="1257"/>
                    <a:pt x="2668" y="1269"/>
                    <a:pt x="2668" y="1269"/>
                  </a:cubicBezTo>
                  <a:cubicBezTo>
                    <a:pt x="2670" y="1282"/>
                    <a:pt x="2670" y="1282"/>
                    <a:pt x="2670" y="1282"/>
                  </a:cubicBezTo>
                  <a:cubicBezTo>
                    <a:pt x="2623" y="1307"/>
                    <a:pt x="2623" y="1307"/>
                    <a:pt x="2623" y="1307"/>
                  </a:cubicBezTo>
                  <a:cubicBezTo>
                    <a:pt x="2623" y="1307"/>
                    <a:pt x="2599" y="1305"/>
                    <a:pt x="2583" y="1308"/>
                  </a:cubicBezTo>
                  <a:cubicBezTo>
                    <a:pt x="2567" y="1311"/>
                    <a:pt x="2561" y="1320"/>
                    <a:pt x="2551" y="1326"/>
                  </a:cubicBezTo>
                  <a:cubicBezTo>
                    <a:pt x="2541" y="1332"/>
                    <a:pt x="2535" y="1320"/>
                    <a:pt x="2529" y="1332"/>
                  </a:cubicBezTo>
                  <a:cubicBezTo>
                    <a:pt x="2545" y="1355"/>
                    <a:pt x="2545" y="1355"/>
                    <a:pt x="2545" y="1355"/>
                  </a:cubicBezTo>
                  <a:lnTo>
                    <a:pt x="2610" y="1358"/>
                  </a:lnTo>
                  <a:close/>
                  <a:moveTo>
                    <a:pt x="2817" y="1323"/>
                  </a:moveTo>
                  <a:cubicBezTo>
                    <a:pt x="2834" y="1355"/>
                    <a:pt x="2834" y="1355"/>
                    <a:pt x="2834" y="1355"/>
                  </a:cubicBezTo>
                  <a:cubicBezTo>
                    <a:pt x="2877" y="1398"/>
                    <a:pt x="2877" y="1398"/>
                    <a:pt x="2877" y="1398"/>
                  </a:cubicBezTo>
                  <a:cubicBezTo>
                    <a:pt x="2875" y="1347"/>
                    <a:pt x="2875" y="1347"/>
                    <a:pt x="2875" y="1347"/>
                  </a:cubicBezTo>
                  <a:cubicBezTo>
                    <a:pt x="2834" y="1300"/>
                    <a:pt x="2834" y="1300"/>
                    <a:pt x="2834" y="1300"/>
                  </a:cubicBezTo>
                  <a:cubicBezTo>
                    <a:pt x="2834" y="1300"/>
                    <a:pt x="2830" y="1275"/>
                    <a:pt x="2811" y="1283"/>
                  </a:cubicBezTo>
                  <a:cubicBezTo>
                    <a:pt x="2800" y="1288"/>
                    <a:pt x="2806" y="1304"/>
                    <a:pt x="2806" y="1304"/>
                  </a:cubicBezTo>
                  <a:lnTo>
                    <a:pt x="2817" y="1323"/>
                  </a:lnTo>
                  <a:close/>
                  <a:moveTo>
                    <a:pt x="2597" y="1562"/>
                  </a:moveTo>
                  <a:cubicBezTo>
                    <a:pt x="2599" y="1551"/>
                    <a:pt x="2599" y="1551"/>
                    <a:pt x="2599" y="1551"/>
                  </a:cubicBezTo>
                  <a:cubicBezTo>
                    <a:pt x="2572" y="1534"/>
                    <a:pt x="2572" y="1534"/>
                    <a:pt x="2572" y="1534"/>
                  </a:cubicBezTo>
                  <a:cubicBezTo>
                    <a:pt x="2584" y="1524"/>
                    <a:pt x="2584" y="1524"/>
                    <a:pt x="2584" y="1524"/>
                  </a:cubicBezTo>
                  <a:cubicBezTo>
                    <a:pt x="2584" y="1524"/>
                    <a:pt x="2560" y="1523"/>
                    <a:pt x="2553" y="1516"/>
                  </a:cubicBezTo>
                  <a:cubicBezTo>
                    <a:pt x="2547" y="1509"/>
                    <a:pt x="2555" y="1495"/>
                    <a:pt x="2555" y="1486"/>
                  </a:cubicBezTo>
                  <a:cubicBezTo>
                    <a:pt x="2555" y="1477"/>
                    <a:pt x="2522" y="1494"/>
                    <a:pt x="2522" y="1494"/>
                  </a:cubicBezTo>
                  <a:cubicBezTo>
                    <a:pt x="2521" y="1473"/>
                    <a:pt x="2521" y="1473"/>
                    <a:pt x="2521" y="1473"/>
                  </a:cubicBezTo>
                  <a:cubicBezTo>
                    <a:pt x="2504" y="1465"/>
                    <a:pt x="2504" y="1465"/>
                    <a:pt x="2504" y="1465"/>
                  </a:cubicBezTo>
                  <a:cubicBezTo>
                    <a:pt x="2504" y="1435"/>
                    <a:pt x="2504" y="1435"/>
                    <a:pt x="2504" y="1435"/>
                  </a:cubicBezTo>
                  <a:cubicBezTo>
                    <a:pt x="2468" y="1409"/>
                    <a:pt x="2468" y="1409"/>
                    <a:pt x="2468" y="1409"/>
                  </a:cubicBezTo>
                  <a:cubicBezTo>
                    <a:pt x="2451" y="1372"/>
                    <a:pt x="2451" y="1372"/>
                    <a:pt x="2451" y="1372"/>
                  </a:cubicBezTo>
                  <a:cubicBezTo>
                    <a:pt x="2451" y="1372"/>
                    <a:pt x="2489" y="1359"/>
                    <a:pt x="2489" y="1343"/>
                  </a:cubicBezTo>
                  <a:cubicBezTo>
                    <a:pt x="2489" y="1327"/>
                    <a:pt x="2455" y="1318"/>
                    <a:pt x="2455" y="1318"/>
                  </a:cubicBezTo>
                  <a:cubicBezTo>
                    <a:pt x="2453" y="1314"/>
                    <a:pt x="2403" y="1300"/>
                    <a:pt x="2403" y="1300"/>
                  </a:cubicBezTo>
                  <a:cubicBezTo>
                    <a:pt x="2403" y="1300"/>
                    <a:pt x="2399" y="1287"/>
                    <a:pt x="2403" y="1267"/>
                  </a:cubicBezTo>
                  <a:cubicBezTo>
                    <a:pt x="2407" y="1248"/>
                    <a:pt x="2379" y="1245"/>
                    <a:pt x="2379" y="1245"/>
                  </a:cubicBezTo>
                  <a:cubicBezTo>
                    <a:pt x="2347" y="1211"/>
                    <a:pt x="2347" y="1211"/>
                    <a:pt x="2347" y="1211"/>
                  </a:cubicBezTo>
                  <a:cubicBezTo>
                    <a:pt x="2322" y="1212"/>
                    <a:pt x="2322" y="1212"/>
                    <a:pt x="2322" y="1212"/>
                  </a:cubicBezTo>
                  <a:cubicBezTo>
                    <a:pt x="2298" y="1189"/>
                    <a:pt x="2298" y="1189"/>
                    <a:pt x="2298" y="1189"/>
                  </a:cubicBezTo>
                  <a:cubicBezTo>
                    <a:pt x="2278" y="1185"/>
                    <a:pt x="2278" y="1185"/>
                    <a:pt x="2278" y="1185"/>
                  </a:cubicBezTo>
                  <a:cubicBezTo>
                    <a:pt x="2196" y="1147"/>
                    <a:pt x="2196" y="1147"/>
                    <a:pt x="2196" y="1147"/>
                  </a:cubicBezTo>
                  <a:cubicBezTo>
                    <a:pt x="2180" y="1153"/>
                    <a:pt x="2180" y="1153"/>
                    <a:pt x="2180" y="1153"/>
                  </a:cubicBezTo>
                  <a:cubicBezTo>
                    <a:pt x="2153" y="1134"/>
                    <a:pt x="2153" y="1134"/>
                    <a:pt x="2153" y="1134"/>
                  </a:cubicBezTo>
                  <a:cubicBezTo>
                    <a:pt x="2153" y="1134"/>
                    <a:pt x="2134" y="1136"/>
                    <a:pt x="2124" y="1136"/>
                  </a:cubicBezTo>
                  <a:cubicBezTo>
                    <a:pt x="2113" y="1136"/>
                    <a:pt x="2045" y="1093"/>
                    <a:pt x="2032" y="1089"/>
                  </a:cubicBezTo>
                  <a:cubicBezTo>
                    <a:pt x="2019" y="1085"/>
                    <a:pt x="1998" y="1104"/>
                    <a:pt x="1998" y="1104"/>
                  </a:cubicBezTo>
                  <a:cubicBezTo>
                    <a:pt x="2007" y="1122"/>
                    <a:pt x="2007" y="1122"/>
                    <a:pt x="2007" y="1122"/>
                  </a:cubicBezTo>
                  <a:cubicBezTo>
                    <a:pt x="1956" y="1127"/>
                    <a:pt x="1956" y="1127"/>
                    <a:pt x="1956" y="1127"/>
                  </a:cubicBezTo>
                  <a:cubicBezTo>
                    <a:pt x="1960" y="1145"/>
                    <a:pt x="1960" y="1145"/>
                    <a:pt x="1960" y="1145"/>
                  </a:cubicBezTo>
                  <a:cubicBezTo>
                    <a:pt x="1960" y="1145"/>
                    <a:pt x="1950" y="1176"/>
                    <a:pt x="1913" y="1183"/>
                  </a:cubicBezTo>
                  <a:cubicBezTo>
                    <a:pt x="1876" y="1191"/>
                    <a:pt x="1886" y="1142"/>
                    <a:pt x="1880" y="1142"/>
                  </a:cubicBezTo>
                  <a:cubicBezTo>
                    <a:pt x="1875" y="1142"/>
                    <a:pt x="1869" y="1164"/>
                    <a:pt x="1869" y="1164"/>
                  </a:cubicBezTo>
                  <a:cubicBezTo>
                    <a:pt x="1869" y="1164"/>
                    <a:pt x="1861" y="1147"/>
                    <a:pt x="1861" y="1138"/>
                  </a:cubicBezTo>
                  <a:cubicBezTo>
                    <a:pt x="1861" y="1128"/>
                    <a:pt x="1862" y="1101"/>
                    <a:pt x="1859" y="1084"/>
                  </a:cubicBezTo>
                  <a:cubicBezTo>
                    <a:pt x="1857" y="1067"/>
                    <a:pt x="1846" y="1049"/>
                    <a:pt x="1846" y="1049"/>
                  </a:cubicBezTo>
                  <a:cubicBezTo>
                    <a:pt x="1820" y="1049"/>
                    <a:pt x="1820" y="1049"/>
                    <a:pt x="1820" y="1049"/>
                  </a:cubicBezTo>
                  <a:cubicBezTo>
                    <a:pt x="1820" y="1049"/>
                    <a:pt x="1799" y="1025"/>
                    <a:pt x="1781" y="1025"/>
                  </a:cubicBezTo>
                  <a:cubicBezTo>
                    <a:pt x="1763" y="1025"/>
                    <a:pt x="1744" y="1050"/>
                    <a:pt x="1744" y="1050"/>
                  </a:cubicBezTo>
                  <a:cubicBezTo>
                    <a:pt x="1728" y="1054"/>
                    <a:pt x="1728" y="1054"/>
                    <a:pt x="1728" y="1054"/>
                  </a:cubicBezTo>
                  <a:cubicBezTo>
                    <a:pt x="1723" y="1066"/>
                    <a:pt x="1723" y="1066"/>
                    <a:pt x="1723" y="1066"/>
                  </a:cubicBezTo>
                  <a:cubicBezTo>
                    <a:pt x="1711" y="1072"/>
                    <a:pt x="1711" y="1072"/>
                    <a:pt x="1711" y="1072"/>
                  </a:cubicBezTo>
                  <a:cubicBezTo>
                    <a:pt x="1711" y="1063"/>
                    <a:pt x="1711" y="1063"/>
                    <a:pt x="1711" y="1063"/>
                  </a:cubicBezTo>
                  <a:cubicBezTo>
                    <a:pt x="1711" y="1063"/>
                    <a:pt x="1704" y="1051"/>
                    <a:pt x="1693" y="1055"/>
                  </a:cubicBezTo>
                  <a:cubicBezTo>
                    <a:pt x="1693" y="1055"/>
                    <a:pt x="1693" y="1068"/>
                    <a:pt x="1702" y="1081"/>
                  </a:cubicBezTo>
                  <a:cubicBezTo>
                    <a:pt x="1711" y="1094"/>
                    <a:pt x="1732" y="1087"/>
                    <a:pt x="1749" y="1092"/>
                  </a:cubicBezTo>
                  <a:cubicBezTo>
                    <a:pt x="1766" y="1097"/>
                    <a:pt x="1751" y="1105"/>
                    <a:pt x="1760" y="1121"/>
                  </a:cubicBezTo>
                  <a:cubicBezTo>
                    <a:pt x="1769" y="1136"/>
                    <a:pt x="1799" y="1123"/>
                    <a:pt x="1821" y="1123"/>
                  </a:cubicBezTo>
                  <a:cubicBezTo>
                    <a:pt x="1844" y="1123"/>
                    <a:pt x="1845" y="1128"/>
                    <a:pt x="1845" y="1139"/>
                  </a:cubicBezTo>
                  <a:cubicBezTo>
                    <a:pt x="1845" y="1149"/>
                    <a:pt x="1819" y="1139"/>
                    <a:pt x="1811" y="1140"/>
                  </a:cubicBezTo>
                  <a:cubicBezTo>
                    <a:pt x="1803" y="1142"/>
                    <a:pt x="1785" y="1153"/>
                    <a:pt x="1785" y="1153"/>
                  </a:cubicBezTo>
                  <a:cubicBezTo>
                    <a:pt x="1785" y="1153"/>
                    <a:pt x="1757" y="1153"/>
                    <a:pt x="1751" y="1160"/>
                  </a:cubicBezTo>
                  <a:cubicBezTo>
                    <a:pt x="1744" y="1166"/>
                    <a:pt x="1774" y="1173"/>
                    <a:pt x="1781" y="1177"/>
                  </a:cubicBezTo>
                  <a:cubicBezTo>
                    <a:pt x="1787" y="1181"/>
                    <a:pt x="1797" y="1197"/>
                    <a:pt x="1797" y="1197"/>
                  </a:cubicBezTo>
                  <a:cubicBezTo>
                    <a:pt x="1797" y="1197"/>
                    <a:pt x="1781" y="1216"/>
                    <a:pt x="1790" y="1229"/>
                  </a:cubicBezTo>
                  <a:cubicBezTo>
                    <a:pt x="1799" y="1242"/>
                    <a:pt x="1819" y="1207"/>
                    <a:pt x="1819" y="1203"/>
                  </a:cubicBezTo>
                  <a:cubicBezTo>
                    <a:pt x="1819" y="1199"/>
                    <a:pt x="1838" y="1170"/>
                    <a:pt x="1838" y="1170"/>
                  </a:cubicBezTo>
                  <a:cubicBezTo>
                    <a:pt x="1836" y="1195"/>
                    <a:pt x="1836" y="1195"/>
                    <a:pt x="1836" y="1195"/>
                  </a:cubicBezTo>
                  <a:cubicBezTo>
                    <a:pt x="1836" y="1195"/>
                    <a:pt x="1849" y="1208"/>
                    <a:pt x="1859" y="1217"/>
                  </a:cubicBezTo>
                  <a:cubicBezTo>
                    <a:pt x="1870" y="1227"/>
                    <a:pt x="1891" y="1219"/>
                    <a:pt x="1891" y="1219"/>
                  </a:cubicBezTo>
                  <a:cubicBezTo>
                    <a:pt x="1882" y="1228"/>
                    <a:pt x="1882" y="1228"/>
                    <a:pt x="1882" y="1228"/>
                  </a:cubicBezTo>
                  <a:cubicBezTo>
                    <a:pt x="1903" y="1248"/>
                    <a:pt x="1903" y="1248"/>
                    <a:pt x="1903" y="1248"/>
                  </a:cubicBezTo>
                  <a:cubicBezTo>
                    <a:pt x="1941" y="1249"/>
                    <a:pt x="1941" y="1249"/>
                    <a:pt x="1941" y="1249"/>
                  </a:cubicBezTo>
                  <a:cubicBezTo>
                    <a:pt x="1964" y="1266"/>
                    <a:pt x="1964" y="1266"/>
                    <a:pt x="1964" y="1266"/>
                  </a:cubicBezTo>
                  <a:cubicBezTo>
                    <a:pt x="1964" y="1266"/>
                    <a:pt x="2006" y="1280"/>
                    <a:pt x="2030" y="1297"/>
                  </a:cubicBezTo>
                  <a:cubicBezTo>
                    <a:pt x="2053" y="1314"/>
                    <a:pt x="2048" y="1320"/>
                    <a:pt x="2049" y="1339"/>
                  </a:cubicBezTo>
                  <a:cubicBezTo>
                    <a:pt x="2051" y="1359"/>
                    <a:pt x="2073" y="1368"/>
                    <a:pt x="2073" y="1368"/>
                  </a:cubicBezTo>
                  <a:cubicBezTo>
                    <a:pt x="2073" y="1368"/>
                    <a:pt x="2056" y="1371"/>
                    <a:pt x="2056" y="1380"/>
                  </a:cubicBezTo>
                  <a:cubicBezTo>
                    <a:pt x="2056" y="1389"/>
                    <a:pt x="2082" y="1390"/>
                    <a:pt x="2082" y="1390"/>
                  </a:cubicBezTo>
                  <a:cubicBezTo>
                    <a:pt x="2066" y="1396"/>
                    <a:pt x="2066" y="1396"/>
                    <a:pt x="2066" y="1396"/>
                  </a:cubicBezTo>
                  <a:cubicBezTo>
                    <a:pt x="2067" y="1404"/>
                    <a:pt x="2067" y="1404"/>
                    <a:pt x="2067" y="1404"/>
                  </a:cubicBezTo>
                  <a:cubicBezTo>
                    <a:pt x="2072" y="1407"/>
                    <a:pt x="2072" y="1407"/>
                    <a:pt x="2072" y="1407"/>
                  </a:cubicBezTo>
                  <a:cubicBezTo>
                    <a:pt x="2077" y="1428"/>
                    <a:pt x="2077" y="1428"/>
                    <a:pt x="2077" y="1428"/>
                  </a:cubicBezTo>
                  <a:cubicBezTo>
                    <a:pt x="2067" y="1449"/>
                    <a:pt x="2067" y="1449"/>
                    <a:pt x="2067" y="1449"/>
                  </a:cubicBezTo>
                  <a:cubicBezTo>
                    <a:pt x="2073" y="1448"/>
                    <a:pt x="2078" y="1447"/>
                    <a:pt x="2081" y="1448"/>
                  </a:cubicBezTo>
                  <a:cubicBezTo>
                    <a:pt x="2086" y="1451"/>
                    <a:pt x="2120" y="1436"/>
                    <a:pt x="2120" y="1436"/>
                  </a:cubicBezTo>
                  <a:cubicBezTo>
                    <a:pt x="2120" y="1454"/>
                    <a:pt x="2120" y="1454"/>
                    <a:pt x="2120" y="1454"/>
                  </a:cubicBezTo>
                  <a:cubicBezTo>
                    <a:pt x="2120" y="1454"/>
                    <a:pt x="2147" y="1487"/>
                    <a:pt x="2159" y="1496"/>
                  </a:cubicBezTo>
                  <a:cubicBezTo>
                    <a:pt x="2161" y="1497"/>
                    <a:pt x="2162" y="1498"/>
                    <a:pt x="2164" y="1499"/>
                  </a:cubicBezTo>
                  <a:cubicBezTo>
                    <a:pt x="2164" y="1499"/>
                    <a:pt x="2164" y="1499"/>
                    <a:pt x="2164" y="1499"/>
                  </a:cubicBezTo>
                  <a:cubicBezTo>
                    <a:pt x="2181" y="1503"/>
                    <a:pt x="2222" y="1494"/>
                    <a:pt x="2222" y="1494"/>
                  </a:cubicBezTo>
                  <a:cubicBezTo>
                    <a:pt x="2235" y="1506"/>
                    <a:pt x="2235" y="1506"/>
                    <a:pt x="2235" y="1506"/>
                  </a:cubicBezTo>
                  <a:cubicBezTo>
                    <a:pt x="2235" y="1506"/>
                    <a:pt x="2261" y="1496"/>
                    <a:pt x="2273" y="1486"/>
                  </a:cubicBezTo>
                  <a:cubicBezTo>
                    <a:pt x="2285" y="1475"/>
                    <a:pt x="2218" y="1445"/>
                    <a:pt x="2218" y="1445"/>
                  </a:cubicBezTo>
                  <a:cubicBezTo>
                    <a:pt x="2218" y="1445"/>
                    <a:pt x="2273" y="1453"/>
                    <a:pt x="2285" y="1451"/>
                  </a:cubicBezTo>
                  <a:cubicBezTo>
                    <a:pt x="2297" y="1448"/>
                    <a:pt x="2277" y="1427"/>
                    <a:pt x="2277" y="1427"/>
                  </a:cubicBezTo>
                  <a:cubicBezTo>
                    <a:pt x="2277" y="1427"/>
                    <a:pt x="2293" y="1439"/>
                    <a:pt x="2298" y="1436"/>
                  </a:cubicBezTo>
                  <a:cubicBezTo>
                    <a:pt x="2303" y="1434"/>
                    <a:pt x="2293" y="1411"/>
                    <a:pt x="2293" y="1411"/>
                  </a:cubicBezTo>
                  <a:cubicBezTo>
                    <a:pt x="2293" y="1411"/>
                    <a:pt x="2303" y="1420"/>
                    <a:pt x="2310" y="1422"/>
                  </a:cubicBezTo>
                  <a:cubicBezTo>
                    <a:pt x="2316" y="1423"/>
                    <a:pt x="2326" y="1410"/>
                    <a:pt x="2332" y="1409"/>
                  </a:cubicBezTo>
                  <a:cubicBezTo>
                    <a:pt x="2339" y="1407"/>
                    <a:pt x="2349" y="1427"/>
                    <a:pt x="2356" y="1431"/>
                  </a:cubicBezTo>
                  <a:cubicBezTo>
                    <a:pt x="2362" y="1435"/>
                    <a:pt x="2387" y="1430"/>
                    <a:pt x="2405" y="1440"/>
                  </a:cubicBezTo>
                  <a:cubicBezTo>
                    <a:pt x="2424" y="1451"/>
                    <a:pt x="2417" y="1474"/>
                    <a:pt x="2424" y="1486"/>
                  </a:cubicBezTo>
                  <a:cubicBezTo>
                    <a:pt x="2430" y="1498"/>
                    <a:pt x="2443" y="1490"/>
                    <a:pt x="2449" y="1496"/>
                  </a:cubicBezTo>
                  <a:cubicBezTo>
                    <a:pt x="2454" y="1503"/>
                    <a:pt x="2463" y="1544"/>
                    <a:pt x="2477" y="1554"/>
                  </a:cubicBezTo>
                  <a:cubicBezTo>
                    <a:pt x="2492" y="1564"/>
                    <a:pt x="2556" y="1558"/>
                    <a:pt x="2565" y="1562"/>
                  </a:cubicBezTo>
                  <a:cubicBezTo>
                    <a:pt x="2574" y="1566"/>
                    <a:pt x="2594" y="1589"/>
                    <a:pt x="2606" y="1589"/>
                  </a:cubicBezTo>
                  <a:cubicBezTo>
                    <a:pt x="2618" y="1589"/>
                    <a:pt x="2597" y="1562"/>
                    <a:pt x="2597" y="1562"/>
                  </a:cubicBezTo>
                  <a:close/>
                  <a:moveTo>
                    <a:pt x="2478" y="1105"/>
                  </a:moveTo>
                  <a:cubicBezTo>
                    <a:pt x="2465" y="1098"/>
                    <a:pt x="2443" y="1117"/>
                    <a:pt x="2443" y="1117"/>
                  </a:cubicBezTo>
                  <a:cubicBezTo>
                    <a:pt x="2462" y="1129"/>
                    <a:pt x="2462" y="1129"/>
                    <a:pt x="2462" y="1129"/>
                  </a:cubicBezTo>
                  <a:cubicBezTo>
                    <a:pt x="2480" y="1133"/>
                    <a:pt x="2491" y="1112"/>
                    <a:pt x="2478" y="1105"/>
                  </a:cubicBezTo>
                  <a:close/>
                  <a:moveTo>
                    <a:pt x="2692" y="1200"/>
                  </a:moveTo>
                  <a:cubicBezTo>
                    <a:pt x="2698" y="1205"/>
                    <a:pt x="2718" y="1207"/>
                    <a:pt x="2723" y="1220"/>
                  </a:cubicBezTo>
                  <a:cubicBezTo>
                    <a:pt x="2727" y="1233"/>
                    <a:pt x="2709" y="1277"/>
                    <a:pt x="2736" y="1279"/>
                  </a:cubicBezTo>
                  <a:cubicBezTo>
                    <a:pt x="2751" y="1280"/>
                    <a:pt x="2759" y="1248"/>
                    <a:pt x="2746" y="1229"/>
                  </a:cubicBezTo>
                  <a:cubicBezTo>
                    <a:pt x="2733" y="1210"/>
                    <a:pt x="2711" y="1192"/>
                    <a:pt x="2711" y="1192"/>
                  </a:cubicBezTo>
                  <a:cubicBezTo>
                    <a:pt x="2702" y="1192"/>
                    <a:pt x="2702" y="1192"/>
                    <a:pt x="2702" y="1192"/>
                  </a:cubicBezTo>
                  <a:cubicBezTo>
                    <a:pt x="2702" y="1192"/>
                    <a:pt x="2671" y="1158"/>
                    <a:pt x="2667" y="1156"/>
                  </a:cubicBezTo>
                  <a:cubicBezTo>
                    <a:pt x="2663" y="1153"/>
                    <a:pt x="2655" y="1153"/>
                    <a:pt x="2655" y="1153"/>
                  </a:cubicBezTo>
                  <a:cubicBezTo>
                    <a:pt x="2641" y="1129"/>
                    <a:pt x="2641" y="1129"/>
                    <a:pt x="2641" y="1129"/>
                  </a:cubicBezTo>
                  <a:cubicBezTo>
                    <a:pt x="2633" y="1161"/>
                    <a:pt x="2633" y="1161"/>
                    <a:pt x="2633" y="1161"/>
                  </a:cubicBezTo>
                  <a:cubicBezTo>
                    <a:pt x="2663" y="1167"/>
                    <a:pt x="2663" y="1167"/>
                    <a:pt x="2663" y="1167"/>
                  </a:cubicBezTo>
                  <a:cubicBezTo>
                    <a:pt x="2663" y="1167"/>
                    <a:pt x="2686" y="1194"/>
                    <a:pt x="2692" y="1200"/>
                  </a:cubicBezTo>
                  <a:close/>
                  <a:moveTo>
                    <a:pt x="1160" y="1542"/>
                  </a:moveTo>
                  <a:cubicBezTo>
                    <a:pt x="1173" y="1542"/>
                    <a:pt x="1163" y="1551"/>
                    <a:pt x="1173" y="1561"/>
                  </a:cubicBezTo>
                  <a:cubicBezTo>
                    <a:pt x="1184" y="1571"/>
                    <a:pt x="1204" y="1562"/>
                    <a:pt x="1204" y="1562"/>
                  </a:cubicBezTo>
                  <a:cubicBezTo>
                    <a:pt x="1204" y="1562"/>
                    <a:pt x="1200" y="1543"/>
                    <a:pt x="1187" y="1526"/>
                  </a:cubicBezTo>
                  <a:cubicBezTo>
                    <a:pt x="1173" y="1508"/>
                    <a:pt x="1148" y="1521"/>
                    <a:pt x="1148" y="1521"/>
                  </a:cubicBezTo>
                  <a:cubicBezTo>
                    <a:pt x="1125" y="1514"/>
                    <a:pt x="1125" y="1514"/>
                    <a:pt x="1125" y="1514"/>
                  </a:cubicBezTo>
                  <a:cubicBezTo>
                    <a:pt x="1118" y="1520"/>
                    <a:pt x="1119" y="1521"/>
                    <a:pt x="1129" y="1537"/>
                  </a:cubicBezTo>
                  <a:cubicBezTo>
                    <a:pt x="1140" y="1553"/>
                    <a:pt x="1147" y="1542"/>
                    <a:pt x="1160" y="1542"/>
                  </a:cubicBezTo>
                  <a:close/>
                  <a:moveTo>
                    <a:pt x="1487" y="1427"/>
                  </a:moveTo>
                  <a:cubicBezTo>
                    <a:pt x="1449" y="1417"/>
                    <a:pt x="1449" y="1417"/>
                    <a:pt x="1449" y="1417"/>
                  </a:cubicBezTo>
                  <a:cubicBezTo>
                    <a:pt x="1437" y="1439"/>
                    <a:pt x="1437" y="1439"/>
                    <a:pt x="1437" y="1439"/>
                  </a:cubicBezTo>
                  <a:lnTo>
                    <a:pt x="1487" y="1427"/>
                  </a:lnTo>
                  <a:close/>
                  <a:moveTo>
                    <a:pt x="1918" y="1052"/>
                  </a:moveTo>
                  <a:cubicBezTo>
                    <a:pt x="1937" y="1061"/>
                    <a:pt x="1945" y="1052"/>
                    <a:pt x="1930" y="1045"/>
                  </a:cubicBezTo>
                  <a:cubicBezTo>
                    <a:pt x="1916" y="1039"/>
                    <a:pt x="1910" y="1048"/>
                    <a:pt x="1918" y="1052"/>
                  </a:cubicBezTo>
                  <a:close/>
                  <a:moveTo>
                    <a:pt x="1950" y="1112"/>
                  </a:moveTo>
                  <a:cubicBezTo>
                    <a:pt x="1959" y="1112"/>
                    <a:pt x="1986" y="1105"/>
                    <a:pt x="1986" y="1105"/>
                  </a:cubicBezTo>
                  <a:cubicBezTo>
                    <a:pt x="1986" y="1105"/>
                    <a:pt x="1962" y="1095"/>
                    <a:pt x="1957" y="1094"/>
                  </a:cubicBezTo>
                  <a:cubicBezTo>
                    <a:pt x="1953" y="1093"/>
                    <a:pt x="1924" y="1099"/>
                    <a:pt x="1924" y="1099"/>
                  </a:cubicBezTo>
                  <a:cubicBezTo>
                    <a:pt x="1924" y="1099"/>
                    <a:pt x="1940" y="1112"/>
                    <a:pt x="1950" y="1112"/>
                  </a:cubicBezTo>
                  <a:close/>
                  <a:moveTo>
                    <a:pt x="1215" y="1321"/>
                  </a:moveTo>
                  <a:cubicBezTo>
                    <a:pt x="1196" y="1355"/>
                    <a:pt x="1196" y="1355"/>
                    <a:pt x="1196" y="1355"/>
                  </a:cubicBezTo>
                  <a:cubicBezTo>
                    <a:pt x="1210" y="1354"/>
                    <a:pt x="1210" y="1354"/>
                    <a:pt x="1210" y="1354"/>
                  </a:cubicBezTo>
                  <a:cubicBezTo>
                    <a:pt x="1218" y="1336"/>
                    <a:pt x="1218" y="1336"/>
                    <a:pt x="1218" y="1336"/>
                  </a:cubicBezTo>
                  <a:lnTo>
                    <a:pt x="1215" y="1321"/>
                  </a:lnTo>
                  <a:close/>
                  <a:moveTo>
                    <a:pt x="1056" y="1473"/>
                  </a:moveTo>
                  <a:cubicBezTo>
                    <a:pt x="1056" y="1473"/>
                    <a:pt x="1042" y="1458"/>
                    <a:pt x="1034" y="1460"/>
                  </a:cubicBezTo>
                  <a:cubicBezTo>
                    <a:pt x="1025" y="1461"/>
                    <a:pt x="1006" y="1490"/>
                    <a:pt x="1006" y="1490"/>
                  </a:cubicBezTo>
                  <a:cubicBezTo>
                    <a:pt x="1041" y="1495"/>
                    <a:pt x="1041" y="1495"/>
                    <a:pt x="1041" y="1495"/>
                  </a:cubicBezTo>
                  <a:cubicBezTo>
                    <a:pt x="1042" y="1509"/>
                    <a:pt x="1042" y="1509"/>
                    <a:pt x="1042" y="1509"/>
                  </a:cubicBezTo>
                  <a:cubicBezTo>
                    <a:pt x="1057" y="1507"/>
                    <a:pt x="1057" y="1507"/>
                    <a:pt x="1057" y="1507"/>
                  </a:cubicBezTo>
                  <a:cubicBezTo>
                    <a:pt x="1063" y="1493"/>
                    <a:pt x="1063" y="1493"/>
                    <a:pt x="1063" y="1493"/>
                  </a:cubicBezTo>
                  <a:cubicBezTo>
                    <a:pt x="1082" y="1504"/>
                    <a:pt x="1082" y="1504"/>
                    <a:pt x="1082" y="1504"/>
                  </a:cubicBezTo>
                  <a:cubicBezTo>
                    <a:pt x="1101" y="1482"/>
                    <a:pt x="1101" y="1482"/>
                    <a:pt x="1101" y="1482"/>
                  </a:cubicBezTo>
                  <a:cubicBezTo>
                    <a:pt x="1067" y="1470"/>
                    <a:pt x="1067" y="1470"/>
                    <a:pt x="1067" y="1470"/>
                  </a:cubicBezTo>
                  <a:lnTo>
                    <a:pt x="1056" y="1473"/>
                  </a:lnTo>
                  <a:close/>
                  <a:moveTo>
                    <a:pt x="1344" y="1273"/>
                  </a:moveTo>
                  <a:cubicBezTo>
                    <a:pt x="1345" y="1257"/>
                    <a:pt x="1341" y="1245"/>
                    <a:pt x="1341" y="1245"/>
                  </a:cubicBezTo>
                  <a:cubicBezTo>
                    <a:pt x="1341" y="1245"/>
                    <a:pt x="1301" y="1213"/>
                    <a:pt x="1303" y="1201"/>
                  </a:cubicBezTo>
                  <a:cubicBezTo>
                    <a:pt x="1305" y="1189"/>
                    <a:pt x="1324" y="1176"/>
                    <a:pt x="1313" y="1166"/>
                  </a:cubicBezTo>
                  <a:cubicBezTo>
                    <a:pt x="1301" y="1156"/>
                    <a:pt x="1292" y="1153"/>
                    <a:pt x="1291" y="1145"/>
                  </a:cubicBezTo>
                  <a:cubicBezTo>
                    <a:pt x="1291" y="1136"/>
                    <a:pt x="1304" y="1117"/>
                    <a:pt x="1290" y="1111"/>
                  </a:cubicBezTo>
                  <a:cubicBezTo>
                    <a:pt x="1277" y="1106"/>
                    <a:pt x="1257" y="1089"/>
                    <a:pt x="1257" y="1089"/>
                  </a:cubicBezTo>
                  <a:cubicBezTo>
                    <a:pt x="1257" y="1089"/>
                    <a:pt x="1279" y="1094"/>
                    <a:pt x="1289" y="1084"/>
                  </a:cubicBezTo>
                  <a:cubicBezTo>
                    <a:pt x="1298" y="1075"/>
                    <a:pt x="1308" y="1053"/>
                    <a:pt x="1308" y="1053"/>
                  </a:cubicBezTo>
                  <a:cubicBezTo>
                    <a:pt x="1308" y="1053"/>
                    <a:pt x="1347" y="1055"/>
                    <a:pt x="1348" y="1047"/>
                  </a:cubicBezTo>
                  <a:cubicBezTo>
                    <a:pt x="1349" y="1038"/>
                    <a:pt x="1338" y="1023"/>
                    <a:pt x="1328" y="1022"/>
                  </a:cubicBezTo>
                  <a:cubicBezTo>
                    <a:pt x="1317" y="1022"/>
                    <a:pt x="1310" y="1040"/>
                    <a:pt x="1310" y="1040"/>
                  </a:cubicBezTo>
                  <a:cubicBezTo>
                    <a:pt x="1310" y="1040"/>
                    <a:pt x="1281" y="1032"/>
                    <a:pt x="1269" y="1036"/>
                  </a:cubicBezTo>
                  <a:cubicBezTo>
                    <a:pt x="1258" y="1039"/>
                    <a:pt x="1252" y="1068"/>
                    <a:pt x="1240" y="1069"/>
                  </a:cubicBezTo>
                  <a:cubicBezTo>
                    <a:pt x="1229" y="1069"/>
                    <a:pt x="1230" y="1049"/>
                    <a:pt x="1213" y="1039"/>
                  </a:cubicBezTo>
                  <a:cubicBezTo>
                    <a:pt x="1196" y="1029"/>
                    <a:pt x="1188" y="1032"/>
                    <a:pt x="1188" y="1032"/>
                  </a:cubicBezTo>
                  <a:cubicBezTo>
                    <a:pt x="1188" y="1032"/>
                    <a:pt x="1193" y="973"/>
                    <a:pt x="1209" y="972"/>
                  </a:cubicBezTo>
                  <a:cubicBezTo>
                    <a:pt x="1225" y="971"/>
                    <a:pt x="1255" y="982"/>
                    <a:pt x="1269" y="978"/>
                  </a:cubicBezTo>
                  <a:cubicBezTo>
                    <a:pt x="1282" y="975"/>
                    <a:pt x="1273" y="963"/>
                    <a:pt x="1284" y="965"/>
                  </a:cubicBezTo>
                  <a:cubicBezTo>
                    <a:pt x="1296" y="966"/>
                    <a:pt x="1349" y="992"/>
                    <a:pt x="1359" y="993"/>
                  </a:cubicBezTo>
                  <a:cubicBezTo>
                    <a:pt x="1370" y="993"/>
                    <a:pt x="1372" y="984"/>
                    <a:pt x="1379" y="980"/>
                  </a:cubicBezTo>
                  <a:cubicBezTo>
                    <a:pt x="1386" y="976"/>
                    <a:pt x="1399" y="982"/>
                    <a:pt x="1408" y="977"/>
                  </a:cubicBezTo>
                  <a:cubicBezTo>
                    <a:pt x="1417" y="971"/>
                    <a:pt x="1406" y="966"/>
                    <a:pt x="1415" y="957"/>
                  </a:cubicBezTo>
                  <a:cubicBezTo>
                    <a:pt x="1423" y="948"/>
                    <a:pt x="1443" y="939"/>
                    <a:pt x="1443" y="939"/>
                  </a:cubicBezTo>
                  <a:cubicBezTo>
                    <a:pt x="1436" y="919"/>
                    <a:pt x="1436" y="919"/>
                    <a:pt x="1436" y="919"/>
                  </a:cubicBezTo>
                  <a:cubicBezTo>
                    <a:pt x="1384" y="941"/>
                    <a:pt x="1384" y="941"/>
                    <a:pt x="1384" y="941"/>
                  </a:cubicBezTo>
                  <a:cubicBezTo>
                    <a:pt x="1384" y="941"/>
                    <a:pt x="1396" y="954"/>
                    <a:pt x="1381" y="955"/>
                  </a:cubicBezTo>
                  <a:cubicBezTo>
                    <a:pt x="1366" y="956"/>
                    <a:pt x="1353" y="947"/>
                    <a:pt x="1344" y="947"/>
                  </a:cubicBezTo>
                  <a:cubicBezTo>
                    <a:pt x="1336" y="947"/>
                    <a:pt x="1321" y="960"/>
                    <a:pt x="1311" y="958"/>
                  </a:cubicBezTo>
                  <a:cubicBezTo>
                    <a:pt x="1300" y="955"/>
                    <a:pt x="1275" y="943"/>
                    <a:pt x="1268" y="943"/>
                  </a:cubicBezTo>
                  <a:cubicBezTo>
                    <a:pt x="1261" y="943"/>
                    <a:pt x="1245" y="943"/>
                    <a:pt x="1245" y="943"/>
                  </a:cubicBezTo>
                  <a:cubicBezTo>
                    <a:pt x="1253" y="931"/>
                    <a:pt x="1253" y="931"/>
                    <a:pt x="1253" y="931"/>
                  </a:cubicBezTo>
                  <a:cubicBezTo>
                    <a:pt x="1253" y="931"/>
                    <a:pt x="1226" y="924"/>
                    <a:pt x="1223" y="927"/>
                  </a:cubicBezTo>
                  <a:cubicBezTo>
                    <a:pt x="1219" y="931"/>
                    <a:pt x="1224" y="948"/>
                    <a:pt x="1212" y="955"/>
                  </a:cubicBezTo>
                  <a:cubicBezTo>
                    <a:pt x="1201" y="962"/>
                    <a:pt x="1179" y="960"/>
                    <a:pt x="1179" y="966"/>
                  </a:cubicBezTo>
                  <a:cubicBezTo>
                    <a:pt x="1179" y="972"/>
                    <a:pt x="1178" y="986"/>
                    <a:pt x="1178" y="986"/>
                  </a:cubicBezTo>
                  <a:cubicBezTo>
                    <a:pt x="1164" y="988"/>
                    <a:pt x="1164" y="988"/>
                    <a:pt x="1164" y="988"/>
                  </a:cubicBezTo>
                  <a:cubicBezTo>
                    <a:pt x="1174" y="1035"/>
                    <a:pt x="1174" y="1035"/>
                    <a:pt x="1174" y="1035"/>
                  </a:cubicBezTo>
                  <a:cubicBezTo>
                    <a:pt x="1164" y="1034"/>
                    <a:pt x="1164" y="1034"/>
                    <a:pt x="1164" y="1034"/>
                  </a:cubicBezTo>
                  <a:cubicBezTo>
                    <a:pt x="1164" y="1034"/>
                    <a:pt x="1147" y="1059"/>
                    <a:pt x="1145" y="1069"/>
                  </a:cubicBezTo>
                  <a:cubicBezTo>
                    <a:pt x="1142" y="1079"/>
                    <a:pt x="1161" y="1099"/>
                    <a:pt x="1153" y="1108"/>
                  </a:cubicBezTo>
                  <a:cubicBezTo>
                    <a:pt x="1145" y="1117"/>
                    <a:pt x="1122" y="1123"/>
                    <a:pt x="1120" y="1136"/>
                  </a:cubicBezTo>
                  <a:cubicBezTo>
                    <a:pt x="1119" y="1150"/>
                    <a:pt x="1130" y="1163"/>
                    <a:pt x="1130" y="1163"/>
                  </a:cubicBezTo>
                  <a:cubicBezTo>
                    <a:pt x="1130" y="1163"/>
                    <a:pt x="1114" y="1177"/>
                    <a:pt x="1124" y="1184"/>
                  </a:cubicBezTo>
                  <a:cubicBezTo>
                    <a:pt x="1135" y="1191"/>
                    <a:pt x="1153" y="1176"/>
                    <a:pt x="1157" y="1188"/>
                  </a:cubicBezTo>
                  <a:cubicBezTo>
                    <a:pt x="1161" y="1200"/>
                    <a:pt x="1153" y="1209"/>
                    <a:pt x="1153" y="1209"/>
                  </a:cubicBezTo>
                  <a:cubicBezTo>
                    <a:pt x="1164" y="1223"/>
                    <a:pt x="1164" y="1223"/>
                    <a:pt x="1164" y="1223"/>
                  </a:cubicBezTo>
                  <a:cubicBezTo>
                    <a:pt x="1158" y="1267"/>
                    <a:pt x="1158" y="1267"/>
                    <a:pt x="1158" y="1267"/>
                  </a:cubicBezTo>
                  <a:cubicBezTo>
                    <a:pt x="1158" y="1267"/>
                    <a:pt x="1134" y="1281"/>
                    <a:pt x="1146" y="1305"/>
                  </a:cubicBezTo>
                  <a:cubicBezTo>
                    <a:pt x="1157" y="1329"/>
                    <a:pt x="1173" y="1329"/>
                    <a:pt x="1191" y="1311"/>
                  </a:cubicBezTo>
                  <a:cubicBezTo>
                    <a:pt x="1208" y="1294"/>
                    <a:pt x="1188" y="1265"/>
                    <a:pt x="1188" y="1265"/>
                  </a:cubicBezTo>
                  <a:cubicBezTo>
                    <a:pt x="1188" y="1265"/>
                    <a:pt x="1209" y="1250"/>
                    <a:pt x="1209" y="1229"/>
                  </a:cubicBezTo>
                  <a:cubicBezTo>
                    <a:pt x="1208" y="1207"/>
                    <a:pt x="1217" y="1188"/>
                    <a:pt x="1210" y="1175"/>
                  </a:cubicBezTo>
                  <a:cubicBezTo>
                    <a:pt x="1202" y="1163"/>
                    <a:pt x="1198" y="1138"/>
                    <a:pt x="1200" y="1133"/>
                  </a:cubicBezTo>
                  <a:cubicBezTo>
                    <a:pt x="1201" y="1128"/>
                    <a:pt x="1207" y="1100"/>
                    <a:pt x="1217" y="1118"/>
                  </a:cubicBezTo>
                  <a:cubicBezTo>
                    <a:pt x="1228" y="1136"/>
                    <a:pt x="1228" y="1167"/>
                    <a:pt x="1228" y="1167"/>
                  </a:cubicBezTo>
                  <a:cubicBezTo>
                    <a:pt x="1251" y="1193"/>
                    <a:pt x="1251" y="1193"/>
                    <a:pt x="1251" y="1193"/>
                  </a:cubicBezTo>
                  <a:cubicBezTo>
                    <a:pt x="1248" y="1228"/>
                    <a:pt x="1248" y="1228"/>
                    <a:pt x="1248" y="1228"/>
                  </a:cubicBezTo>
                  <a:cubicBezTo>
                    <a:pt x="1265" y="1250"/>
                    <a:pt x="1265" y="1250"/>
                    <a:pt x="1265" y="1250"/>
                  </a:cubicBezTo>
                  <a:cubicBezTo>
                    <a:pt x="1266" y="1274"/>
                    <a:pt x="1266" y="1274"/>
                    <a:pt x="1266" y="1274"/>
                  </a:cubicBezTo>
                  <a:cubicBezTo>
                    <a:pt x="1275" y="1323"/>
                    <a:pt x="1275" y="1323"/>
                    <a:pt x="1275" y="1323"/>
                  </a:cubicBezTo>
                  <a:cubicBezTo>
                    <a:pt x="1285" y="1313"/>
                    <a:pt x="1285" y="1313"/>
                    <a:pt x="1285" y="1313"/>
                  </a:cubicBezTo>
                  <a:cubicBezTo>
                    <a:pt x="1312" y="1321"/>
                    <a:pt x="1312" y="1321"/>
                    <a:pt x="1312" y="1321"/>
                  </a:cubicBezTo>
                  <a:cubicBezTo>
                    <a:pt x="1312" y="1321"/>
                    <a:pt x="1314" y="1304"/>
                    <a:pt x="1313" y="1291"/>
                  </a:cubicBezTo>
                  <a:cubicBezTo>
                    <a:pt x="1312" y="1278"/>
                    <a:pt x="1319" y="1271"/>
                    <a:pt x="1319" y="1271"/>
                  </a:cubicBezTo>
                  <a:cubicBezTo>
                    <a:pt x="1325" y="1287"/>
                    <a:pt x="1325" y="1287"/>
                    <a:pt x="1325" y="1287"/>
                  </a:cubicBezTo>
                  <a:cubicBezTo>
                    <a:pt x="1325" y="1287"/>
                    <a:pt x="1342" y="1289"/>
                    <a:pt x="1344" y="1273"/>
                  </a:cubicBezTo>
                  <a:close/>
                  <a:moveTo>
                    <a:pt x="1214" y="1480"/>
                  </a:moveTo>
                  <a:cubicBezTo>
                    <a:pt x="1276" y="1479"/>
                    <a:pt x="1276" y="1479"/>
                    <a:pt x="1276" y="1479"/>
                  </a:cubicBezTo>
                  <a:cubicBezTo>
                    <a:pt x="1308" y="1474"/>
                    <a:pt x="1308" y="1474"/>
                    <a:pt x="1308" y="1474"/>
                  </a:cubicBezTo>
                  <a:cubicBezTo>
                    <a:pt x="1334" y="1451"/>
                    <a:pt x="1334" y="1451"/>
                    <a:pt x="1334" y="1451"/>
                  </a:cubicBezTo>
                  <a:cubicBezTo>
                    <a:pt x="1333" y="1441"/>
                    <a:pt x="1333" y="1441"/>
                    <a:pt x="1333" y="1441"/>
                  </a:cubicBezTo>
                  <a:cubicBezTo>
                    <a:pt x="1312" y="1450"/>
                    <a:pt x="1312" y="1450"/>
                    <a:pt x="1312" y="1450"/>
                  </a:cubicBezTo>
                  <a:cubicBezTo>
                    <a:pt x="1293" y="1466"/>
                    <a:pt x="1293" y="1466"/>
                    <a:pt x="1293" y="1466"/>
                  </a:cubicBezTo>
                  <a:cubicBezTo>
                    <a:pt x="1293" y="1466"/>
                    <a:pt x="1282" y="1454"/>
                    <a:pt x="1271" y="1455"/>
                  </a:cubicBezTo>
                  <a:cubicBezTo>
                    <a:pt x="1261" y="1457"/>
                    <a:pt x="1249" y="1470"/>
                    <a:pt x="1249" y="1470"/>
                  </a:cubicBezTo>
                  <a:cubicBezTo>
                    <a:pt x="1249" y="1470"/>
                    <a:pt x="1239" y="1444"/>
                    <a:pt x="1221" y="1447"/>
                  </a:cubicBezTo>
                  <a:cubicBezTo>
                    <a:pt x="1204" y="1450"/>
                    <a:pt x="1182" y="1476"/>
                    <a:pt x="1182" y="1476"/>
                  </a:cubicBezTo>
                  <a:cubicBezTo>
                    <a:pt x="1158" y="1474"/>
                    <a:pt x="1158" y="1474"/>
                    <a:pt x="1158" y="1474"/>
                  </a:cubicBezTo>
                  <a:cubicBezTo>
                    <a:pt x="1151" y="1486"/>
                    <a:pt x="1151" y="1486"/>
                    <a:pt x="1151" y="1486"/>
                  </a:cubicBezTo>
                  <a:cubicBezTo>
                    <a:pt x="1167" y="1483"/>
                    <a:pt x="1167" y="1483"/>
                    <a:pt x="1167" y="1483"/>
                  </a:cubicBezTo>
                  <a:cubicBezTo>
                    <a:pt x="1167" y="1483"/>
                    <a:pt x="1179" y="1489"/>
                    <a:pt x="1191" y="1494"/>
                  </a:cubicBezTo>
                  <a:cubicBezTo>
                    <a:pt x="1202" y="1498"/>
                    <a:pt x="1214" y="1480"/>
                    <a:pt x="1214" y="1480"/>
                  </a:cubicBezTo>
                  <a:close/>
                  <a:moveTo>
                    <a:pt x="1398" y="1093"/>
                  </a:moveTo>
                  <a:cubicBezTo>
                    <a:pt x="1392" y="1096"/>
                    <a:pt x="1389" y="1105"/>
                    <a:pt x="1389" y="1105"/>
                  </a:cubicBezTo>
                  <a:cubicBezTo>
                    <a:pt x="1396" y="1119"/>
                    <a:pt x="1427" y="1114"/>
                    <a:pt x="1427" y="1114"/>
                  </a:cubicBezTo>
                  <a:cubicBezTo>
                    <a:pt x="1480" y="1104"/>
                    <a:pt x="1480" y="1104"/>
                    <a:pt x="1480" y="1104"/>
                  </a:cubicBezTo>
                  <a:cubicBezTo>
                    <a:pt x="1427" y="1102"/>
                    <a:pt x="1427" y="1102"/>
                    <a:pt x="1427" y="1102"/>
                  </a:cubicBezTo>
                  <a:cubicBezTo>
                    <a:pt x="1427" y="1102"/>
                    <a:pt x="1405" y="1090"/>
                    <a:pt x="1398" y="1093"/>
                  </a:cubicBezTo>
                  <a:close/>
                  <a:moveTo>
                    <a:pt x="1543" y="992"/>
                  </a:moveTo>
                  <a:cubicBezTo>
                    <a:pt x="1546" y="1001"/>
                    <a:pt x="1535" y="1009"/>
                    <a:pt x="1543" y="1017"/>
                  </a:cubicBezTo>
                  <a:cubicBezTo>
                    <a:pt x="1552" y="1024"/>
                    <a:pt x="1590" y="1058"/>
                    <a:pt x="1599" y="1055"/>
                  </a:cubicBezTo>
                  <a:cubicBezTo>
                    <a:pt x="1608" y="1052"/>
                    <a:pt x="1598" y="1039"/>
                    <a:pt x="1587" y="1033"/>
                  </a:cubicBezTo>
                  <a:cubicBezTo>
                    <a:pt x="1577" y="1027"/>
                    <a:pt x="1571" y="1015"/>
                    <a:pt x="1581" y="1005"/>
                  </a:cubicBezTo>
                  <a:cubicBezTo>
                    <a:pt x="1592" y="995"/>
                    <a:pt x="1611" y="1005"/>
                    <a:pt x="1611" y="1005"/>
                  </a:cubicBezTo>
                  <a:cubicBezTo>
                    <a:pt x="1620" y="998"/>
                    <a:pt x="1620" y="998"/>
                    <a:pt x="1620" y="998"/>
                  </a:cubicBezTo>
                  <a:cubicBezTo>
                    <a:pt x="1603" y="987"/>
                    <a:pt x="1603" y="987"/>
                    <a:pt x="1603" y="987"/>
                  </a:cubicBezTo>
                  <a:cubicBezTo>
                    <a:pt x="1603" y="987"/>
                    <a:pt x="1617" y="980"/>
                    <a:pt x="1620" y="968"/>
                  </a:cubicBezTo>
                  <a:cubicBezTo>
                    <a:pt x="1623" y="957"/>
                    <a:pt x="1608" y="949"/>
                    <a:pt x="1598" y="948"/>
                  </a:cubicBezTo>
                  <a:cubicBezTo>
                    <a:pt x="1587" y="946"/>
                    <a:pt x="1577" y="973"/>
                    <a:pt x="1565" y="974"/>
                  </a:cubicBezTo>
                  <a:cubicBezTo>
                    <a:pt x="1554" y="976"/>
                    <a:pt x="1557" y="949"/>
                    <a:pt x="1557" y="949"/>
                  </a:cubicBezTo>
                  <a:cubicBezTo>
                    <a:pt x="1557" y="949"/>
                    <a:pt x="1567" y="936"/>
                    <a:pt x="1570" y="926"/>
                  </a:cubicBezTo>
                  <a:cubicBezTo>
                    <a:pt x="1573" y="915"/>
                    <a:pt x="1567" y="910"/>
                    <a:pt x="1567" y="910"/>
                  </a:cubicBezTo>
                  <a:cubicBezTo>
                    <a:pt x="1576" y="883"/>
                    <a:pt x="1576" y="883"/>
                    <a:pt x="1576" y="883"/>
                  </a:cubicBezTo>
                  <a:cubicBezTo>
                    <a:pt x="1548" y="910"/>
                    <a:pt x="1548" y="910"/>
                    <a:pt x="1548" y="910"/>
                  </a:cubicBezTo>
                  <a:cubicBezTo>
                    <a:pt x="1548" y="929"/>
                    <a:pt x="1548" y="929"/>
                    <a:pt x="1548" y="929"/>
                  </a:cubicBezTo>
                  <a:cubicBezTo>
                    <a:pt x="1548" y="929"/>
                    <a:pt x="1525" y="939"/>
                    <a:pt x="1527" y="964"/>
                  </a:cubicBezTo>
                  <a:cubicBezTo>
                    <a:pt x="1529" y="980"/>
                    <a:pt x="1540" y="983"/>
                    <a:pt x="1543" y="992"/>
                  </a:cubicBezTo>
                  <a:close/>
                  <a:moveTo>
                    <a:pt x="1609" y="893"/>
                  </a:moveTo>
                  <a:cubicBezTo>
                    <a:pt x="1624" y="881"/>
                    <a:pt x="1618" y="874"/>
                    <a:pt x="1605" y="870"/>
                  </a:cubicBezTo>
                  <a:cubicBezTo>
                    <a:pt x="1592" y="866"/>
                    <a:pt x="1586" y="871"/>
                    <a:pt x="1586" y="871"/>
                  </a:cubicBezTo>
                  <a:cubicBezTo>
                    <a:pt x="1586" y="871"/>
                    <a:pt x="1601" y="901"/>
                    <a:pt x="1609" y="893"/>
                  </a:cubicBezTo>
                  <a:close/>
                  <a:moveTo>
                    <a:pt x="1652" y="1137"/>
                  </a:moveTo>
                  <a:cubicBezTo>
                    <a:pt x="1674" y="1128"/>
                    <a:pt x="1672" y="1112"/>
                    <a:pt x="1672" y="1112"/>
                  </a:cubicBezTo>
                  <a:cubicBezTo>
                    <a:pt x="1627" y="1111"/>
                    <a:pt x="1627" y="1111"/>
                    <a:pt x="1627" y="1111"/>
                  </a:cubicBezTo>
                  <a:cubicBezTo>
                    <a:pt x="1627" y="1111"/>
                    <a:pt x="1630" y="1146"/>
                    <a:pt x="1652" y="1137"/>
                  </a:cubicBezTo>
                  <a:close/>
                  <a:moveTo>
                    <a:pt x="1132" y="1474"/>
                  </a:moveTo>
                  <a:cubicBezTo>
                    <a:pt x="1137" y="1457"/>
                    <a:pt x="1136" y="1445"/>
                    <a:pt x="1127" y="1442"/>
                  </a:cubicBezTo>
                  <a:cubicBezTo>
                    <a:pt x="1118" y="1439"/>
                    <a:pt x="1111" y="1445"/>
                    <a:pt x="1111" y="1445"/>
                  </a:cubicBezTo>
                  <a:cubicBezTo>
                    <a:pt x="1080" y="1438"/>
                    <a:pt x="1080" y="1438"/>
                    <a:pt x="1080" y="1438"/>
                  </a:cubicBezTo>
                  <a:cubicBezTo>
                    <a:pt x="1099" y="1465"/>
                    <a:pt x="1099" y="1465"/>
                    <a:pt x="1099" y="1465"/>
                  </a:cubicBezTo>
                  <a:cubicBezTo>
                    <a:pt x="1099" y="1465"/>
                    <a:pt x="1126" y="1492"/>
                    <a:pt x="1132" y="1474"/>
                  </a:cubicBezTo>
                  <a:close/>
                  <a:moveTo>
                    <a:pt x="1634" y="1147"/>
                  </a:moveTo>
                  <a:cubicBezTo>
                    <a:pt x="1618" y="1143"/>
                    <a:pt x="1608" y="1153"/>
                    <a:pt x="1597" y="1158"/>
                  </a:cubicBezTo>
                  <a:cubicBezTo>
                    <a:pt x="1591" y="1160"/>
                    <a:pt x="1583" y="1156"/>
                    <a:pt x="1579" y="1159"/>
                  </a:cubicBezTo>
                  <a:cubicBezTo>
                    <a:pt x="1566" y="1167"/>
                    <a:pt x="1562" y="1183"/>
                    <a:pt x="1566" y="1186"/>
                  </a:cubicBezTo>
                  <a:cubicBezTo>
                    <a:pt x="1573" y="1192"/>
                    <a:pt x="1580" y="1178"/>
                    <a:pt x="1580" y="1178"/>
                  </a:cubicBezTo>
                  <a:cubicBezTo>
                    <a:pt x="1580" y="1178"/>
                    <a:pt x="1580" y="1194"/>
                    <a:pt x="1591" y="1196"/>
                  </a:cubicBezTo>
                  <a:cubicBezTo>
                    <a:pt x="1602" y="1197"/>
                    <a:pt x="1604" y="1177"/>
                    <a:pt x="1604" y="1177"/>
                  </a:cubicBezTo>
                  <a:cubicBezTo>
                    <a:pt x="1604" y="1177"/>
                    <a:pt x="1612" y="1188"/>
                    <a:pt x="1619" y="1188"/>
                  </a:cubicBezTo>
                  <a:cubicBezTo>
                    <a:pt x="1626" y="1188"/>
                    <a:pt x="1644" y="1173"/>
                    <a:pt x="1644" y="1173"/>
                  </a:cubicBezTo>
                  <a:cubicBezTo>
                    <a:pt x="1654" y="1208"/>
                    <a:pt x="1654" y="1208"/>
                    <a:pt x="1654" y="1208"/>
                  </a:cubicBezTo>
                  <a:cubicBezTo>
                    <a:pt x="1673" y="1194"/>
                    <a:pt x="1673" y="1194"/>
                    <a:pt x="1673" y="1194"/>
                  </a:cubicBezTo>
                  <a:cubicBezTo>
                    <a:pt x="1695" y="1218"/>
                    <a:pt x="1695" y="1218"/>
                    <a:pt x="1695" y="1218"/>
                  </a:cubicBezTo>
                  <a:cubicBezTo>
                    <a:pt x="1700" y="1201"/>
                    <a:pt x="1700" y="1201"/>
                    <a:pt x="1700" y="1201"/>
                  </a:cubicBezTo>
                  <a:cubicBezTo>
                    <a:pt x="1686" y="1189"/>
                    <a:pt x="1686" y="1189"/>
                    <a:pt x="1686" y="1189"/>
                  </a:cubicBezTo>
                  <a:cubicBezTo>
                    <a:pt x="1687" y="1178"/>
                    <a:pt x="1687" y="1178"/>
                    <a:pt x="1687" y="1178"/>
                  </a:cubicBezTo>
                  <a:cubicBezTo>
                    <a:pt x="1687" y="1178"/>
                    <a:pt x="1681" y="1157"/>
                    <a:pt x="1634" y="1147"/>
                  </a:cubicBezTo>
                  <a:close/>
                  <a:moveTo>
                    <a:pt x="1721" y="1027"/>
                  </a:moveTo>
                  <a:cubicBezTo>
                    <a:pt x="1721" y="1027"/>
                    <a:pt x="1725" y="1015"/>
                    <a:pt x="1708" y="1013"/>
                  </a:cubicBezTo>
                  <a:cubicBezTo>
                    <a:pt x="1691" y="1010"/>
                    <a:pt x="1680" y="1015"/>
                    <a:pt x="1680" y="1015"/>
                  </a:cubicBezTo>
                  <a:cubicBezTo>
                    <a:pt x="1684" y="1033"/>
                    <a:pt x="1684" y="1033"/>
                    <a:pt x="1684" y="1033"/>
                  </a:cubicBezTo>
                  <a:cubicBezTo>
                    <a:pt x="1693" y="1032"/>
                    <a:pt x="1721" y="1027"/>
                    <a:pt x="1721" y="1027"/>
                  </a:cubicBezTo>
                  <a:close/>
                  <a:moveTo>
                    <a:pt x="1701" y="1444"/>
                  </a:moveTo>
                  <a:cubicBezTo>
                    <a:pt x="1720" y="1429"/>
                    <a:pt x="1720" y="1429"/>
                    <a:pt x="1720" y="1429"/>
                  </a:cubicBezTo>
                  <a:cubicBezTo>
                    <a:pt x="1720" y="1429"/>
                    <a:pt x="1742" y="1437"/>
                    <a:pt x="1742" y="1415"/>
                  </a:cubicBezTo>
                  <a:cubicBezTo>
                    <a:pt x="1742" y="1393"/>
                    <a:pt x="1691" y="1419"/>
                    <a:pt x="1691" y="1438"/>
                  </a:cubicBezTo>
                  <a:lnTo>
                    <a:pt x="1701" y="1444"/>
                  </a:lnTo>
                  <a:close/>
                  <a:moveTo>
                    <a:pt x="1569" y="1092"/>
                  </a:moveTo>
                  <a:cubicBezTo>
                    <a:pt x="1561" y="1082"/>
                    <a:pt x="1542" y="1069"/>
                    <a:pt x="1542" y="1069"/>
                  </a:cubicBezTo>
                  <a:cubicBezTo>
                    <a:pt x="1540" y="1099"/>
                    <a:pt x="1540" y="1099"/>
                    <a:pt x="1540" y="1099"/>
                  </a:cubicBezTo>
                  <a:cubicBezTo>
                    <a:pt x="1552" y="1107"/>
                    <a:pt x="1578" y="1103"/>
                    <a:pt x="1569" y="1092"/>
                  </a:cubicBezTo>
                  <a:close/>
                  <a:moveTo>
                    <a:pt x="327" y="899"/>
                  </a:moveTo>
                  <a:cubicBezTo>
                    <a:pt x="315" y="889"/>
                    <a:pt x="304" y="895"/>
                    <a:pt x="310" y="911"/>
                  </a:cubicBezTo>
                  <a:cubicBezTo>
                    <a:pt x="314" y="925"/>
                    <a:pt x="339" y="908"/>
                    <a:pt x="327" y="899"/>
                  </a:cubicBezTo>
                  <a:close/>
                  <a:moveTo>
                    <a:pt x="455" y="1030"/>
                  </a:moveTo>
                  <a:cubicBezTo>
                    <a:pt x="441" y="1043"/>
                    <a:pt x="441" y="1043"/>
                    <a:pt x="441" y="1043"/>
                  </a:cubicBezTo>
                  <a:cubicBezTo>
                    <a:pt x="458" y="1064"/>
                    <a:pt x="458" y="1064"/>
                    <a:pt x="458" y="1064"/>
                  </a:cubicBezTo>
                  <a:lnTo>
                    <a:pt x="455" y="1030"/>
                  </a:lnTo>
                  <a:close/>
                  <a:moveTo>
                    <a:pt x="169" y="995"/>
                  </a:moveTo>
                  <a:cubicBezTo>
                    <a:pt x="154" y="1009"/>
                    <a:pt x="154" y="1009"/>
                    <a:pt x="154" y="1009"/>
                  </a:cubicBezTo>
                  <a:cubicBezTo>
                    <a:pt x="162" y="1029"/>
                    <a:pt x="162" y="1029"/>
                    <a:pt x="162" y="1029"/>
                  </a:cubicBezTo>
                  <a:cubicBezTo>
                    <a:pt x="162" y="1029"/>
                    <a:pt x="152" y="1047"/>
                    <a:pt x="164" y="1043"/>
                  </a:cubicBezTo>
                  <a:cubicBezTo>
                    <a:pt x="171" y="1040"/>
                    <a:pt x="168" y="1015"/>
                    <a:pt x="168" y="1015"/>
                  </a:cubicBezTo>
                  <a:cubicBezTo>
                    <a:pt x="175" y="1006"/>
                    <a:pt x="175" y="1006"/>
                    <a:pt x="175" y="1006"/>
                  </a:cubicBezTo>
                  <a:lnTo>
                    <a:pt x="169" y="995"/>
                  </a:lnTo>
                  <a:close/>
                  <a:moveTo>
                    <a:pt x="112" y="920"/>
                  </a:moveTo>
                  <a:cubicBezTo>
                    <a:pt x="104" y="920"/>
                    <a:pt x="94" y="933"/>
                    <a:pt x="106" y="941"/>
                  </a:cubicBezTo>
                  <a:cubicBezTo>
                    <a:pt x="118" y="949"/>
                    <a:pt x="122" y="979"/>
                    <a:pt x="134" y="979"/>
                  </a:cubicBezTo>
                  <a:cubicBezTo>
                    <a:pt x="141" y="979"/>
                    <a:pt x="142" y="948"/>
                    <a:pt x="138" y="944"/>
                  </a:cubicBezTo>
                  <a:cubicBezTo>
                    <a:pt x="134" y="940"/>
                    <a:pt x="120" y="920"/>
                    <a:pt x="112" y="920"/>
                  </a:cubicBezTo>
                  <a:close/>
                  <a:moveTo>
                    <a:pt x="1400" y="1458"/>
                  </a:moveTo>
                  <a:cubicBezTo>
                    <a:pt x="1400" y="1439"/>
                    <a:pt x="1400" y="1439"/>
                    <a:pt x="1400" y="1439"/>
                  </a:cubicBezTo>
                  <a:cubicBezTo>
                    <a:pt x="1379" y="1453"/>
                    <a:pt x="1379" y="1453"/>
                    <a:pt x="1379" y="1453"/>
                  </a:cubicBezTo>
                  <a:lnTo>
                    <a:pt x="1400" y="1458"/>
                  </a:lnTo>
                  <a:close/>
                  <a:moveTo>
                    <a:pt x="35" y="851"/>
                  </a:moveTo>
                  <a:cubicBezTo>
                    <a:pt x="30" y="856"/>
                    <a:pt x="28" y="872"/>
                    <a:pt x="40" y="873"/>
                  </a:cubicBezTo>
                  <a:cubicBezTo>
                    <a:pt x="52" y="875"/>
                    <a:pt x="55" y="888"/>
                    <a:pt x="66" y="880"/>
                  </a:cubicBezTo>
                  <a:cubicBezTo>
                    <a:pt x="73" y="874"/>
                    <a:pt x="40" y="845"/>
                    <a:pt x="35" y="851"/>
                  </a:cubicBezTo>
                  <a:close/>
                  <a:moveTo>
                    <a:pt x="180" y="1059"/>
                  </a:moveTo>
                  <a:cubicBezTo>
                    <a:pt x="170" y="1071"/>
                    <a:pt x="176" y="1113"/>
                    <a:pt x="198" y="1109"/>
                  </a:cubicBezTo>
                  <a:cubicBezTo>
                    <a:pt x="207" y="1107"/>
                    <a:pt x="191" y="1047"/>
                    <a:pt x="180" y="1059"/>
                  </a:cubicBezTo>
                  <a:close/>
                  <a:moveTo>
                    <a:pt x="1881" y="1305"/>
                  </a:moveTo>
                  <a:cubicBezTo>
                    <a:pt x="1862" y="1309"/>
                    <a:pt x="1862" y="1309"/>
                    <a:pt x="1862" y="1309"/>
                  </a:cubicBezTo>
                  <a:cubicBezTo>
                    <a:pt x="1857" y="1330"/>
                    <a:pt x="1857" y="1330"/>
                    <a:pt x="1857" y="1330"/>
                  </a:cubicBezTo>
                  <a:cubicBezTo>
                    <a:pt x="1847" y="1340"/>
                    <a:pt x="1847" y="1340"/>
                    <a:pt x="1847" y="1340"/>
                  </a:cubicBezTo>
                  <a:cubicBezTo>
                    <a:pt x="1849" y="1375"/>
                    <a:pt x="1849" y="1375"/>
                    <a:pt x="1849" y="1375"/>
                  </a:cubicBezTo>
                  <a:cubicBezTo>
                    <a:pt x="1860" y="1378"/>
                    <a:pt x="1860" y="1378"/>
                    <a:pt x="1860" y="1378"/>
                  </a:cubicBezTo>
                  <a:cubicBezTo>
                    <a:pt x="1859" y="1365"/>
                    <a:pt x="1859" y="1365"/>
                    <a:pt x="1859" y="1365"/>
                  </a:cubicBezTo>
                  <a:cubicBezTo>
                    <a:pt x="1866" y="1362"/>
                    <a:pt x="1866" y="1362"/>
                    <a:pt x="1866" y="1362"/>
                  </a:cubicBezTo>
                  <a:cubicBezTo>
                    <a:pt x="1865" y="1347"/>
                    <a:pt x="1865" y="1347"/>
                    <a:pt x="1865" y="1347"/>
                  </a:cubicBezTo>
                  <a:cubicBezTo>
                    <a:pt x="1856" y="1347"/>
                    <a:pt x="1856" y="1347"/>
                    <a:pt x="1856" y="1347"/>
                  </a:cubicBezTo>
                  <a:cubicBezTo>
                    <a:pt x="1868" y="1327"/>
                    <a:pt x="1868" y="1327"/>
                    <a:pt x="1868" y="1327"/>
                  </a:cubicBezTo>
                  <a:lnTo>
                    <a:pt x="1881" y="1305"/>
                  </a:lnTo>
                  <a:close/>
                  <a:moveTo>
                    <a:pt x="2066" y="1449"/>
                  </a:moveTo>
                  <a:cubicBezTo>
                    <a:pt x="2072" y="1427"/>
                    <a:pt x="2072" y="1427"/>
                    <a:pt x="2072" y="1427"/>
                  </a:cubicBezTo>
                  <a:cubicBezTo>
                    <a:pt x="2068" y="1413"/>
                    <a:pt x="2068" y="1413"/>
                    <a:pt x="2068" y="1413"/>
                  </a:cubicBezTo>
                  <a:cubicBezTo>
                    <a:pt x="2067" y="1412"/>
                    <a:pt x="2067" y="1412"/>
                    <a:pt x="2067" y="1412"/>
                  </a:cubicBezTo>
                  <a:cubicBezTo>
                    <a:pt x="2065" y="1409"/>
                    <a:pt x="2056" y="1401"/>
                    <a:pt x="2037" y="1410"/>
                  </a:cubicBezTo>
                  <a:cubicBezTo>
                    <a:pt x="2015" y="1420"/>
                    <a:pt x="2011" y="1458"/>
                    <a:pt x="2011" y="1458"/>
                  </a:cubicBezTo>
                  <a:cubicBezTo>
                    <a:pt x="2053" y="1453"/>
                    <a:pt x="2053" y="1453"/>
                    <a:pt x="2053" y="1453"/>
                  </a:cubicBezTo>
                  <a:cubicBezTo>
                    <a:pt x="2053" y="1453"/>
                    <a:pt x="2059" y="1451"/>
                    <a:pt x="2066" y="1449"/>
                  </a:cubicBezTo>
                  <a:close/>
                  <a:moveTo>
                    <a:pt x="475" y="1321"/>
                  </a:moveTo>
                  <a:cubicBezTo>
                    <a:pt x="480" y="1316"/>
                    <a:pt x="480" y="1301"/>
                    <a:pt x="480" y="1301"/>
                  </a:cubicBezTo>
                  <a:cubicBezTo>
                    <a:pt x="499" y="1319"/>
                    <a:pt x="499" y="1319"/>
                    <a:pt x="499" y="1319"/>
                  </a:cubicBezTo>
                  <a:cubicBezTo>
                    <a:pt x="499" y="1319"/>
                    <a:pt x="507" y="1296"/>
                    <a:pt x="507" y="1280"/>
                  </a:cubicBezTo>
                  <a:cubicBezTo>
                    <a:pt x="507" y="1264"/>
                    <a:pt x="516" y="1220"/>
                    <a:pt x="516" y="1220"/>
                  </a:cubicBezTo>
                  <a:cubicBezTo>
                    <a:pt x="516" y="1220"/>
                    <a:pt x="507" y="1215"/>
                    <a:pt x="507" y="1205"/>
                  </a:cubicBezTo>
                  <a:cubicBezTo>
                    <a:pt x="507" y="1196"/>
                    <a:pt x="526" y="1181"/>
                    <a:pt x="520" y="1176"/>
                  </a:cubicBezTo>
                  <a:cubicBezTo>
                    <a:pt x="515" y="1171"/>
                    <a:pt x="510" y="1167"/>
                    <a:pt x="510" y="1167"/>
                  </a:cubicBezTo>
                  <a:cubicBezTo>
                    <a:pt x="502" y="1136"/>
                    <a:pt x="502" y="1136"/>
                    <a:pt x="502" y="1136"/>
                  </a:cubicBezTo>
                  <a:cubicBezTo>
                    <a:pt x="474" y="1137"/>
                    <a:pt x="474" y="1137"/>
                    <a:pt x="474" y="1137"/>
                  </a:cubicBezTo>
                  <a:cubicBezTo>
                    <a:pt x="474" y="1137"/>
                    <a:pt x="478" y="1119"/>
                    <a:pt x="471" y="1115"/>
                  </a:cubicBezTo>
                  <a:cubicBezTo>
                    <a:pt x="464" y="1111"/>
                    <a:pt x="450" y="1112"/>
                    <a:pt x="450" y="1112"/>
                  </a:cubicBezTo>
                  <a:cubicBezTo>
                    <a:pt x="444" y="1065"/>
                    <a:pt x="444" y="1065"/>
                    <a:pt x="444" y="1065"/>
                  </a:cubicBezTo>
                  <a:cubicBezTo>
                    <a:pt x="444" y="1065"/>
                    <a:pt x="402" y="1069"/>
                    <a:pt x="399" y="1056"/>
                  </a:cubicBezTo>
                  <a:cubicBezTo>
                    <a:pt x="396" y="1043"/>
                    <a:pt x="410" y="1027"/>
                    <a:pt x="410" y="1027"/>
                  </a:cubicBezTo>
                  <a:cubicBezTo>
                    <a:pt x="394" y="1025"/>
                    <a:pt x="394" y="1025"/>
                    <a:pt x="394" y="1025"/>
                  </a:cubicBezTo>
                  <a:cubicBezTo>
                    <a:pt x="394" y="1025"/>
                    <a:pt x="419" y="996"/>
                    <a:pt x="410" y="988"/>
                  </a:cubicBezTo>
                  <a:cubicBezTo>
                    <a:pt x="400" y="980"/>
                    <a:pt x="358" y="999"/>
                    <a:pt x="358" y="999"/>
                  </a:cubicBezTo>
                  <a:cubicBezTo>
                    <a:pt x="358" y="999"/>
                    <a:pt x="383" y="975"/>
                    <a:pt x="375" y="971"/>
                  </a:cubicBezTo>
                  <a:cubicBezTo>
                    <a:pt x="367" y="967"/>
                    <a:pt x="343" y="963"/>
                    <a:pt x="343" y="963"/>
                  </a:cubicBezTo>
                  <a:cubicBezTo>
                    <a:pt x="343" y="963"/>
                    <a:pt x="354" y="955"/>
                    <a:pt x="340" y="937"/>
                  </a:cubicBezTo>
                  <a:cubicBezTo>
                    <a:pt x="327" y="920"/>
                    <a:pt x="304" y="919"/>
                    <a:pt x="304" y="919"/>
                  </a:cubicBezTo>
                  <a:cubicBezTo>
                    <a:pt x="304" y="919"/>
                    <a:pt x="298" y="899"/>
                    <a:pt x="291" y="891"/>
                  </a:cubicBezTo>
                  <a:cubicBezTo>
                    <a:pt x="284" y="883"/>
                    <a:pt x="275" y="889"/>
                    <a:pt x="275" y="889"/>
                  </a:cubicBezTo>
                  <a:cubicBezTo>
                    <a:pt x="279" y="904"/>
                    <a:pt x="279" y="904"/>
                    <a:pt x="279" y="904"/>
                  </a:cubicBezTo>
                  <a:cubicBezTo>
                    <a:pt x="279" y="904"/>
                    <a:pt x="254" y="885"/>
                    <a:pt x="248" y="879"/>
                  </a:cubicBezTo>
                  <a:cubicBezTo>
                    <a:pt x="243" y="872"/>
                    <a:pt x="232" y="845"/>
                    <a:pt x="232" y="845"/>
                  </a:cubicBezTo>
                  <a:cubicBezTo>
                    <a:pt x="232" y="845"/>
                    <a:pt x="202" y="824"/>
                    <a:pt x="188" y="812"/>
                  </a:cubicBezTo>
                  <a:cubicBezTo>
                    <a:pt x="175" y="800"/>
                    <a:pt x="152" y="781"/>
                    <a:pt x="152" y="781"/>
                  </a:cubicBezTo>
                  <a:cubicBezTo>
                    <a:pt x="152" y="781"/>
                    <a:pt x="156" y="776"/>
                    <a:pt x="151" y="771"/>
                  </a:cubicBezTo>
                  <a:cubicBezTo>
                    <a:pt x="146" y="765"/>
                    <a:pt x="139" y="759"/>
                    <a:pt x="139" y="759"/>
                  </a:cubicBezTo>
                  <a:cubicBezTo>
                    <a:pt x="139" y="759"/>
                    <a:pt x="128" y="740"/>
                    <a:pt x="120" y="733"/>
                  </a:cubicBezTo>
                  <a:cubicBezTo>
                    <a:pt x="112" y="727"/>
                    <a:pt x="104" y="728"/>
                    <a:pt x="104" y="728"/>
                  </a:cubicBezTo>
                  <a:cubicBezTo>
                    <a:pt x="47" y="724"/>
                    <a:pt x="47" y="724"/>
                    <a:pt x="47" y="724"/>
                  </a:cubicBezTo>
                  <a:cubicBezTo>
                    <a:pt x="47" y="724"/>
                    <a:pt x="27" y="699"/>
                    <a:pt x="16" y="701"/>
                  </a:cubicBezTo>
                  <a:cubicBezTo>
                    <a:pt x="6" y="704"/>
                    <a:pt x="0" y="728"/>
                    <a:pt x="7" y="740"/>
                  </a:cubicBezTo>
                  <a:cubicBezTo>
                    <a:pt x="14" y="752"/>
                    <a:pt x="88" y="820"/>
                    <a:pt x="88" y="820"/>
                  </a:cubicBezTo>
                  <a:cubicBezTo>
                    <a:pt x="111" y="856"/>
                    <a:pt x="111" y="856"/>
                    <a:pt x="111" y="856"/>
                  </a:cubicBezTo>
                  <a:cubicBezTo>
                    <a:pt x="119" y="853"/>
                    <a:pt x="119" y="853"/>
                    <a:pt x="119" y="853"/>
                  </a:cubicBezTo>
                  <a:cubicBezTo>
                    <a:pt x="119" y="853"/>
                    <a:pt x="122" y="877"/>
                    <a:pt x="128" y="883"/>
                  </a:cubicBezTo>
                  <a:cubicBezTo>
                    <a:pt x="135" y="888"/>
                    <a:pt x="170" y="901"/>
                    <a:pt x="178" y="917"/>
                  </a:cubicBezTo>
                  <a:cubicBezTo>
                    <a:pt x="186" y="933"/>
                    <a:pt x="194" y="965"/>
                    <a:pt x="194" y="965"/>
                  </a:cubicBezTo>
                  <a:cubicBezTo>
                    <a:pt x="194" y="965"/>
                    <a:pt x="191" y="1000"/>
                    <a:pt x="199" y="1000"/>
                  </a:cubicBezTo>
                  <a:cubicBezTo>
                    <a:pt x="207" y="1000"/>
                    <a:pt x="219" y="992"/>
                    <a:pt x="222" y="1001"/>
                  </a:cubicBezTo>
                  <a:cubicBezTo>
                    <a:pt x="224" y="1011"/>
                    <a:pt x="230" y="1027"/>
                    <a:pt x="230" y="1027"/>
                  </a:cubicBezTo>
                  <a:cubicBezTo>
                    <a:pt x="255" y="1048"/>
                    <a:pt x="255" y="1048"/>
                    <a:pt x="255" y="1048"/>
                  </a:cubicBezTo>
                  <a:cubicBezTo>
                    <a:pt x="254" y="1064"/>
                    <a:pt x="254" y="1064"/>
                    <a:pt x="254" y="1064"/>
                  </a:cubicBezTo>
                  <a:cubicBezTo>
                    <a:pt x="275" y="1107"/>
                    <a:pt x="275" y="1107"/>
                    <a:pt x="275" y="1107"/>
                  </a:cubicBezTo>
                  <a:cubicBezTo>
                    <a:pt x="275" y="1107"/>
                    <a:pt x="268" y="1120"/>
                    <a:pt x="278" y="1135"/>
                  </a:cubicBezTo>
                  <a:cubicBezTo>
                    <a:pt x="287" y="1149"/>
                    <a:pt x="296" y="1152"/>
                    <a:pt x="296" y="1152"/>
                  </a:cubicBezTo>
                  <a:cubicBezTo>
                    <a:pt x="296" y="1152"/>
                    <a:pt x="306" y="1176"/>
                    <a:pt x="314" y="1184"/>
                  </a:cubicBezTo>
                  <a:cubicBezTo>
                    <a:pt x="322" y="1192"/>
                    <a:pt x="343" y="1200"/>
                    <a:pt x="343" y="1200"/>
                  </a:cubicBezTo>
                  <a:cubicBezTo>
                    <a:pt x="343" y="1225"/>
                    <a:pt x="343" y="1225"/>
                    <a:pt x="343" y="1225"/>
                  </a:cubicBezTo>
                  <a:cubicBezTo>
                    <a:pt x="343" y="1225"/>
                    <a:pt x="392" y="1267"/>
                    <a:pt x="395" y="1271"/>
                  </a:cubicBezTo>
                  <a:cubicBezTo>
                    <a:pt x="398" y="1275"/>
                    <a:pt x="411" y="1276"/>
                    <a:pt x="411" y="1276"/>
                  </a:cubicBezTo>
                  <a:cubicBezTo>
                    <a:pt x="411" y="1276"/>
                    <a:pt x="422" y="1301"/>
                    <a:pt x="430" y="1305"/>
                  </a:cubicBezTo>
                  <a:cubicBezTo>
                    <a:pt x="438" y="1309"/>
                    <a:pt x="440" y="1331"/>
                    <a:pt x="444" y="1329"/>
                  </a:cubicBezTo>
                  <a:cubicBezTo>
                    <a:pt x="448" y="1328"/>
                    <a:pt x="442" y="1307"/>
                    <a:pt x="447" y="1304"/>
                  </a:cubicBezTo>
                  <a:cubicBezTo>
                    <a:pt x="452" y="1301"/>
                    <a:pt x="470" y="1327"/>
                    <a:pt x="475" y="1321"/>
                  </a:cubicBezTo>
                  <a:close/>
                  <a:moveTo>
                    <a:pt x="228" y="1145"/>
                  </a:moveTo>
                  <a:cubicBezTo>
                    <a:pt x="220" y="1152"/>
                    <a:pt x="238" y="1161"/>
                    <a:pt x="238" y="1161"/>
                  </a:cubicBezTo>
                  <a:cubicBezTo>
                    <a:pt x="238" y="1161"/>
                    <a:pt x="250" y="1185"/>
                    <a:pt x="258" y="1177"/>
                  </a:cubicBezTo>
                  <a:cubicBezTo>
                    <a:pt x="266" y="1169"/>
                    <a:pt x="234" y="1141"/>
                    <a:pt x="228" y="1145"/>
                  </a:cubicBezTo>
                  <a:close/>
                  <a:moveTo>
                    <a:pt x="737" y="1455"/>
                  </a:moveTo>
                  <a:cubicBezTo>
                    <a:pt x="747" y="1464"/>
                    <a:pt x="780" y="1470"/>
                    <a:pt x="794" y="1471"/>
                  </a:cubicBezTo>
                  <a:cubicBezTo>
                    <a:pt x="809" y="1473"/>
                    <a:pt x="815" y="1470"/>
                    <a:pt x="837" y="1471"/>
                  </a:cubicBezTo>
                  <a:cubicBezTo>
                    <a:pt x="859" y="1473"/>
                    <a:pt x="877" y="1500"/>
                    <a:pt x="885" y="1505"/>
                  </a:cubicBezTo>
                  <a:cubicBezTo>
                    <a:pt x="894" y="1509"/>
                    <a:pt x="904" y="1500"/>
                    <a:pt x="904" y="1500"/>
                  </a:cubicBezTo>
                  <a:cubicBezTo>
                    <a:pt x="904" y="1500"/>
                    <a:pt x="921" y="1509"/>
                    <a:pt x="921" y="1503"/>
                  </a:cubicBezTo>
                  <a:cubicBezTo>
                    <a:pt x="921" y="1492"/>
                    <a:pt x="910" y="1477"/>
                    <a:pt x="910" y="1477"/>
                  </a:cubicBezTo>
                  <a:cubicBezTo>
                    <a:pt x="910" y="1477"/>
                    <a:pt x="921" y="1471"/>
                    <a:pt x="921" y="1452"/>
                  </a:cubicBezTo>
                  <a:cubicBezTo>
                    <a:pt x="921" y="1433"/>
                    <a:pt x="894" y="1433"/>
                    <a:pt x="879" y="1430"/>
                  </a:cubicBezTo>
                  <a:cubicBezTo>
                    <a:pt x="865" y="1427"/>
                    <a:pt x="866" y="1458"/>
                    <a:pt x="866" y="1458"/>
                  </a:cubicBezTo>
                  <a:cubicBezTo>
                    <a:pt x="841" y="1439"/>
                    <a:pt x="841" y="1439"/>
                    <a:pt x="841" y="1439"/>
                  </a:cubicBezTo>
                  <a:cubicBezTo>
                    <a:pt x="841" y="1439"/>
                    <a:pt x="847" y="1423"/>
                    <a:pt x="847" y="1399"/>
                  </a:cubicBezTo>
                  <a:cubicBezTo>
                    <a:pt x="847" y="1376"/>
                    <a:pt x="799" y="1385"/>
                    <a:pt x="799" y="1385"/>
                  </a:cubicBezTo>
                  <a:cubicBezTo>
                    <a:pt x="778" y="1373"/>
                    <a:pt x="778" y="1373"/>
                    <a:pt x="778" y="1373"/>
                  </a:cubicBezTo>
                  <a:cubicBezTo>
                    <a:pt x="775" y="1358"/>
                    <a:pt x="775" y="1358"/>
                    <a:pt x="775" y="1358"/>
                  </a:cubicBezTo>
                  <a:cubicBezTo>
                    <a:pt x="749" y="1358"/>
                    <a:pt x="749" y="1358"/>
                    <a:pt x="749" y="1358"/>
                  </a:cubicBezTo>
                  <a:cubicBezTo>
                    <a:pt x="749" y="1358"/>
                    <a:pt x="744" y="1379"/>
                    <a:pt x="744" y="1383"/>
                  </a:cubicBezTo>
                  <a:cubicBezTo>
                    <a:pt x="744" y="1387"/>
                    <a:pt x="709" y="1376"/>
                    <a:pt x="693" y="1373"/>
                  </a:cubicBezTo>
                  <a:cubicBezTo>
                    <a:pt x="677" y="1370"/>
                    <a:pt x="648" y="1371"/>
                    <a:pt x="648" y="1371"/>
                  </a:cubicBezTo>
                  <a:cubicBezTo>
                    <a:pt x="648" y="1371"/>
                    <a:pt x="630" y="1349"/>
                    <a:pt x="621" y="1339"/>
                  </a:cubicBezTo>
                  <a:cubicBezTo>
                    <a:pt x="612" y="1329"/>
                    <a:pt x="598" y="1340"/>
                    <a:pt x="598" y="1340"/>
                  </a:cubicBezTo>
                  <a:cubicBezTo>
                    <a:pt x="598" y="1340"/>
                    <a:pt x="573" y="1327"/>
                    <a:pt x="567" y="1326"/>
                  </a:cubicBezTo>
                  <a:cubicBezTo>
                    <a:pt x="561" y="1324"/>
                    <a:pt x="535" y="1323"/>
                    <a:pt x="535" y="1323"/>
                  </a:cubicBezTo>
                  <a:cubicBezTo>
                    <a:pt x="535" y="1323"/>
                    <a:pt x="524" y="1314"/>
                    <a:pt x="511" y="1318"/>
                  </a:cubicBezTo>
                  <a:cubicBezTo>
                    <a:pt x="498" y="1323"/>
                    <a:pt x="498" y="1351"/>
                    <a:pt x="491" y="1355"/>
                  </a:cubicBezTo>
                  <a:cubicBezTo>
                    <a:pt x="483" y="1360"/>
                    <a:pt x="469" y="1365"/>
                    <a:pt x="472" y="1376"/>
                  </a:cubicBezTo>
                  <a:cubicBezTo>
                    <a:pt x="496" y="1371"/>
                    <a:pt x="496" y="1371"/>
                    <a:pt x="496" y="1371"/>
                  </a:cubicBezTo>
                  <a:cubicBezTo>
                    <a:pt x="527" y="1374"/>
                    <a:pt x="527" y="1374"/>
                    <a:pt x="527" y="1374"/>
                  </a:cubicBezTo>
                  <a:cubicBezTo>
                    <a:pt x="527" y="1374"/>
                    <a:pt x="504" y="1387"/>
                    <a:pt x="514" y="1398"/>
                  </a:cubicBezTo>
                  <a:cubicBezTo>
                    <a:pt x="524" y="1408"/>
                    <a:pt x="558" y="1390"/>
                    <a:pt x="558" y="1390"/>
                  </a:cubicBezTo>
                  <a:cubicBezTo>
                    <a:pt x="558" y="1390"/>
                    <a:pt x="608" y="1417"/>
                    <a:pt x="623" y="1421"/>
                  </a:cubicBezTo>
                  <a:cubicBezTo>
                    <a:pt x="637" y="1426"/>
                    <a:pt x="687" y="1427"/>
                    <a:pt x="705" y="1427"/>
                  </a:cubicBezTo>
                  <a:cubicBezTo>
                    <a:pt x="722" y="1427"/>
                    <a:pt x="727" y="1446"/>
                    <a:pt x="737" y="1455"/>
                  </a:cubicBezTo>
                  <a:close/>
                  <a:moveTo>
                    <a:pt x="230" y="1133"/>
                  </a:moveTo>
                  <a:cubicBezTo>
                    <a:pt x="239" y="1132"/>
                    <a:pt x="226" y="1112"/>
                    <a:pt x="218" y="1117"/>
                  </a:cubicBezTo>
                  <a:cubicBezTo>
                    <a:pt x="211" y="1121"/>
                    <a:pt x="220" y="1135"/>
                    <a:pt x="230" y="1133"/>
                  </a:cubicBezTo>
                  <a:close/>
                  <a:moveTo>
                    <a:pt x="1489" y="1202"/>
                  </a:moveTo>
                  <a:cubicBezTo>
                    <a:pt x="1502" y="1212"/>
                    <a:pt x="1521" y="1208"/>
                    <a:pt x="1521" y="1208"/>
                  </a:cubicBezTo>
                  <a:cubicBezTo>
                    <a:pt x="1529" y="1197"/>
                    <a:pt x="1517" y="1170"/>
                    <a:pt x="1517" y="1170"/>
                  </a:cubicBezTo>
                  <a:cubicBezTo>
                    <a:pt x="1505" y="1173"/>
                    <a:pt x="1505" y="1173"/>
                    <a:pt x="1505" y="1173"/>
                  </a:cubicBezTo>
                  <a:cubicBezTo>
                    <a:pt x="1496" y="1163"/>
                    <a:pt x="1496" y="1163"/>
                    <a:pt x="1496" y="1163"/>
                  </a:cubicBezTo>
                  <a:cubicBezTo>
                    <a:pt x="1482" y="1174"/>
                    <a:pt x="1482" y="1174"/>
                    <a:pt x="1482" y="1174"/>
                  </a:cubicBezTo>
                  <a:cubicBezTo>
                    <a:pt x="1482" y="1174"/>
                    <a:pt x="1475" y="1193"/>
                    <a:pt x="1489" y="1202"/>
                  </a:cubicBezTo>
                  <a:close/>
                  <a:moveTo>
                    <a:pt x="673" y="1034"/>
                  </a:moveTo>
                  <a:cubicBezTo>
                    <a:pt x="704" y="1052"/>
                    <a:pt x="704" y="1052"/>
                    <a:pt x="704" y="1052"/>
                  </a:cubicBezTo>
                  <a:cubicBezTo>
                    <a:pt x="699" y="1076"/>
                    <a:pt x="699" y="1076"/>
                    <a:pt x="699" y="1076"/>
                  </a:cubicBezTo>
                  <a:cubicBezTo>
                    <a:pt x="716" y="1087"/>
                    <a:pt x="716" y="1087"/>
                    <a:pt x="716" y="1087"/>
                  </a:cubicBezTo>
                  <a:cubicBezTo>
                    <a:pt x="705" y="1106"/>
                    <a:pt x="705" y="1106"/>
                    <a:pt x="705" y="1106"/>
                  </a:cubicBezTo>
                  <a:cubicBezTo>
                    <a:pt x="718" y="1124"/>
                    <a:pt x="718" y="1124"/>
                    <a:pt x="718" y="1124"/>
                  </a:cubicBezTo>
                  <a:cubicBezTo>
                    <a:pt x="707" y="1131"/>
                    <a:pt x="707" y="1131"/>
                    <a:pt x="707" y="1131"/>
                  </a:cubicBezTo>
                  <a:cubicBezTo>
                    <a:pt x="717" y="1169"/>
                    <a:pt x="717" y="1169"/>
                    <a:pt x="717" y="1169"/>
                  </a:cubicBezTo>
                  <a:cubicBezTo>
                    <a:pt x="745" y="1165"/>
                    <a:pt x="745" y="1165"/>
                    <a:pt x="745" y="1165"/>
                  </a:cubicBezTo>
                  <a:cubicBezTo>
                    <a:pt x="765" y="1172"/>
                    <a:pt x="765" y="1172"/>
                    <a:pt x="765" y="1172"/>
                  </a:cubicBezTo>
                  <a:cubicBezTo>
                    <a:pt x="765" y="1172"/>
                    <a:pt x="777" y="1150"/>
                    <a:pt x="789" y="1150"/>
                  </a:cubicBezTo>
                  <a:cubicBezTo>
                    <a:pt x="801" y="1150"/>
                    <a:pt x="789" y="1182"/>
                    <a:pt x="801" y="1192"/>
                  </a:cubicBezTo>
                  <a:cubicBezTo>
                    <a:pt x="812" y="1201"/>
                    <a:pt x="822" y="1171"/>
                    <a:pt x="822" y="1171"/>
                  </a:cubicBezTo>
                  <a:cubicBezTo>
                    <a:pt x="840" y="1183"/>
                    <a:pt x="840" y="1183"/>
                    <a:pt x="840" y="1183"/>
                  </a:cubicBezTo>
                  <a:cubicBezTo>
                    <a:pt x="840" y="1183"/>
                    <a:pt x="856" y="1169"/>
                    <a:pt x="865" y="1169"/>
                  </a:cubicBezTo>
                  <a:cubicBezTo>
                    <a:pt x="874" y="1168"/>
                    <a:pt x="868" y="1194"/>
                    <a:pt x="878" y="1197"/>
                  </a:cubicBezTo>
                  <a:cubicBezTo>
                    <a:pt x="888" y="1201"/>
                    <a:pt x="919" y="1185"/>
                    <a:pt x="935" y="1188"/>
                  </a:cubicBezTo>
                  <a:cubicBezTo>
                    <a:pt x="951" y="1192"/>
                    <a:pt x="936" y="1241"/>
                    <a:pt x="936" y="1241"/>
                  </a:cubicBezTo>
                  <a:cubicBezTo>
                    <a:pt x="936" y="1241"/>
                    <a:pt x="950" y="1237"/>
                    <a:pt x="966" y="1230"/>
                  </a:cubicBezTo>
                  <a:cubicBezTo>
                    <a:pt x="982" y="1222"/>
                    <a:pt x="1004" y="1183"/>
                    <a:pt x="1004" y="1183"/>
                  </a:cubicBezTo>
                  <a:cubicBezTo>
                    <a:pt x="1004" y="1183"/>
                    <a:pt x="1025" y="1166"/>
                    <a:pt x="1031" y="1159"/>
                  </a:cubicBezTo>
                  <a:cubicBezTo>
                    <a:pt x="1036" y="1152"/>
                    <a:pt x="1055" y="1102"/>
                    <a:pt x="1055" y="1102"/>
                  </a:cubicBezTo>
                  <a:cubicBezTo>
                    <a:pt x="1055" y="1102"/>
                    <a:pt x="1037" y="1100"/>
                    <a:pt x="1034" y="1087"/>
                  </a:cubicBezTo>
                  <a:cubicBezTo>
                    <a:pt x="1031" y="1075"/>
                    <a:pt x="1037" y="1060"/>
                    <a:pt x="1042" y="1047"/>
                  </a:cubicBezTo>
                  <a:cubicBezTo>
                    <a:pt x="1048" y="1033"/>
                    <a:pt x="1070" y="1035"/>
                    <a:pt x="1083" y="1033"/>
                  </a:cubicBezTo>
                  <a:cubicBezTo>
                    <a:pt x="1095" y="1032"/>
                    <a:pt x="1102" y="1008"/>
                    <a:pt x="1101" y="1000"/>
                  </a:cubicBezTo>
                  <a:cubicBezTo>
                    <a:pt x="1099" y="992"/>
                    <a:pt x="1079" y="1000"/>
                    <a:pt x="1079" y="1000"/>
                  </a:cubicBezTo>
                  <a:cubicBezTo>
                    <a:pt x="1079" y="1000"/>
                    <a:pt x="1076" y="987"/>
                    <a:pt x="1088" y="974"/>
                  </a:cubicBezTo>
                  <a:cubicBezTo>
                    <a:pt x="1101" y="963"/>
                    <a:pt x="1128" y="968"/>
                    <a:pt x="1139" y="970"/>
                  </a:cubicBezTo>
                  <a:cubicBezTo>
                    <a:pt x="1150" y="973"/>
                    <a:pt x="1150" y="956"/>
                    <a:pt x="1150" y="956"/>
                  </a:cubicBezTo>
                  <a:cubicBezTo>
                    <a:pt x="1124" y="934"/>
                    <a:pt x="1124" y="934"/>
                    <a:pt x="1124" y="934"/>
                  </a:cubicBezTo>
                  <a:cubicBezTo>
                    <a:pt x="1124" y="907"/>
                    <a:pt x="1124" y="907"/>
                    <a:pt x="1124" y="907"/>
                  </a:cubicBezTo>
                  <a:cubicBezTo>
                    <a:pt x="1124" y="907"/>
                    <a:pt x="1105" y="906"/>
                    <a:pt x="1105" y="898"/>
                  </a:cubicBezTo>
                  <a:cubicBezTo>
                    <a:pt x="1105" y="890"/>
                    <a:pt x="1117" y="878"/>
                    <a:pt x="1116" y="867"/>
                  </a:cubicBezTo>
                  <a:cubicBezTo>
                    <a:pt x="1115" y="855"/>
                    <a:pt x="1082" y="852"/>
                    <a:pt x="1082" y="852"/>
                  </a:cubicBezTo>
                  <a:cubicBezTo>
                    <a:pt x="1093" y="834"/>
                    <a:pt x="1093" y="834"/>
                    <a:pt x="1093" y="834"/>
                  </a:cubicBezTo>
                  <a:cubicBezTo>
                    <a:pt x="1082" y="829"/>
                    <a:pt x="1082" y="829"/>
                    <a:pt x="1082" y="829"/>
                  </a:cubicBezTo>
                  <a:cubicBezTo>
                    <a:pt x="1086" y="809"/>
                    <a:pt x="1086" y="809"/>
                    <a:pt x="1086" y="809"/>
                  </a:cubicBezTo>
                  <a:cubicBezTo>
                    <a:pt x="1078" y="798"/>
                    <a:pt x="1078" y="798"/>
                    <a:pt x="1078" y="798"/>
                  </a:cubicBezTo>
                  <a:cubicBezTo>
                    <a:pt x="1078" y="798"/>
                    <a:pt x="1078" y="798"/>
                    <a:pt x="1078" y="798"/>
                  </a:cubicBezTo>
                  <a:cubicBezTo>
                    <a:pt x="1077" y="797"/>
                    <a:pt x="1077" y="797"/>
                    <a:pt x="1077" y="797"/>
                  </a:cubicBezTo>
                  <a:cubicBezTo>
                    <a:pt x="1090" y="794"/>
                    <a:pt x="1090" y="794"/>
                    <a:pt x="1090" y="794"/>
                  </a:cubicBezTo>
                  <a:cubicBezTo>
                    <a:pt x="1081" y="752"/>
                    <a:pt x="1081" y="752"/>
                    <a:pt x="1081" y="752"/>
                  </a:cubicBezTo>
                  <a:cubicBezTo>
                    <a:pt x="1081" y="752"/>
                    <a:pt x="1096" y="768"/>
                    <a:pt x="1105" y="770"/>
                  </a:cubicBezTo>
                  <a:cubicBezTo>
                    <a:pt x="1115" y="771"/>
                    <a:pt x="1130" y="768"/>
                    <a:pt x="1130" y="768"/>
                  </a:cubicBezTo>
                  <a:cubicBezTo>
                    <a:pt x="1130" y="768"/>
                    <a:pt x="1105" y="744"/>
                    <a:pt x="1111" y="734"/>
                  </a:cubicBezTo>
                  <a:cubicBezTo>
                    <a:pt x="1116" y="723"/>
                    <a:pt x="1147" y="739"/>
                    <a:pt x="1147" y="739"/>
                  </a:cubicBezTo>
                  <a:cubicBezTo>
                    <a:pt x="1164" y="719"/>
                    <a:pt x="1164" y="719"/>
                    <a:pt x="1164" y="719"/>
                  </a:cubicBezTo>
                  <a:cubicBezTo>
                    <a:pt x="1147" y="713"/>
                    <a:pt x="1147" y="713"/>
                    <a:pt x="1147" y="713"/>
                  </a:cubicBezTo>
                  <a:cubicBezTo>
                    <a:pt x="1147" y="713"/>
                    <a:pt x="1144" y="701"/>
                    <a:pt x="1136" y="696"/>
                  </a:cubicBezTo>
                  <a:cubicBezTo>
                    <a:pt x="1128" y="690"/>
                    <a:pt x="1096" y="685"/>
                    <a:pt x="1096" y="685"/>
                  </a:cubicBezTo>
                  <a:cubicBezTo>
                    <a:pt x="1096" y="685"/>
                    <a:pt x="1095" y="666"/>
                    <a:pt x="1083" y="654"/>
                  </a:cubicBezTo>
                  <a:cubicBezTo>
                    <a:pt x="1070" y="641"/>
                    <a:pt x="1057" y="650"/>
                    <a:pt x="1057" y="650"/>
                  </a:cubicBezTo>
                  <a:cubicBezTo>
                    <a:pt x="1046" y="609"/>
                    <a:pt x="1046" y="609"/>
                    <a:pt x="1046" y="609"/>
                  </a:cubicBezTo>
                  <a:cubicBezTo>
                    <a:pt x="1042" y="622"/>
                    <a:pt x="1042" y="622"/>
                    <a:pt x="1042" y="622"/>
                  </a:cubicBezTo>
                  <a:cubicBezTo>
                    <a:pt x="1032" y="608"/>
                    <a:pt x="1032" y="608"/>
                    <a:pt x="1032" y="608"/>
                  </a:cubicBezTo>
                  <a:cubicBezTo>
                    <a:pt x="1026" y="649"/>
                    <a:pt x="1026" y="649"/>
                    <a:pt x="1026" y="649"/>
                  </a:cubicBezTo>
                  <a:cubicBezTo>
                    <a:pt x="1026" y="649"/>
                    <a:pt x="1011" y="653"/>
                    <a:pt x="1004" y="658"/>
                  </a:cubicBezTo>
                  <a:cubicBezTo>
                    <a:pt x="997" y="663"/>
                    <a:pt x="996" y="685"/>
                    <a:pt x="996" y="685"/>
                  </a:cubicBezTo>
                  <a:cubicBezTo>
                    <a:pt x="979" y="691"/>
                    <a:pt x="979" y="691"/>
                    <a:pt x="979" y="691"/>
                  </a:cubicBezTo>
                  <a:cubicBezTo>
                    <a:pt x="986" y="715"/>
                    <a:pt x="986" y="715"/>
                    <a:pt x="986" y="715"/>
                  </a:cubicBezTo>
                  <a:cubicBezTo>
                    <a:pt x="986" y="715"/>
                    <a:pt x="962" y="712"/>
                    <a:pt x="946" y="709"/>
                  </a:cubicBezTo>
                  <a:cubicBezTo>
                    <a:pt x="931" y="705"/>
                    <a:pt x="930" y="744"/>
                    <a:pt x="930" y="744"/>
                  </a:cubicBezTo>
                  <a:cubicBezTo>
                    <a:pt x="903" y="774"/>
                    <a:pt x="903" y="774"/>
                    <a:pt x="903" y="774"/>
                  </a:cubicBezTo>
                  <a:cubicBezTo>
                    <a:pt x="903" y="774"/>
                    <a:pt x="895" y="809"/>
                    <a:pt x="879" y="821"/>
                  </a:cubicBezTo>
                  <a:cubicBezTo>
                    <a:pt x="863" y="832"/>
                    <a:pt x="822" y="840"/>
                    <a:pt x="813" y="843"/>
                  </a:cubicBezTo>
                  <a:cubicBezTo>
                    <a:pt x="804" y="845"/>
                    <a:pt x="772" y="870"/>
                    <a:pt x="772" y="870"/>
                  </a:cubicBezTo>
                  <a:cubicBezTo>
                    <a:pt x="763" y="893"/>
                    <a:pt x="763" y="893"/>
                    <a:pt x="763" y="893"/>
                  </a:cubicBezTo>
                  <a:cubicBezTo>
                    <a:pt x="763" y="893"/>
                    <a:pt x="787" y="911"/>
                    <a:pt x="768" y="925"/>
                  </a:cubicBezTo>
                  <a:cubicBezTo>
                    <a:pt x="750" y="939"/>
                    <a:pt x="737" y="916"/>
                    <a:pt x="726" y="913"/>
                  </a:cubicBezTo>
                  <a:cubicBezTo>
                    <a:pt x="716" y="911"/>
                    <a:pt x="703" y="930"/>
                    <a:pt x="703" y="930"/>
                  </a:cubicBezTo>
                  <a:cubicBezTo>
                    <a:pt x="703" y="930"/>
                    <a:pt x="684" y="912"/>
                    <a:pt x="671" y="926"/>
                  </a:cubicBezTo>
                  <a:cubicBezTo>
                    <a:pt x="657" y="941"/>
                    <a:pt x="650" y="977"/>
                    <a:pt x="650" y="977"/>
                  </a:cubicBezTo>
                  <a:cubicBezTo>
                    <a:pt x="666" y="999"/>
                    <a:pt x="666" y="999"/>
                    <a:pt x="666" y="999"/>
                  </a:cubicBezTo>
                  <a:lnTo>
                    <a:pt x="673" y="1034"/>
                  </a:lnTo>
                  <a:close/>
                  <a:moveTo>
                    <a:pt x="1328" y="1086"/>
                  </a:moveTo>
                  <a:cubicBezTo>
                    <a:pt x="1328" y="1099"/>
                    <a:pt x="1328" y="1099"/>
                    <a:pt x="1328" y="1099"/>
                  </a:cubicBezTo>
                  <a:cubicBezTo>
                    <a:pt x="1328" y="1099"/>
                    <a:pt x="1343" y="1111"/>
                    <a:pt x="1350" y="1094"/>
                  </a:cubicBezTo>
                  <a:cubicBezTo>
                    <a:pt x="1358" y="1078"/>
                    <a:pt x="1328" y="1086"/>
                    <a:pt x="1328" y="1086"/>
                  </a:cubicBezTo>
                  <a:close/>
                  <a:moveTo>
                    <a:pt x="1342" y="1569"/>
                  </a:moveTo>
                  <a:cubicBezTo>
                    <a:pt x="1353" y="1578"/>
                    <a:pt x="1393" y="1541"/>
                    <a:pt x="1408" y="1527"/>
                  </a:cubicBezTo>
                  <a:cubicBezTo>
                    <a:pt x="1411" y="1524"/>
                    <a:pt x="1413" y="1522"/>
                    <a:pt x="1413" y="1522"/>
                  </a:cubicBezTo>
                  <a:cubicBezTo>
                    <a:pt x="1423" y="1519"/>
                    <a:pt x="1423" y="1519"/>
                    <a:pt x="1423" y="1519"/>
                  </a:cubicBezTo>
                  <a:cubicBezTo>
                    <a:pt x="1445" y="1503"/>
                    <a:pt x="1445" y="1503"/>
                    <a:pt x="1445" y="1503"/>
                  </a:cubicBezTo>
                  <a:cubicBezTo>
                    <a:pt x="1445" y="1503"/>
                    <a:pt x="1454" y="1512"/>
                    <a:pt x="1467" y="1509"/>
                  </a:cubicBezTo>
                  <a:cubicBezTo>
                    <a:pt x="1480" y="1506"/>
                    <a:pt x="1524" y="1459"/>
                    <a:pt x="1524" y="1459"/>
                  </a:cubicBezTo>
                  <a:cubicBezTo>
                    <a:pt x="1508" y="1450"/>
                    <a:pt x="1508" y="1450"/>
                    <a:pt x="1508" y="1450"/>
                  </a:cubicBezTo>
                  <a:cubicBezTo>
                    <a:pt x="1495" y="1464"/>
                    <a:pt x="1495" y="1464"/>
                    <a:pt x="1495" y="1464"/>
                  </a:cubicBezTo>
                  <a:cubicBezTo>
                    <a:pt x="1495" y="1464"/>
                    <a:pt x="1452" y="1465"/>
                    <a:pt x="1440" y="1465"/>
                  </a:cubicBezTo>
                  <a:cubicBezTo>
                    <a:pt x="1429" y="1465"/>
                    <a:pt x="1423" y="1483"/>
                    <a:pt x="1423" y="1483"/>
                  </a:cubicBezTo>
                  <a:cubicBezTo>
                    <a:pt x="1423" y="1483"/>
                    <a:pt x="1417" y="1482"/>
                    <a:pt x="1409" y="1483"/>
                  </a:cubicBezTo>
                  <a:cubicBezTo>
                    <a:pt x="1409" y="1483"/>
                    <a:pt x="1409" y="1483"/>
                    <a:pt x="1409" y="1483"/>
                  </a:cubicBezTo>
                  <a:cubicBezTo>
                    <a:pt x="1404" y="1484"/>
                    <a:pt x="1397" y="1485"/>
                    <a:pt x="1392" y="1489"/>
                  </a:cubicBezTo>
                  <a:cubicBezTo>
                    <a:pt x="1388" y="1491"/>
                    <a:pt x="1385" y="1495"/>
                    <a:pt x="1384" y="1498"/>
                  </a:cubicBezTo>
                  <a:cubicBezTo>
                    <a:pt x="1384" y="1498"/>
                    <a:pt x="1384" y="1498"/>
                    <a:pt x="1384" y="1498"/>
                  </a:cubicBezTo>
                  <a:cubicBezTo>
                    <a:pt x="1367" y="1497"/>
                    <a:pt x="1367" y="1497"/>
                    <a:pt x="1367" y="1497"/>
                  </a:cubicBezTo>
                  <a:cubicBezTo>
                    <a:pt x="1356" y="1508"/>
                    <a:pt x="1356" y="1508"/>
                    <a:pt x="1356" y="1508"/>
                  </a:cubicBezTo>
                  <a:cubicBezTo>
                    <a:pt x="1360" y="1517"/>
                    <a:pt x="1360" y="1517"/>
                    <a:pt x="1360" y="1517"/>
                  </a:cubicBezTo>
                  <a:cubicBezTo>
                    <a:pt x="1359" y="1517"/>
                    <a:pt x="1358" y="1518"/>
                    <a:pt x="1357" y="1519"/>
                  </a:cubicBezTo>
                  <a:cubicBezTo>
                    <a:pt x="1345" y="1531"/>
                    <a:pt x="1322" y="1554"/>
                    <a:pt x="1342" y="1569"/>
                  </a:cubicBezTo>
                  <a:close/>
                  <a:moveTo>
                    <a:pt x="453" y="1009"/>
                  </a:moveTo>
                  <a:cubicBezTo>
                    <a:pt x="472" y="1020"/>
                    <a:pt x="472" y="1020"/>
                    <a:pt x="472" y="1020"/>
                  </a:cubicBezTo>
                  <a:cubicBezTo>
                    <a:pt x="472" y="999"/>
                    <a:pt x="472" y="999"/>
                    <a:pt x="472" y="999"/>
                  </a:cubicBezTo>
                  <a:cubicBezTo>
                    <a:pt x="455" y="986"/>
                    <a:pt x="455" y="986"/>
                    <a:pt x="455" y="986"/>
                  </a:cubicBezTo>
                  <a:lnTo>
                    <a:pt x="453" y="1009"/>
                  </a:lnTo>
                  <a:close/>
                  <a:moveTo>
                    <a:pt x="990" y="1444"/>
                  </a:moveTo>
                  <a:cubicBezTo>
                    <a:pt x="980" y="1443"/>
                    <a:pt x="974" y="1454"/>
                    <a:pt x="974" y="1454"/>
                  </a:cubicBezTo>
                  <a:cubicBezTo>
                    <a:pt x="974" y="1454"/>
                    <a:pt x="991" y="1469"/>
                    <a:pt x="1002" y="1462"/>
                  </a:cubicBezTo>
                  <a:cubicBezTo>
                    <a:pt x="1012" y="1454"/>
                    <a:pt x="1000" y="1446"/>
                    <a:pt x="990" y="1444"/>
                  </a:cubicBezTo>
                  <a:close/>
                  <a:moveTo>
                    <a:pt x="611" y="1177"/>
                  </a:moveTo>
                  <a:cubicBezTo>
                    <a:pt x="624" y="1190"/>
                    <a:pt x="624" y="1190"/>
                    <a:pt x="624" y="1190"/>
                  </a:cubicBezTo>
                  <a:cubicBezTo>
                    <a:pt x="630" y="1173"/>
                    <a:pt x="630" y="1173"/>
                    <a:pt x="630" y="1173"/>
                  </a:cubicBezTo>
                  <a:cubicBezTo>
                    <a:pt x="630" y="1173"/>
                    <a:pt x="622" y="1143"/>
                    <a:pt x="603" y="1145"/>
                  </a:cubicBezTo>
                  <a:cubicBezTo>
                    <a:pt x="584" y="1146"/>
                    <a:pt x="590" y="1165"/>
                    <a:pt x="596" y="1183"/>
                  </a:cubicBezTo>
                  <a:lnTo>
                    <a:pt x="611" y="1177"/>
                  </a:lnTo>
                  <a:close/>
                  <a:moveTo>
                    <a:pt x="933" y="1446"/>
                  </a:moveTo>
                  <a:cubicBezTo>
                    <a:pt x="930" y="1465"/>
                    <a:pt x="930" y="1465"/>
                    <a:pt x="930" y="1465"/>
                  </a:cubicBezTo>
                  <a:cubicBezTo>
                    <a:pt x="930" y="1465"/>
                    <a:pt x="940" y="1493"/>
                    <a:pt x="953" y="1482"/>
                  </a:cubicBezTo>
                  <a:cubicBezTo>
                    <a:pt x="966" y="1472"/>
                    <a:pt x="969" y="1446"/>
                    <a:pt x="959" y="1446"/>
                  </a:cubicBezTo>
                  <a:cubicBezTo>
                    <a:pt x="949" y="1446"/>
                    <a:pt x="933" y="1446"/>
                    <a:pt x="933" y="1446"/>
                  </a:cubicBezTo>
                  <a:close/>
                  <a:moveTo>
                    <a:pt x="863" y="1376"/>
                  </a:moveTo>
                  <a:cubicBezTo>
                    <a:pt x="858" y="1401"/>
                    <a:pt x="879" y="1395"/>
                    <a:pt x="879" y="1395"/>
                  </a:cubicBezTo>
                  <a:cubicBezTo>
                    <a:pt x="917" y="1368"/>
                    <a:pt x="917" y="1368"/>
                    <a:pt x="917" y="1368"/>
                  </a:cubicBezTo>
                  <a:cubicBezTo>
                    <a:pt x="914" y="1362"/>
                    <a:pt x="914" y="1362"/>
                    <a:pt x="914" y="1362"/>
                  </a:cubicBezTo>
                  <a:cubicBezTo>
                    <a:pt x="914" y="1362"/>
                    <a:pt x="864" y="1366"/>
                    <a:pt x="863" y="1376"/>
                  </a:cubicBezTo>
                  <a:close/>
                  <a:moveTo>
                    <a:pt x="459" y="948"/>
                  </a:moveTo>
                  <a:cubicBezTo>
                    <a:pt x="454" y="936"/>
                    <a:pt x="440" y="943"/>
                    <a:pt x="450" y="959"/>
                  </a:cubicBezTo>
                  <a:cubicBezTo>
                    <a:pt x="461" y="978"/>
                    <a:pt x="464" y="960"/>
                    <a:pt x="459" y="948"/>
                  </a:cubicBezTo>
                  <a:close/>
                  <a:moveTo>
                    <a:pt x="507" y="1117"/>
                  </a:moveTo>
                  <a:cubicBezTo>
                    <a:pt x="507" y="1117"/>
                    <a:pt x="512" y="1146"/>
                    <a:pt x="523" y="1158"/>
                  </a:cubicBezTo>
                  <a:cubicBezTo>
                    <a:pt x="533" y="1170"/>
                    <a:pt x="559" y="1170"/>
                    <a:pt x="559" y="1170"/>
                  </a:cubicBezTo>
                  <a:cubicBezTo>
                    <a:pt x="558" y="1142"/>
                    <a:pt x="558" y="1142"/>
                    <a:pt x="558" y="1142"/>
                  </a:cubicBezTo>
                  <a:cubicBezTo>
                    <a:pt x="546" y="1134"/>
                    <a:pt x="546" y="1134"/>
                    <a:pt x="546" y="1134"/>
                  </a:cubicBezTo>
                  <a:cubicBezTo>
                    <a:pt x="545" y="1114"/>
                    <a:pt x="545" y="1114"/>
                    <a:pt x="545" y="1114"/>
                  </a:cubicBezTo>
                  <a:cubicBezTo>
                    <a:pt x="545" y="1114"/>
                    <a:pt x="530" y="1089"/>
                    <a:pt x="508" y="1083"/>
                  </a:cubicBezTo>
                  <a:cubicBezTo>
                    <a:pt x="486" y="1077"/>
                    <a:pt x="487" y="1102"/>
                    <a:pt x="487" y="1102"/>
                  </a:cubicBezTo>
                  <a:cubicBezTo>
                    <a:pt x="487" y="1102"/>
                    <a:pt x="473" y="1098"/>
                    <a:pt x="480" y="1118"/>
                  </a:cubicBezTo>
                  <a:lnTo>
                    <a:pt x="507" y="1117"/>
                  </a:lnTo>
                  <a:close/>
                  <a:moveTo>
                    <a:pt x="3069" y="3225"/>
                  </a:moveTo>
                  <a:cubicBezTo>
                    <a:pt x="3060" y="3225"/>
                    <a:pt x="3060" y="3225"/>
                    <a:pt x="3060" y="3225"/>
                  </a:cubicBezTo>
                  <a:cubicBezTo>
                    <a:pt x="3066" y="3200"/>
                    <a:pt x="3066" y="3200"/>
                    <a:pt x="3066" y="3200"/>
                  </a:cubicBezTo>
                  <a:cubicBezTo>
                    <a:pt x="3048" y="3211"/>
                    <a:pt x="3048" y="3211"/>
                    <a:pt x="3048" y="3211"/>
                  </a:cubicBezTo>
                  <a:cubicBezTo>
                    <a:pt x="3048" y="3211"/>
                    <a:pt x="3061" y="3185"/>
                    <a:pt x="3049" y="3185"/>
                  </a:cubicBezTo>
                  <a:cubicBezTo>
                    <a:pt x="3037" y="3184"/>
                    <a:pt x="3027" y="3201"/>
                    <a:pt x="3027" y="3201"/>
                  </a:cubicBezTo>
                  <a:cubicBezTo>
                    <a:pt x="3016" y="3208"/>
                    <a:pt x="3016" y="3208"/>
                    <a:pt x="3016" y="3208"/>
                  </a:cubicBezTo>
                  <a:cubicBezTo>
                    <a:pt x="3016" y="3208"/>
                    <a:pt x="3005" y="3219"/>
                    <a:pt x="2996" y="3230"/>
                  </a:cubicBezTo>
                  <a:cubicBezTo>
                    <a:pt x="2988" y="3241"/>
                    <a:pt x="2967" y="3243"/>
                    <a:pt x="2952" y="3253"/>
                  </a:cubicBezTo>
                  <a:cubicBezTo>
                    <a:pt x="2937" y="3264"/>
                    <a:pt x="2931" y="3282"/>
                    <a:pt x="2931" y="3282"/>
                  </a:cubicBezTo>
                  <a:cubicBezTo>
                    <a:pt x="2931" y="3282"/>
                    <a:pt x="2884" y="3296"/>
                    <a:pt x="2871" y="3305"/>
                  </a:cubicBezTo>
                  <a:cubicBezTo>
                    <a:pt x="2856" y="3314"/>
                    <a:pt x="2832" y="3334"/>
                    <a:pt x="2832" y="3334"/>
                  </a:cubicBezTo>
                  <a:cubicBezTo>
                    <a:pt x="2832" y="3334"/>
                    <a:pt x="2805" y="3338"/>
                    <a:pt x="2788" y="3345"/>
                  </a:cubicBezTo>
                  <a:cubicBezTo>
                    <a:pt x="2772" y="3353"/>
                    <a:pt x="2763" y="3355"/>
                    <a:pt x="2748" y="3363"/>
                  </a:cubicBezTo>
                  <a:cubicBezTo>
                    <a:pt x="2732" y="3372"/>
                    <a:pt x="2702" y="3383"/>
                    <a:pt x="2690" y="3389"/>
                  </a:cubicBezTo>
                  <a:cubicBezTo>
                    <a:pt x="2677" y="3395"/>
                    <a:pt x="2683" y="3414"/>
                    <a:pt x="2683" y="3414"/>
                  </a:cubicBezTo>
                  <a:cubicBezTo>
                    <a:pt x="2673" y="3405"/>
                    <a:pt x="2673" y="3405"/>
                    <a:pt x="2673" y="3405"/>
                  </a:cubicBezTo>
                  <a:cubicBezTo>
                    <a:pt x="2673" y="3405"/>
                    <a:pt x="2638" y="3427"/>
                    <a:pt x="2627" y="3433"/>
                  </a:cubicBezTo>
                  <a:cubicBezTo>
                    <a:pt x="2615" y="3440"/>
                    <a:pt x="2610" y="3437"/>
                    <a:pt x="2594" y="3443"/>
                  </a:cubicBezTo>
                  <a:cubicBezTo>
                    <a:pt x="2578" y="3449"/>
                    <a:pt x="2571" y="3458"/>
                    <a:pt x="2571" y="3458"/>
                  </a:cubicBezTo>
                  <a:cubicBezTo>
                    <a:pt x="2571" y="3458"/>
                    <a:pt x="2591" y="3457"/>
                    <a:pt x="2589" y="3461"/>
                  </a:cubicBezTo>
                  <a:cubicBezTo>
                    <a:pt x="2587" y="3465"/>
                    <a:pt x="2579" y="3470"/>
                    <a:pt x="2583" y="3479"/>
                  </a:cubicBezTo>
                  <a:cubicBezTo>
                    <a:pt x="2588" y="3488"/>
                    <a:pt x="2611" y="3474"/>
                    <a:pt x="2611" y="3474"/>
                  </a:cubicBezTo>
                  <a:cubicBezTo>
                    <a:pt x="2618" y="3481"/>
                    <a:pt x="2618" y="3481"/>
                    <a:pt x="2618" y="3481"/>
                  </a:cubicBezTo>
                  <a:cubicBezTo>
                    <a:pt x="2634" y="3481"/>
                    <a:pt x="2634" y="3481"/>
                    <a:pt x="2634" y="3481"/>
                  </a:cubicBezTo>
                  <a:cubicBezTo>
                    <a:pt x="2636" y="3487"/>
                    <a:pt x="2636" y="3487"/>
                    <a:pt x="2636" y="3487"/>
                  </a:cubicBezTo>
                  <a:cubicBezTo>
                    <a:pt x="2658" y="3484"/>
                    <a:pt x="2658" y="3484"/>
                    <a:pt x="2658" y="3484"/>
                  </a:cubicBezTo>
                  <a:cubicBezTo>
                    <a:pt x="2667" y="3498"/>
                    <a:pt x="2667" y="3498"/>
                    <a:pt x="2667" y="3498"/>
                  </a:cubicBezTo>
                  <a:cubicBezTo>
                    <a:pt x="2689" y="3495"/>
                    <a:pt x="2689" y="3495"/>
                    <a:pt x="2689" y="3495"/>
                  </a:cubicBezTo>
                  <a:cubicBezTo>
                    <a:pt x="2689" y="3495"/>
                    <a:pt x="2707" y="3506"/>
                    <a:pt x="2723" y="3503"/>
                  </a:cubicBezTo>
                  <a:cubicBezTo>
                    <a:pt x="2738" y="3500"/>
                    <a:pt x="2743" y="3484"/>
                    <a:pt x="2753" y="3477"/>
                  </a:cubicBezTo>
                  <a:cubicBezTo>
                    <a:pt x="2763" y="3470"/>
                    <a:pt x="2771" y="3480"/>
                    <a:pt x="2786" y="3470"/>
                  </a:cubicBezTo>
                  <a:cubicBezTo>
                    <a:pt x="2801" y="3460"/>
                    <a:pt x="2791" y="3447"/>
                    <a:pt x="2803" y="3436"/>
                  </a:cubicBezTo>
                  <a:cubicBezTo>
                    <a:pt x="2814" y="3424"/>
                    <a:pt x="2828" y="3432"/>
                    <a:pt x="2836" y="3424"/>
                  </a:cubicBezTo>
                  <a:cubicBezTo>
                    <a:pt x="2844" y="3417"/>
                    <a:pt x="2836" y="3408"/>
                    <a:pt x="2836" y="3408"/>
                  </a:cubicBezTo>
                  <a:cubicBezTo>
                    <a:pt x="2850" y="3407"/>
                    <a:pt x="2850" y="3407"/>
                    <a:pt x="2850" y="3407"/>
                  </a:cubicBezTo>
                  <a:cubicBezTo>
                    <a:pt x="2889" y="3377"/>
                    <a:pt x="2889" y="3377"/>
                    <a:pt x="2889" y="3377"/>
                  </a:cubicBezTo>
                  <a:cubicBezTo>
                    <a:pt x="2877" y="3367"/>
                    <a:pt x="2877" y="3367"/>
                    <a:pt x="2877" y="3367"/>
                  </a:cubicBezTo>
                  <a:cubicBezTo>
                    <a:pt x="2904" y="3377"/>
                    <a:pt x="2904" y="3377"/>
                    <a:pt x="2904" y="3377"/>
                  </a:cubicBezTo>
                  <a:cubicBezTo>
                    <a:pt x="2904" y="3377"/>
                    <a:pt x="2905" y="3361"/>
                    <a:pt x="2914" y="3360"/>
                  </a:cubicBezTo>
                  <a:cubicBezTo>
                    <a:pt x="2923" y="3359"/>
                    <a:pt x="2931" y="3367"/>
                    <a:pt x="2943" y="3370"/>
                  </a:cubicBezTo>
                  <a:cubicBezTo>
                    <a:pt x="2954" y="3372"/>
                    <a:pt x="2959" y="3353"/>
                    <a:pt x="2959" y="3353"/>
                  </a:cubicBezTo>
                  <a:cubicBezTo>
                    <a:pt x="2949" y="3345"/>
                    <a:pt x="2949" y="3345"/>
                    <a:pt x="2949" y="3345"/>
                  </a:cubicBezTo>
                  <a:cubicBezTo>
                    <a:pt x="2966" y="3330"/>
                    <a:pt x="2966" y="3330"/>
                    <a:pt x="2966" y="3330"/>
                  </a:cubicBezTo>
                  <a:cubicBezTo>
                    <a:pt x="2978" y="3316"/>
                    <a:pt x="2978" y="3316"/>
                    <a:pt x="2978" y="3316"/>
                  </a:cubicBezTo>
                  <a:cubicBezTo>
                    <a:pt x="2978" y="3316"/>
                    <a:pt x="2989" y="3309"/>
                    <a:pt x="3001" y="3306"/>
                  </a:cubicBezTo>
                  <a:cubicBezTo>
                    <a:pt x="3013" y="3303"/>
                    <a:pt x="3018" y="3286"/>
                    <a:pt x="3018" y="3286"/>
                  </a:cubicBezTo>
                  <a:cubicBezTo>
                    <a:pt x="3018" y="3286"/>
                    <a:pt x="3029" y="3284"/>
                    <a:pt x="3039" y="3280"/>
                  </a:cubicBezTo>
                  <a:cubicBezTo>
                    <a:pt x="3050" y="3276"/>
                    <a:pt x="3059" y="3258"/>
                    <a:pt x="3059" y="3258"/>
                  </a:cubicBezTo>
                  <a:cubicBezTo>
                    <a:pt x="3059" y="3258"/>
                    <a:pt x="3079" y="3251"/>
                    <a:pt x="3089" y="3239"/>
                  </a:cubicBezTo>
                  <a:cubicBezTo>
                    <a:pt x="3100" y="3226"/>
                    <a:pt x="3087" y="3203"/>
                    <a:pt x="3087" y="3203"/>
                  </a:cubicBezTo>
                  <a:lnTo>
                    <a:pt x="3069" y="3225"/>
                  </a:lnTo>
                  <a:close/>
                  <a:moveTo>
                    <a:pt x="3410" y="3026"/>
                  </a:moveTo>
                  <a:cubicBezTo>
                    <a:pt x="3402" y="3018"/>
                    <a:pt x="3392" y="3036"/>
                    <a:pt x="3392" y="3036"/>
                  </a:cubicBezTo>
                  <a:cubicBezTo>
                    <a:pt x="3392" y="3036"/>
                    <a:pt x="3386" y="3036"/>
                    <a:pt x="3377" y="3034"/>
                  </a:cubicBezTo>
                  <a:cubicBezTo>
                    <a:pt x="3369" y="3031"/>
                    <a:pt x="3351" y="3045"/>
                    <a:pt x="3339" y="3042"/>
                  </a:cubicBezTo>
                  <a:cubicBezTo>
                    <a:pt x="3327" y="3039"/>
                    <a:pt x="3332" y="2995"/>
                    <a:pt x="3332" y="2995"/>
                  </a:cubicBezTo>
                  <a:cubicBezTo>
                    <a:pt x="3348" y="2970"/>
                    <a:pt x="3348" y="2970"/>
                    <a:pt x="3348" y="2970"/>
                  </a:cubicBezTo>
                  <a:cubicBezTo>
                    <a:pt x="3348" y="2970"/>
                    <a:pt x="3348" y="2952"/>
                    <a:pt x="3338" y="2953"/>
                  </a:cubicBezTo>
                  <a:cubicBezTo>
                    <a:pt x="3327" y="2953"/>
                    <a:pt x="3327" y="2969"/>
                    <a:pt x="3327" y="2979"/>
                  </a:cubicBezTo>
                  <a:cubicBezTo>
                    <a:pt x="3326" y="2988"/>
                    <a:pt x="3314" y="2996"/>
                    <a:pt x="3314" y="2996"/>
                  </a:cubicBezTo>
                  <a:cubicBezTo>
                    <a:pt x="3311" y="2976"/>
                    <a:pt x="3311" y="2976"/>
                    <a:pt x="3311" y="2976"/>
                  </a:cubicBezTo>
                  <a:cubicBezTo>
                    <a:pt x="3297" y="2963"/>
                    <a:pt x="3297" y="2963"/>
                    <a:pt x="3297" y="2963"/>
                  </a:cubicBezTo>
                  <a:cubicBezTo>
                    <a:pt x="3297" y="2963"/>
                    <a:pt x="3321" y="2932"/>
                    <a:pt x="3321" y="2912"/>
                  </a:cubicBezTo>
                  <a:cubicBezTo>
                    <a:pt x="3322" y="2892"/>
                    <a:pt x="3288" y="2891"/>
                    <a:pt x="3288" y="2891"/>
                  </a:cubicBezTo>
                  <a:cubicBezTo>
                    <a:pt x="3291" y="2877"/>
                    <a:pt x="3291" y="2877"/>
                    <a:pt x="3291" y="2877"/>
                  </a:cubicBezTo>
                  <a:cubicBezTo>
                    <a:pt x="3278" y="2875"/>
                    <a:pt x="3278" y="2875"/>
                    <a:pt x="3278" y="2875"/>
                  </a:cubicBezTo>
                  <a:cubicBezTo>
                    <a:pt x="3263" y="2861"/>
                    <a:pt x="3263" y="2861"/>
                    <a:pt x="3263" y="2861"/>
                  </a:cubicBezTo>
                  <a:cubicBezTo>
                    <a:pt x="3270" y="2850"/>
                    <a:pt x="3270" y="2850"/>
                    <a:pt x="3270" y="2850"/>
                  </a:cubicBezTo>
                  <a:cubicBezTo>
                    <a:pt x="3250" y="2862"/>
                    <a:pt x="3250" y="2862"/>
                    <a:pt x="3250" y="2862"/>
                  </a:cubicBezTo>
                  <a:cubicBezTo>
                    <a:pt x="3263" y="2885"/>
                    <a:pt x="3263" y="2885"/>
                    <a:pt x="3263" y="2885"/>
                  </a:cubicBezTo>
                  <a:cubicBezTo>
                    <a:pt x="3257" y="2910"/>
                    <a:pt x="3257" y="2910"/>
                    <a:pt x="3257" y="2910"/>
                  </a:cubicBezTo>
                  <a:cubicBezTo>
                    <a:pt x="3272" y="2916"/>
                    <a:pt x="3272" y="2916"/>
                    <a:pt x="3272" y="2916"/>
                  </a:cubicBezTo>
                  <a:cubicBezTo>
                    <a:pt x="3263" y="2920"/>
                    <a:pt x="3263" y="2920"/>
                    <a:pt x="3263" y="2920"/>
                  </a:cubicBezTo>
                  <a:cubicBezTo>
                    <a:pt x="3267" y="2934"/>
                    <a:pt x="3267" y="2934"/>
                    <a:pt x="3267" y="2934"/>
                  </a:cubicBezTo>
                  <a:cubicBezTo>
                    <a:pt x="3283" y="2939"/>
                    <a:pt x="3283" y="2939"/>
                    <a:pt x="3283" y="2939"/>
                  </a:cubicBezTo>
                  <a:cubicBezTo>
                    <a:pt x="3267" y="2947"/>
                    <a:pt x="3267" y="2947"/>
                    <a:pt x="3267" y="2947"/>
                  </a:cubicBezTo>
                  <a:cubicBezTo>
                    <a:pt x="3276" y="2952"/>
                    <a:pt x="3276" y="2952"/>
                    <a:pt x="3276" y="2952"/>
                  </a:cubicBezTo>
                  <a:cubicBezTo>
                    <a:pt x="3276" y="2952"/>
                    <a:pt x="3273" y="2966"/>
                    <a:pt x="3273" y="2972"/>
                  </a:cubicBezTo>
                  <a:cubicBezTo>
                    <a:pt x="3273" y="2979"/>
                    <a:pt x="3286" y="2986"/>
                    <a:pt x="3286" y="2986"/>
                  </a:cubicBezTo>
                  <a:cubicBezTo>
                    <a:pt x="3273" y="2988"/>
                    <a:pt x="3273" y="2988"/>
                    <a:pt x="3273" y="2988"/>
                  </a:cubicBezTo>
                  <a:cubicBezTo>
                    <a:pt x="3265" y="2998"/>
                    <a:pt x="3265" y="2998"/>
                    <a:pt x="3265" y="2998"/>
                  </a:cubicBezTo>
                  <a:cubicBezTo>
                    <a:pt x="3276" y="3004"/>
                    <a:pt x="3276" y="3004"/>
                    <a:pt x="3276" y="3004"/>
                  </a:cubicBezTo>
                  <a:cubicBezTo>
                    <a:pt x="3276" y="3004"/>
                    <a:pt x="3255" y="3024"/>
                    <a:pt x="3253" y="3035"/>
                  </a:cubicBezTo>
                  <a:cubicBezTo>
                    <a:pt x="3252" y="3046"/>
                    <a:pt x="3262" y="3049"/>
                    <a:pt x="3262" y="3049"/>
                  </a:cubicBezTo>
                  <a:cubicBezTo>
                    <a:pt x="3262" y="3049"/>
                    <a:pt x="3240" y="3053"/>
                    <a:pt x="3227" y="3059"/>
                  </a:cubicBezTo>
                  <a:cubicBezTo>
                    <a:pt x="3214" y="3064"/>
                    <a:pt x="3217" y="3067"/>
                    <a:pt x="3201" y="3079"/>
                  </a:cubicBezTo>
                  <a:cubicBezTo>
                    <a:pt x="3184" y="3092"/>
                    <a:pt x="3170" y="3093"/>
                    <a:pt x="3149" y="3105"/>
                  </a:cubicBezTo>
                  <a:cubicBezTo>
                    <a:pt x="3128" y="3118"/>
                    <a:pt x="3147" y="3152"/>
                    <a:pt x="3147" y="3152"/>
                  </a:cubicBezTo>
                  <a:cubicBezTo>
                    <a:pt x="3147" y="3152"/>
                    <a:pt x="3170" y="3150"/>
                    <a:pt x="3180" y="3152"/>
                  </a:cubicBezTo>
                  <a:cubicBezTo>
                    <a:pt x="3190" y="3154"/>
                    <a:pt x="3180" y="3173"/>
                    <a:pt x="3180" y="3188"/>
                  </a:cubicBezTo>
                  <a:cubicBezTo>
                    <a:pt x="3181" y="3204"/>
                    <a:pt x="3164" y="3203"/>
                    <a:pt x="3147" y="3209"/>
                  </a:cubicBezTo>
                  <a:cubicBezTo>
                    <a:pt x="3130" y="3215"/>
                    <a:pt x="3138" y="3220"/>
                    <a:pt x="3138" y="3220"/>
                  </a:cubicBezTo>
                  <a:cubicBezTo>
                    <a:pt x="3128" y="3231"/>
                    <a:pt x="3128" y="3231"/>
                    <a:pt x="3128" y="3231"/>
                  </a:cubicBezTo>
                  <a:cubicBezTo>
                    <a:pt x="3128" y="3231"/>
                    <a:pt x="3146" y="3244"/>
                    <a:pt x="3160" y="3240"/>
                  </a:cubicBezTo>
                  <a:cubicBezTo>
                    <a:pt x="3173" y="3235"/>
                    <a:pt x="3204" y="3201"/>
                    <a:pt x="3215" y="3190"/>
                  </a:cubicBezTo>
                  <a:cubicBezTo>
                    <a:pt x="3226" y="3179"/>
                    <a:pt x="3253" y="3171"/>
                    <a:pt x="3258" y="3171"/>
                  </a:cubicBezTo>
                  <a:cubicBezTo>
                    <a:pt x="3263" y="3170"/>
                    <a:pt x="3268" y="3158"/>
                    <a:pt x="3268" y="3158"/>
                  </a:cubicBezTo>
                  <a:cubicBezTo>
                    <a:pt x="3268" y="3158"/>
                    <a:pt x="3275" y="3155"/>
                    <a:pt x="3286" y="3151"/>
                  </a:cubicBezTo>
                  <a:cubicBezTo>
                    <a:pt x="3297" y="3146"/>
                    <a:pt x="3286" y="3127"/>
                    <a:pt x="3286" y="3127"/>
                  </a:cubicBezTo>
                  <a:cubicBezTo>
                    <a:pt x="3286" y="3127"/>
                    <a:pt x="3296" y="3119"/>
                    <a:pt x="3309" y="3113"/>
                  </a:cubicBezTo>
                  <a:cubicBezTo>
                    <a:pt x="3323" y="3107"/>
                    <a:pt x="3333" y="3119"/>
                    <a:pt x="3345" y="3116"/>
                  </a:cubicBezTo>
                  <a:cubicBezTo>
                    <a:pt x="3357" y="3114"/>
                    <a:pt x="3353" y="3090"/>
                    <a:pt x="3353" y="3090"/>
                  </a:cubicBezTo>
                  <a:cubicBezTo>
                    <a:pt x="3353" y="3090"/>
                    <a:pt x="3364" y="3087"/>
                    <a:pt x="3376" y="3086"/>
                  </a:cubicBezTo>
                  <a:cubicBezTo>
                    <a:pt x="3387" y="3085"/>
                    <a:pt x="3379" y="3071"/>
                    <a:pt x="3386" y="3065"/>
                  </a:cubicBezTo>
                  <a:cubicBezTo>
                    <a:pt x="3394" y="3060"/>
                    <a:pt x="3402" y="3063"/>
                    <a:pt x="3412" y="3055"/>
                  </a:cubicBezTo>
                  <a:cubicBezTo>
                    <a:pt x="3422" y="3047"/>
                    <a:pt x="3418" y="3033"/>
                    <a:pt x="3410" y="3026"/>
                  </a:cubicBezTo>
                  <a:close/>
                  <a:moveTo>
                    <a:pt x="1920" y="1741"/>
                  </a:moveTo>
                  <a:cubicBezTo>
                    <a:pt x="1914" y="1741"/>
                    <a:pt x="1910" y="1772"/>
                    <a:pt x="1910" y="1772"/>
                  </a:cubicBezTo>
                  <a:cubicBezTo>
                    <a:pt x="1920" y="1786"/>
                    <a:pt x="1941" y="1774"/>
                    <a:pt x="1941" y="1774"/>
                  </a:cubicBezTo>
                  <a:cubicBezTo>
                    <a:pt x="1937" y="1765"/>
                    <a:pt x="1937" y="1765"/>
                    <a:pt x="1937" y="1765"/>
                  </a:cubicBezTo>
                  <a:cubicBezTo>
                    <a:pt x="1941" y="1746"/>
                    <a:pt x="1941" y="1746"/>
                    <a:pt x="1941" y="1746"/>
                  </a:cubicBezTo>
                  <a:cubicBezTo>
                    <a:pt x="1941" y="1746"/>
                    <a:pt x="1925" y="1741"/>
                    <a:pt x="1920" y="1741"/>
                  </a:cubicBezTo>
                  <a:close/>
                  <a:moveTo>
                    <a:pt x="2520" y="2353"/>
                  </a:moveTo>
                  <a:cubicBezTo>
                    <a:pt x="2520" y="2353"/>
                    <a:pt x="2517" y="2312"/>
                    <a:pt x="2516" y="2306"/>
                  </a:cubicBezTo>
                  <a:cubicBezTo>
                    <a:pt x="2514" y="2300"/>
                    <a:pt x="2494" y="2299"/>
                    <a:pt x="2494" y="2299"/>
                  </a:cubicBezTo>
                  <a:cubicBezTo>
                    <a:pt x="2494" y="2285"/>
                    <a:pt x="2494" y="2285"/>
                    <a:pt x="2494" y="2285"/>
                  </a:cubicBezTo>
                  <a:cubicBezTo>
                    <a:pt x="2481" y="2277"/>
                    <a:pt x="2481" y="2277"/>
                    <a:pt x="2481" y="2277"/>
                  </a:cubicBezTo>
                  <a:cubicBezTo>
                    <a:pt x="2481" y="2277"/>
                    <a:pt x="2486" y="2260"/>
                    <a:pt x="2481" y="2253"/>
                  </a:cubicBezTo>
                  <a:cubicBezTo>
                    <a:pt x="2476" y="2246"/>
                    <a:pt x="2456" y="2239"/>
                    <a:pt x="2456" y="2239"/>
                  </a:cubicBezTo>
                  <a:cubicBezTo>
                    <a:pt x="2456" y="2239"/>
                    <a:pt x="2491" y="2233"/>
                    <a:pt x="2493" y="2220"/>
                  </a:cubicBezTo>
                  <a:cubicBezTo>
                    <a:pt x="2495" y="2206"/>
                    <a:pt x="2473" y="2202"/>
                    <a:pt x="2473" y="2202"/>
                  </a:cubicBezTo>
                  <a:cubicBezTo>
                    <a:pt x="2473" y="2202"/>
                    <a:pt x="2466" y="2181"/>
                    <a:pt x="2455" y="2182"/>
                  </a:cubicBezTo>
                  <a:cubicBezTo>
                    <a:pt x="2443" y="2183"/>
                    <a:pt x="2448" y="2201"/>
                    <a:pt x="2448" y="2201"/>
                  </a:cubicBezTo>
                  <a:cubicBezTo>
                    <a:pt x="2434" y="2198"/>
                    <a:pt x="2434" y="2198"/>
                    <a:pt x="2434" y="2198"/>
                  </a:cubicBezTo>
                  <a:cubicBezTo>
                    <a:pt x="2434" y="2198"/>
                    <a:pt x="2447" y="2157"/>
                    <a:pt x="2447" y="2147"/>
                  </a:cubicBezTo>
                  <a:cubicBezTo>
                    <a:pt x="2446" y="2138"/>
                    <a:pt x="2426" y="2136"/>
                    <a:pt x="2422" y="2126"/>
                  </a:cubicBezTo>
                  <a:cubicBezTo>
                    <a:pt x="2419" y="2117"/>
                    <a:pt x="2432" y="2100"/>
                    <a:pt x="2428" y="2086"/>
                  </a:cubicBezTo>
                  <a:cubicBezTo>
                    <a:pt x="2424" y="2073"/>
                    <a:pt x="2364" y="2044"/>
                    <a:pt x="2364" y="2044"/>
                  </a:cubicBezTo>
                  <a:cubicBezTo>
                    <a:pt x="2358" y="2050"/>
                    <a:pt x="2358" y="2050"/>
                    <a:pt x="2358" y="2050"/>
                  </a:cubicBezTo>
                  <a:cubicBezTo>
                    <a:pt x="2358" y="2050"/>
                    <a:pt x="2330" y="2018"/>
                    <a:pt x="2328" y="1996"/>
                  </a:cubicBezTo>
                  <a:cubicBezTo>
                    <a:pt x="2327" y="1973"/>
                    <a:pt x="2336" y="1960"/>
                    <a:pt x="2336" y="1940"/>
                  </a:cubicBezTo>
                  <a:cubicBezTo>
                    <a:pt x="2336" y="1920"/>
                    <a:pt x="2317" y="1877"/>
                    <a:pt x="2313" y="1861"/>
                  </a:cubicBezTo>
                  <a:cubicBezTo>
                    <a:pt x="2309" y="1845"/>
                    <a:pt x="2320" y="1835"/>
                    <a:pt x="2322" y="1826"/>
                  </a:cubicBezTo>
                  <a:cubicBezTo>
                    <a:pt x="2324" y="1817"/>
                    <a:pt x="2317" y="1779"/>
                    <a:pt x="2317" y="1779"/>
                  </a:cubicBezTo>
                  <a:cubicBezTo>
                    <a:pt x="2300" y="1771"/>
                    <a:pt x="2300" y="1771"/>
                    <a:pt x="2300" y="1771"/>
                  </a:cubicBezTo>
                  <a:cubicBezTo>
                    <a:pt x="2300" y="1771"/>
                    <a:pt x="2286" y="1756"/>
                    <a:pt x="2276" y="1756"/>
                  </a:cubicBezTo>
                  <a:cubicBezTo>
                    <a:pt x="2266" y="1755"/>
                    <a:pt x="2260" y="1770"/>
                    <a:pt x="2260" y="1770"/>
                  </a:cubicBezTo>
                  <a:cubicBezTo>
                    <a:pt x="2260" y="1770"/>
                    <a:pt x="2253" y="1755"/>
                    <a:pt x="2252" y="1746"/>
                  </a:cubicBezTo>
                  <a:cubicBezTo>
                    <a:pt x="2251" y="1738"/>
                    <a:pt x="2258" y="1714"/>
                    <a:pt x="2258" y="1714"/>
                  </a:cubicBezTo>
                  <a:cubicBezTo>
                    <a:pt x="2247" y="1699"/>
                    <a:pt x="2247" y="1699"/>
                    <a:pt x="2247" y="1699"/>
                  </a:cubicBezTo>
                  <a:cubicBezTo>
                    <a:pt x="2247" y="1643"/>
                    <a:pt x="2247" y="1643"/>
                    <a:pt x="2247" y="1643"/>
                  </a:cubicBezTo>
                  <a:cubicBezTo>
                    <a:pt x="2247" y="1643"/>
                    <a:pt x="2226" y="1629"/>
                    <a:pt x="2229" y="1620"/>
                  </a:cubicBezTo>
                  <a:cubicBezTo>
                    <a:pt x="2233" y="1611"/>
                    <a:pt x="2237" y="1599"/>
                    <a:pt x="2232" y="1594"/>
                  </a:cubicBezTo>
                  <a:cubicBezTo>
                    <a:pt x="2227" y="1590"/>
                    <a:pt x="2215" y="1588"/>
                    <a:pt x="2215" y="1588"/>
                  </a:cubicBezTo>
                  <a:cubicBezTo>
                    <a:pt x="2216" y="1579"/>
                    <a:pt x="2216" y="1579"/>
                    <a:pt x="2216" y="1579"/>
                  </a:cubicBezTo>
                  <a:cubicBezTo>
                    <a:pt x="2196" y="1584"/>
                    <a:pt x="2196" y="1584"/>
                    <a:pt x="2196" y="1584"/>
                  </a:cubicBezTo>
                  <a:cubicBezTo>
                    <a:pt x="2192" y="1597"/>
                    <a:pt x="2192" y="1597"/>
                    <a:pt x="2192" y="1597"/>
                  </a:cubicBezTo>
                  <a:cubicBezTo>
                    <a:pt x="2192" y="1597"/>
                    <a:pt x="2180" y="1605"/>
                    <a:pt x="2174" y="1609"/>
                  </a:cubicBezTo>
                  <a:cubicBezTo>
                    <a:pt x="2169" y="1613"/>
                    <a:pt x="2182" y="1639"/>
                    <a:pt x="2182" y="1649"/>
                  </a:cubicBezTo>
                  <a:cubicBezTo>
                    <a:pt x="2181" y="1660"/>
                    <a:pt x="2147" y="1697"/>
                    <a:pt x="2147" y="1697"/>
                  </a:cubicBezTo>
                  <a:cubicBezTo>
                    <a:pt x="2158" y="1706"/>
                    <a:pt x="2158" y="1706"/>
                    <a:pt x="2158" y="1706"/>
                  </a:cubicBezTo>
                  <a:cubicBezTo>
                    <a:pt x="2158" y="1706"/>
                    <a:pt x="2143" y="1726"/>
                    <a:pt x="2141" y="1734"/>
                  </a:cubicBezTo>
                  <a:cubicBezTo>
                    <a:pt x="2139" y="1742"/>
                    <a:pt x="2145" y="1768"/>
                    <a:pt x="2145" y="1768"/>
                  </a:cubicBezTo>
                  <a:cubicBezTo>
                    <a:pt x="2145" y="1768"/>
                    <a:pt x="2124" y="1852"/>
                    <a:pt x="2123" y="1864"/>
                  </a:cubicBezTo>
                  <a:cubicBezTo>
                    <a:pt x="2122" y="1875"/>
                    <a:pt x="2095" y="1904"/>
                    <a:pt x="2095" y="1904"/>
                  </a:cubicBezTo>
                  <a:cubicBezTo>
                    <a:pt x="2095" y="1904"/>
                    <a:pt x="2096" y="1937"/>
                    <a:pt x="2079" y="1945"/>
                  </a:cubicBezTo>
                  <a:cubicBezTo>
                    <a:pt x="2062" y="1952"/>
                    <a:pt x="2026" y="1960"/>
                    <a:pt x="2026" y="1960"/>
                  </a:cubicBezTo>
                  <a:cubicBezTo>
                    <a:pt x="2026" y="1960"/>
                    <a:pt x="2005" y="1926"/>
                    <a:pt x="2000" y="1916"/>
                  </a:cubicBezTo>
                  <a:cubicBezTo>
                    <a:pt x="1995" y="1907"/>
                    <a:pt x="1954" y="1893"/>
                    <a:pt x="1934" y="1885"/>
                  </a:cubicBezTo>
                  <a:cubicBezTo>
                    <a:pt x="1913" y="1878"/>
                    <a:pt x="1900" y="1845"/>
                    <a:pt x="1897" y="1841"/>
                  </a:cubicBezTo>
                  <a:cubicBezTo>
                    <a:pt x="1894" y="1838"/>
                    <a:pt x="1874" y="1839"/>
                    <a:pt x="1874" y="1839"/>
                  </a:cubicBezTo>
                  <a:cubicBezTo>
                    <a:pt x="1858" y="1810"/>
                    <a:pt x="1858" y="1810"/>
                    <a:pt x="1858" y="1810"/>
                  </a:cubicBezTo>
                  <a:cubicBezTo>
                    <a:pt x="1871" y="1796"/>
                    <a:pt x="1871" y="1796"/>
                    <a:pt x="1871" y="1796"/>
                  </a:cubicBezTo>
                  <a:cubicBezTo>
                    <a:pt x="1871" y="1796"/>
                    <a:pt x="1864" y="1785"/>
                    <a:pt x="1872" y="1774"/>
                  </a:cubicBezTo>
                  <a:cubicBezTo>
                    <a:pt x="1880" y="1763"/>
                    <a:pt x="1890" y="1760"/>
                    <a:pt x="1890" y="1760"/>
                  </a:cubicBezTo>
                  <a:cubicBezTo>
                    <a:pt x="1886" y="1730"/>
                    <a:pt x="1886" y="1730"/>
                    <a:pt x="1886" y="1730"/>
                  </a:cubicBezTo>
                  <a:cubicBezTo>
                    <a:pt x="1899" y="1718"/>
                    <a:pt x="1899" y="1718"/>
                    <a:pt x="1899" y="1718"/>
                  </a:cubicBezTo>
                  <a:cubicBezTo>
                    <a:pt x="1899" y="1718"/>
                    <a:pt x="1913" y="1725"/>
                    <a:pt x="1918" y="1723"/>
                  </a:cubicBezTo>
                  <a:cubicBezTo>
                    <a:pt x="1924" y="1721"/>
                    <a:pt x="1925" y="1698"/>
                    <a:pt x="1925" y="1698"/>
                  </a:cubicBezTo>
                  <a:cubicBezTo>
                    <a:pt x="1950" y="1674"/>
                    <a:pt x="1950" y="1674"/>
                    <a:pt x="1950" y="1674"/>
                  </a:cubicBezTo>
                  <a:cubicBezTo>
                    <a:pt x="1950" y="1674"/>
                    <a:pt x="1936" y="1651"/>
                    <a:pt x="1920" y="1648"/>
                  </a:cubicBezTo>
                  <a:cubicBezTo>
                    <a:pt x="1903" y="1646"/>
                    <a:pt x="1882" y="1671"/>
                    <a:pt x="1882" y="1671"/>
                  </a:cubicBezTo>
                  <a:cubicBezTo>
                    <a:pt x="1880" y="1657"/>
                    <a:pt x="1880" y="1657"/>
                    <a:pt x="1880" y="1657"/>
                  </a:cubicBezTo>
                  <a:cubicBezTo>
                    <a:pt x="1860" y="1659"/>
                    <a:pt x="1860" y="1659"/>
                    <a:pt x="1860" y="1659"/>
                  </a:cubicBezTo>
                  <a:cubicBezTo>
                    <a:pt x="1851" y="1668"/>
                    <a:pt x="1851" y="1668"/>
                    <a:pt x="1851" y="1668"/>
                  </a:cubicBezTo>
                  <a:cubicBezTo>
                    <a:pt x="1845" y="1657"/>
                    <a:pt x="1845" y="1657"/>
                    <a:pt x="1845" y="1657"/>
                  </a:cubicBezTo>
                  <a:cubicBezTo>
                    <a:pt x="1821" y="1654"/>
                    <a:pt x="1821" y="1654"/>
                    <a:pt x="1821" y="1654"/>
                  </a:cubicBezTo>
                  <a:cubicBezTo>
                    <a:pt x="1821" y="1654"/>
                    <a:pt x="1795" y="1635"/>
                    <a:pt x="1790" y="1635"/>
                  </a:cubicBezTo>
                  <a:cubicBezTo>
                    <a:pt x="1786" y="1636"/>
                    <a:pt x="1752" y="1632"/>
                    <a:pt x="1752" y="1632"/>
                  </a:cubicBezTo>
                  <a:cubicBezTo>
                    <a:pt x="1752" y="1632"/>
                    <a:pt x="1744" y="1610"/>
                    <a:pt x="1737" y="1607"/>
                  </a:cubicBezTo>
                  <a:cubicBezTo>
                    <a:pt x="1731" y="1603"/>
                    <a:pt x="1729" y="1617"/>
                    <a:pt x="1729" y="1617"/>
                  </a:cubicBezTo>
                  <a:cubicBezTo>
                    <a:pt x="1729" y="1617"/>
                    <a:pt x="1704" y="1604"/>
                    <a:pt x="1698" y="1609"/>
                  </a:cubicBezTo>
                  <a:cubicBezTo>
                    <a:pt x="1692" y="1613"/>
                    <a:pt x="1701" y="1621"/>
                    <a:pt x="1701" y="1621"/>
                  </a:cubicBezTo>
                  <a:cubicBezTo>
                    <a:pt x="1701" y="1621"/>
                    <a:pt x="1688" y="1620"/>
                    <a:pt x="1686" y="1625"/>
                  </a:cubicBezTo>
                  <a:cubicBezTo>
                    <a:pt x="1683" y="1631"/>
                    <a:pt x="1700" y="1637"/>
                    <a:pt x="1711" y="1640"/>
                  </a:cubicBezTo>
                  <a:cubicBezTo>
                    <a:pt x="1722" y="1643"/>
                    <a:pt x="1728" y="1635"/>
                    <a:pt x="1728" y="1635"/>
                  </a:cubicBezTo>
                  <a:cubicBezTo>
                    <a:pt x="1750" y="1644"/>
                    <a:pt x="1750" y="1644"/>
                    <a:pt x="1750" y="1644"/>
                  </a:cubicBezTo>
                  <a:cubicBezTo>
                    <a:pt x="1750" y="1644"/>
                    <a:pt x="1728" y="1657"/>
                    <a:pt x="1716" y="1662"/>
                  </a:cubicBezTo>
                  <a:cubicBezTo>
                    <a:pt x="1705" y="1667"/>
                    <a:pt x="1671" y="1663"/>
                    <a:pt x="1663" y="1665"/>
                  </a:cubicBezTo>
                  <a:cubicBezTo>
                    <a:pt x="1656" y="1667"/>
                    <a:pt x="1606" y="1693"/>
                    <a:pt x="1606" y="1693"/>
                  </a:cubicBezTo>
                  <a:cubicBezTo>
                    <a:pt x="1606" y="1693"/>
                    <a:pt x="1600" y="1710"/>
                    <a:pt x="1599" y="1721"/>
                  </a:cubicBezTo>
                  <a:cubicBezTo>
                    <a:pt x="1598" y="1731"/>
                    <a:pt x="1619" y="1740"/>
                    <a:pt x="1619" y="1740"/>
                  </a:cubicBezTo>
                  <a:cubicBezTo>
                    <a:pt x="1586" y="1742"/>
                    <a:pt x="1586" y="1742"/>
                    <a:pt x="1586" y="1742"/>
                  </a:cubicBezTo>
                  <a:cubicBezTo>
                    <a:pt x="1563" y="1764"/>
                    <a:pt x="1563" y="1764"/>
                    <a:pt x="1563" y="1764"/>
                  </a:cubicBezTo>
                  <a:cubicBezTo>
                    <a:pt x="1563" y="1764"/>
                    <a:pt x="1567" y="1784"/>
                    <a:pt x="1561" y="1791"/>
                  </a:cubicBezTo>
                  <a:cubicBezTo>
                    <a:pt x="1555" y="1798"/>
                    <a:pt x="1578" y="1805"/>
                    <a:pt x="1587" y="1810"/>
                  </a:cubicBezTo>
                  <a:cubicBezTo>
                    <a:pt x="1597" y="1814"/>
                    <a:pt x="1593" y="1835"/>
                    <a:pt x="1593" y="1835"/>
                  </a:cubicBezTo>
                  <a:cubicBezTo>
                    <a:pt x="1578" y="1821"/>
                    <a:pt x="1578" y="1821"/>
                    <a:pt x="1578" y="1821"/>
                  </a:cubicBezTo>
                  <a:cubicBezTo>
                    <a:pt x="1558" y="1823"/>
                    <a:pt x="1558" y="1823"/>
                    <a:pt x="1558" y="1823"/>
                  </a:cubicBezTo>
                  <a:cubicBezTo>
                    <a:pt x="1550" y="1835"/>
                    <a:pt x="1550" y="1835"/>
                    <a:pt x="1550" y="1835"/>
                  </a:cubicBezTo>
                  <a:cubicBezTo>
                    <a:pt x="1523" y="1814"/>
                    <a:pt x="1523" y="1814"/>
                    <a:pt x="1523" y="1814"/>
                  </a:cubicBezTo>
                  <a:cubicBezTo>
                    <a:pt x="1520" y="1835"/>
                    <a:pt x="1520" y="1835"/>
                    <a:pt x="1520" y="1835"/>
                  </a:cubicBezTo>
                  <a:cubicBezTo>
                    <a:pt x="1504" y="1840"/>
                    <a:pt x="1504" y="1840"/>
                    <a:pt x="1504" y="1840"/>
                  </a:cubicBezTo>
                  <a:cubicBezTo>
                    <a:pt x="1507" y="1858"/>
                    <a:pt x="1507" y="1858"/>
                    <a:pt x="1507" y="1858"/>
                  </a:cubicBezTo>
                  <a:cubicBezTo>
                    <a:pt x="1488" y="1855"/>
                    <a:pt x="1488" y="1855"/>
                    <a:pt x="1488" y="1855"/>
                  </a:cubicBezTo>
                  <a:cubicBezTo>
                    <a:pt x="1507" y="1811"/>
                    <a:pt x="1507" y="1811"/>
                    <a:pt x="1507" y="1811"/>
                  </a:cubicBezTo>
                  <a:cubicBezTo>
                    <a:pt x="1507" y="1811"/>
                    <a:pt x="1502" y="1805"/>
                    <a:pt x="1499" y="1794"/>
                  </a:cubicBezTo>
                  <a:cubicBezTo>
                    <a:pt x="1497" y="1782"/>
                    <a:pt x="1478" y="1784"/>
                    <a:pt x="1478" y="1784"/>
                  </a:cubicBezTo>
                  <a:cubicBezTo>
                    <a:pt x="1467" y="1766"/>
                    <a:pt x="1467" y="1766"/>
                    <a:pt x="1467" y="1766"/>
                  </a:cubicBezTo>
                  <a:cubicBezTo>
                    <a:pt x="1467" y="1766"/>
                    <a:pt x="1476" y="1746"/>
                    <a:pt x="1465" y="1738"/>
                  </a:cubicBezTo>
                  <a:cubicBezTo>
                    <a:pt x="1453" y="1730"/>
                    <a:pt x="1438" y="1741"/>
                    <a:pt x="1438" y="1748"/>
                  </a:cubicBezTo>
                  <a:cubicBezTo>
                    <a:pt x="1437" y="1755"/>
                    <a:pt x="1443" y="1755"/>
                    <a:pt x="1443" y="1755"/>
                  </a:cubicBezTo>
                  <a:cubicBezTo>
                    <a:pt x="1439" y="1764"/>
                    <a:pt x="1439" y="1764"/>
                    <a:pt x="1439" y="1764"/>
                  </a:cubicBezTo>
                  <a:cubicBezTo>
                    <a:pt x="1419" y="1763"/>
                    <a:pt x="1419" y="1763"/>
                    <a:pt x="1419" y="1763"/>
                  </a:cubicBezTo>
                  <a:cubicBezTo>
                    <a:pt x="1422" y="1781"/>
                    <a:pt x="1422" y="1781"/>
                    <a:pt x="1422" y="1781"/>
                  </a:cubicBezTo>
                  <a:cubicBezTo>
                    <a:pt x="1409" y="1775"/>
                    <a:pt x="1409" y="1775"/>
                    <a:pt x="1409" y="1775"/>
                  </a:cubicBezTo>
                  <a:cubicBezTo>
                    <a:pt x="1397" y="1780"/>
                    <a:pt x="1397" y="1780"/>
                    <a:pt x="1397" y="1780"/>
                  </a:cubicBezTo>
                  <a:cubicBezTo>
                    <a:pt x="1397" y="1780"/>
                    <a:pt x="1402" y="1788"/>
                    <a:pt x="1400" y="1798"/>
                  </a:cubicBezTo>
                  <a:cubicBezTo>
                    <a:pt x="1398" y="1809"/>
                    <a:pt x="1382" y="1817"/>
                    <a:pt x="1382" y="1817"/>
                  </a:cubicBezTo>
                  <a:cubicBezTo>
                    <a:pt x="1387" y="1793"/>
                    <a:pt x="1387" y="1793"/>
                    <a:pt x="1387" y="1793"/>
                  </a:cubicBezTo>
                  <a:cubicBezTo>
                    <a:pt x="1375" y="1808"/>
                    <a:pt x="1375" y="1808"/>
                    <a:pt x="1375" y="1808"/>
                  </a:cubicBezTo>
                  <a:cubicBezTo>
                    <a:pt x="1375" y="1808"/>
                    <a:pt x="1364" y="1806"/>
                    <a:pt x="1357" y="1816"/>
                  </a:cubicBezTo>
                  <a:cubicBezTo>
                    <a:pt x="1350" y="1826"/>
                    <a:pt x="1361" y="1847"/>
                    <a:pt x="1361" y="1847"/>
                  </a:cubicBezTo>
                  <a:cubicBezTo>
                    <a:pt x="1330" y="1834"/>
                    <a:pt x="1330" y="1834"/>
                    <a:pt x="1330" y="1834"/>
                  </a:cubicBezTo>
                  <a:cubicBezTo>
                    <a:pt x="1327" y="1858"/>
                    <a:pt x="1327" y="1858"/>
                    <a:pt x="1327" y="1858"/>
                  </a:cubicBezTo>
                  <a:cubicBezTo>
                    <a:pt x="1316" y="1860"/>
                    <a:pt x="1316" y="1860"/>
                    <a:pt x="1316" y="1860"/>
                  </a:cubicBezTo>
                  <a:cubicBezTo>
                    <a:pt x="1327" y="1877"/>
                    <a:pt x="1327" y="1877"/>
                    <a:pt x="1327" y="1877"/>
                  </a:cubicBezTo>
                  <a:cubicBezTo>
                    <a:pt x="1339" y="1876"/>
                    <a:pt x="1339" y="1876"/>
                    <a:pt x="1339" y="1876"/>
                  </a:cubicBezTo>
                  <a:cubicBezTo>
                    <a:pt x="1336" y="1887"/>
                    <a:pt x="1336" y="1887"/>
                    <a:pt x="1336" y="1887"/>
                  </a:cubicBezTo>
                  <a:cubicBezTo>
                    <a:pt x="1289" y="1891"/>
                    <a:pt x="1289" y="1891"/>
                    <a:pt x="1289" y="1891"/>
                  </a:cubicBezTo>
                  <a:cubicBezTo>
                    <a:pt x="1289" y="1891"/>
                    <a:pt x="1275" y="1881"/>
                    <a:pt x="1265" y="1889"/>
                  </a:cubicBezTo>
                  <a:cubicBezTo>
                    <a:pt x="1255" y="1898"/>
                    <a:pt x="1271" y="1916"/>
                    <a:pt x="1271" y="1916"/>
                  </a:cubicBezTo>
                  <a:cubicBezTo>
                    <a:pt x="1273" y="1938"/>
                    <a:pt x="1273" y="1938"/>
                    <a:pt x="1273" y="1938"/>
                  </a:cubicBezTo>
                  <a:cubicBezTo>
                    <a:pt x="1267" y="1952"/>
                    <a:pt x="1267" y="1952"/>
                    <a:pt x="1267" y="1952"/>
                  </a:cubicBezTo>
                  <a:cubicBezTo>
                    <a:pt x="1271" y="1978"/>
                    <a:pt x="1271" y="1978"/>
                    <a:pt x="1271" y="1978"/>
                  </a:cubicBezTo>
                  <a:cubicBezTo>
                    <a:pt x="1260" y="1979"/>
                    <a:pt x="1260" y="1979"/>
                    <a:pt x="1260" y="1979"/>
                  </a:cubicBezTo>
                  <a:cubicBezTo>
                    <a:pt x="1257" y="1927"/>
                    <a:pt x="1257" y="1927"/>
                    <a:pt x="1257" y="1927"/>
                  </a:cubicBezTo>
                  <a:cubicBezTo>
                    <a:pt x="1246" y="1916"/>
                    <a:pt x="1246" y="1916"/>
                    <a:pt x="1246" y="1916"/>
                  </a:cubicBezTo>
                  <a:cubicBezTo>
                    <a:pt x="1244" y="1895"/>
                    <a:pt x="1244" y="1895"/>
                    <a:pt x="1244" y="1895"/>
                  </a:cubicBezTo>
                  <a:cubicBezTo>
                    <a:pt x="1231" y="1896"/>
                    <a:pt x="1231" y="1896"/>
                    <a:pt x="1231" y="1896"/>
                  </a:cubicBezTo>
                  <a:cubicBezTo>
                    <a:pt x="1220" y="1911"/>
                    <a:pt x="1220" y="1911"/>
                    <a:pt x="1220" y="1911"/>
                  </a:cubicBezTo>
                  <a:cubicBezTo>
                    <a:pt x="1220" y="1911"/>
                    <a:pt x="1207" y="1923"/>
                    <a:pt x="1188" y="1939"/>
                  </a:cubicBezTo>
                  <a:cubicBezTo>
                    <a:pt x="1170" y="1955"/>
                    <a:pt x="1182" y="1988"/>
                    <a:pt x="1182" y="1988"/>
                  </a:cubicBezTo>
                  <a:cubicBezTo>
                    <a:pt x="1182" y="1988"/>
                    <a:pt x="1199" y="1993"/>
                    <a:pt x="1197" y="2002"/>
                  </a:cubicBezTo>
                  <a:cubicBezTo>
                    <a:pt x="1194" y="2012"/>
                    <a:pt x="1161" y="2024"/>
                    <a:pt x="1155" y="2027"/>
                  </a:cubicBezTo>
                  <a:cubicBezTo>
                    <a:pt x="1149" y="2030"/>
                    <a:pt x="1152" y="2040"/>
                    <a:pt x="1152" y="2040"/>
                  </a:cubicBezTo>
                  <a:cubicBezTo>
                    <a:pt x="1152" y="2040"/>
                    <a:pt x="1131" y="2059"/>
                    <a:pt x="1114" y="2073"/>
                  </a:cubicBezTo>
                  <a:cubicBezTo>
                    <a:pt x="1096" y="2086"/>
                    <a:pt x="1044" y="2091"/>
                    <a:pt x="1044" y="2091"/>
                  </a:cubicBezTo>
                  <a:cubicBezTo>
                    <a:pt x="1010" y="2084"/>
                    <a:pt x="1010" y="2084"/>
                    <a:pt x="1010" y="2084"/>
                  </a:cubicBezTo>
                  <a:cubicBezTo>
                    <a:pt x="983" y="2098"/>
                    <a:pt x="983" y="2098"/>
                    <a:pt x="983" y="2098"/>
                  </a:cubicBezTo>
                  <a:cubicBezTo>
                    <a:pt x="946" y="2103"/>
                    <a:pt x="946" y="2103"/>
                    <a:pt x="946" y="2103"/>
                  </a:cubicBezTo>
                  <a:cubicBezTo>
                    <a:pt x="941" y="2108"/>
                    <a:pt x="941" y="2108"/>
                    <a:pt x="941" y="2108"/>
                  </a:cubicBezTo>
                  <a:cubicBezTo>
                    <a:pt x="941" y="2108"/>
                    <a:pt x="931" y="2108"/>
                    <a:pt x="922" y="2113"/>
                  </a:cubicBezTo>
                  <a:cubicBezTo>
                    <a:pt x="913" y="2117"/>
                    <a:pt x="902" y="2128"/>
                    <a:pt x="902" y="2128"/>
                  </a:cubicBezTo>
                  <a:cubicBezTo>
                    <a:pt x="902" y="2128"/>
                    <a:pt x="883" y="2129"/>
                    <a:pt x="869" y="2133"/>
                  </a:cubicBezTo>
                  <a:cubicBezTo>
                    <a:pt x="855" y="2137"/>
                    <a:pt x="839" y="2166"/>
                    <a:pt x="839" y="2166"/>
                  </a:cubicBezTo>
                  <a:cubicBezTo>
                    <a:pt x="839" y="2166"/>
                    <a:pt x="804" y="2174"/>
                    <a:pt x="797" y="2178"/>
                  </a:cubicBezTo>
                  <a:cubicBezTo>
                    <a:pt x="789" y="2183"/>
                    <a:pt x="754" y="2228"/>
                    <a:pt x="754" y="2228"/>
                  </a:cubicBezTo>
                  <a:cubicBezTo>
                    <a:pt x="760" y="2184"/>
                    <a:pt x="760" y="2184"/>
                    <a:pt x="760" y="2184"/>
                  </a:cubicBezTo>
                  <a:cubicBezTo>
                    <a:pt x="748" y="2191"/>
                    <a:pt x="748" y="2191"/>
                    <a:pt x="748" y="2191"/>
                  </a:cubicBezTo>
                  <a:cubicBezTo>
                    <a:pt x="734" y="2228"/>
                    <a:pt x="734" y="2228"/>
                    <a:pt x="734" y="2228"/>
                  </a:cubicBezTo>
                  <a:cubicBezTo>
                    <a:pt x="734" y="2228"/>
                    <a:pt x="720" y="2254"/>
                    <a:pt x="713" y="2269"/>
                  </a:cubicBezTo>
                  <a:cubicBezTo>
                    <a:pt x="707" y="2284"/>
                    <a:pt x="730" y="2290"/>
                    <a:pt x="730" y="2290"/>
                  </a:cubicBezTo>
                  <a:cubicBezTo>
                    <a:pt x="730" y="2290"/>
                    <a:pt x="710" y="2311"/>
                    <a:pt x="700" y="2320"/>
                  </a:cubicBezTo>
                  <a:cubicBezTo>
                    <a:pt x="689" y="2329"/>
                    <a:pt x="709" y="2368"/>
                    <a:pt x="710" y="2374"/>
                  </a:cubicBezTo>
                  <a:cubicBezTo>
                    <a:pt x="710" y="2381"/>
                    <a:pt x="735" y="2424"/>
                    <a:pt x="729" y="2428"/>
                  </a:cubicBezTo>
                  <a:cubicBezTo>
                    <a:pt x="723" y="2433"/>
                    <a:pt x="699" y="2392"/>
                    <a:pt x="699" y="2392"/>
                  </a:cubicBezTo>
                  <a:cubicBezTo>
                    <a:pt x="687" y="2390"/>
                    <a:pt x="687" y="2390"/>
                    <a:pt x="687" y="2390"/>
                  </a:cubicBezTo>
                  <a:cubicBezTo>
                    <a:pt x="697" y="2420"/>
                    <a:pt x="697" y="2420"/>
                    <a:pt x="697" y="2420"/>
                  </a:cubicBezTo>
                  <a:cubicBezTo>
                    <a:pt x="674" y="2400"/>
                    <a:pt x="674" y="2400"/>
                    <a:pt x="674" y="2400"/>
                  </a:cubicBezTo>
                  <a:cubicBezTo>
                    <a:pt x="674" y="2400"/>
                    <a:pt x="670" y="2423"/>
                    <a:pt x="673" y="2437"/>
                  </a:cubicBezTo>
                  <a:cubicBezTo>
                    <a:pt x="676" y="2451"/>
                    <a:pt x="699" y="2486"/>
                    <a:pt x="699" y="2486"/>
                  </a:cubicBezTo>
                  <a:cubicBezTo>
                    <a:pt x="699" y="2486"/>
                    <a:pt x="688" y="2508"/>
                    <a:pt x="686" y="2516"/>
                  </a:cubicBezTo>
                  <a:cubicBezTo>
                    <a:pt x="684" y="2524"/>
                    <a:pt x="714" y="2547"/>
                    <a:pt x="715" y="2553"/>
                  </a:cubicBezTo>
                  <a:cubicBezTo>
                    <a:pt x="716" y="2560"/>
                    <a:pt x="717" y="2582"/>
                    <a:pt x="711" y="2590"/>
                  </a:cubicBezTo>
                  <a:cubicBezTo>
                    <a:pt x="706" y="2598"/>
                    <a:pt x="719" y="2644"/>
                    <a:pt x="719" y="2644"/>
                  </a:cubicBezTo>
                  <a:cubicBezTo>
                    <a:pt x="719" y="2644"/>
                    <a:pt x="715" y="2646"/>
                    <a:pt x="707" y="2652"/>
                  </a:cubicBezTo>
                  <a:cubicBezTo>
                    <a:pt x="700" y="2658"/>
                    <a:pt x="716" y="2694"/>
                    <a:pt x="716" y="2694"/>
                  </a:cubicBezTo>
                  <a:cubicBezTo>
                    <a:pt x="716" y="2694"/>
                    <a:pt x="736" y="2703"/>
                    <a:pt x="738" y="2720"/>
                  </a:cubicBezTo>
                  <a:cubicBezTo>
                    <a:pt x="740" y="2736"/>
                    <a:pt x="711" y="2765"/>
                    <a:pt x="711" y="2765"/>
                  </a:cubicBezTo>
                  <a:cubicBezTo>
                    <a:pt x="711" y="2765"/>
                    <a:pt x="720" y="2798"/>
                    <a:pt x="703" y="2815"/>
                  </a:cubicBezTo>
                  <a:cubicBezTo>
                    <a:pt x="686" y="2831"/>
                    <a:pt x="655" y="2823"/>
                    <a:pt x="655" y="2823"/>
                  </a:cubicBezTo>
                  <a:cubicBezTo>
                    <a:pt x="651" y="2855"/>
                    <a:pt x="651" y="2855"/>
                    <a:pt x="651" y="2855"/>
                  </a:cubicBezTo>
                  <a:cubicBezTo>
                    <a:pt x="651" y="2855"/>
                    <a:pt x="683" y="2863"/>
                    <a:pt x="692" y="2868"/>
                  </a:cubicBezTo>
                  <a:cubicBezTo>
                    <a:pt x="701" y="2874"/>
                    <a:pt x="707" y="2884"/>
                    <a:pt x="707" y="2884"/>
                  </a:cubicBezTo>
                  <a:cubicBezTo>
                    <a:pt x="724" y="2882"/>
                    <a:pt x="724" y="2882"/>
                    <a:pt x="724" y="2882"/>
                  </a:cubicBezTo>
                  <a:cubicBezTo>
                    <a:pt x="724" y="2882"/>
                    <a:pt x="733" y="2891"/>
                    <a:pt x="747" y="2896"/>
                  </a:cubicBezTo>
                  <a:cubicBezTo>
                    <a:pt x="760" y="2901"/>
                    <a:pt x="791" y="2891"/>
                    <a:pt x="804" y="2890"/>
                  </a:cubicBezTo>
                  <a:cubicBezTo>
                    <a:pt x="816" y="2890"/>
                    <a:pt x="806" y="2874"/>
                    <a:pt x="806" y="2874"/>
                  </a:cubicBezTo>
                  <a:cubicBezTo>
                    <a:pt x="831" y="2876"/>
                    <a:pt x="831" y="2876"/>
                    <a:pt x="831" y="2876"/>
                  </a:cubicBezTo>
                  <a:cubicBezTo>
                    <a:pt x="837" y="2864"/>
                    <a:pt x="837" y="2864"/>
                    <a:pt x="837" y="2864"/>
                  </a:cubicBezTo>
                  <a:cubicBezTo>
                    <a:pt x="864" y="2860"/>
                    <a:pt x="864" y="2860"/>
                    <a:pt x="864" y="2860"/>
                  </a:cubicBezTo>
                  <a:cubicBezTo>
                    <a:pt x="864" y="2860"/>
                    <a:pt x="888" y="2835"/>
                    <a:pt x="901" y="2834"/>
                  </a:cubicBezTo>
                  <a:cubicBezTo>
                    <a:pt x="913" y="2834"/>
                    <a:pt x="925" y="2849"/>
                    <a:pt x="932" y="2847"/>
                  </a:cubicBezTo>
                  <a:cubicBezTo>
                    <a:pt x="940" y="2845"/>
                    <a:pt x="977" y="2827"/>
                    <a:pt x="977" y="2827"/>
                  </a:cubicBezTo>
                  <a:cubicBezTo>
                    <a:pt x="977" y="2827"/>
                    <a:pt x="999" y="2837"/>
                    <a:pt x="1010" y="2835"/>
                  </a:cubicBezTo>
                  <a:cubicBezTo>
                    <a:pt x="1021" y="2834"/>
                    <a:pt x="1028" y="2824"/>
                    <a:pt x="1035" y="2823"/>
                  </a:cubicBezTo>
                  <a:cubicBezTo>
                    <a:pt x="1043" y="2823"/>
                    <a:pt x="1062" y="2835"/>
                    <a:pt x="1077" y="2832"/>
                  </a:cubicBezTo>
                  <a:cubicBezTo>
                    <a:pt x="1092" y="2829"/>
                    <a:pt x="1089" y="2810"/>
                    <a:pt x="1089" y="2810"/>
                  </a:cubicBezTo>
                  <a:cubicBezTo>
                    <a:pt x="1089" y="2810"/>
                    <a:pt x="1101" y="2807"/>
                    <a:pt x="1105" y="2804"/>
                  </a:cubicBezTo>
                  <a:cubicBezTo>
                    <a:pt x="1110" y="2801"/>
                    <a:pt x="1116" y="2774"/>
                    <a:pt x="1129" y="2762"/>
                  </a:cubicBezTo>
                  <a:cubicBezTo>
                    <a:pt x="1142" y="2750"/>
                    <a:pt x="1175" y="2758"/>
                    <a:pt x="1186" y="2755"/>
                  </a:cubicBezTo>
                  <a:cubicBezTo>
                    <a:pt x="1196" y="2753"/>
                    <a:pt x="1230" y="2734"/>
                    <a:pt x="1245" y="2732"/>
                  </a:cubicBezTo>
                  <a:cubicBezTo>
                    <a:pt x="1261" y="2730"/>
                    <a:pt x="1263" y="2737"/>
                    <a:pt x="1282" y="2740"/>
                  </a:cubicBezTo>
                  <a:cubicBezTo>
                    <a:pt x="1301" y="2743"/>
                    <a:pt x="1348" y="2710"/>
                    <a:pt x="1367" y="2704"/>
                  </a:cubicBezTo>
                  <a:cubicBezTo>
                    <a:pt x="1387" y="2698"/>
                    <a:pt x="1470" y="2692"/>
                    <a:pt x="1470" y="2692"/>
                  </a:cubicBezTo>
                  <a:cubicBezTo>
                    <a:pt x="1477" y="2685"/>
                    <a:pt x="1477" y="2685"/>
                    <a:pt x="1477" y="2685"/>
                  </a:cubicBezTo>
                  <a:cubicBezTo>
                    <a:pt x="1477" y="2685"/>
                    <a:pt x="1505" y="2710"/>
                    <a:pt x="1523" y="2717"/>
                  </a:cubicBezTo>
                  <a:cubicBezTo>
                    <a:pt x="1540" y="2724"/>
                    <a:pt x="1547" y="2715"/>
                    <a:pt x="1547" y="2715"/>
                  </a:cubicBezTo>
                  <a:cubicBezTo>
                    <a:pt x="1547" y="2715"/>
                    <a:pt x="1550" y="2732"/>
                    <a:pt x="1558" y="2735"/>
                  </a:cubicBezTo>
                  <a:cubicBezTo>
                    <a:pt x="1566" y="2738"/>
                    <a:pt x="1571" y="2731"/>
                    <a:pt x="1571" y="2731"/>
                  </a:cubicBezTo>
                  <a:cubicBezTo>
                    <a:pt x="1574" y="2746"/>
                    <a:pt x="1574" y="2746"/>
                    <a:pt x="1574" y="2746"/>
                  </a:cubicBezTo>
                  <a:cubicBezTo>
                    <a:pt x="1574" y="2746"/>
                    <a:pt x="1586" y="2744"/>
                    <a:pt x="1587" y="2753"/>
                  </a:cubicBezTo>
                  <a:cubicBezTo>
                    <a:pt x="1588" y="2761"/>
                    <a:pt x="1569" y="2785"/>
                    <a:pt x="1569" y="2785"/>
                  </a:cubicBezTo>
                  <a:cubicBezTo>
                    <a:pt x="1583" y="2804"/>
                    <a:pt x="1583" y="2804"/>
                    <a:pt x="1583" y="2804"/>
                  </a:cubicBezTo>
                  <a:cubicBezTo>
                    <a:pt x="1592" y="2795"/>
                    <a:pt x="1592" y="2795"/>
                    <a:pt x="1592" y="2795"/>
                  </a:cubicBezTo>
                  <a:cubicBezTo>
                    <a:pt x="1605" y="2822"/>
                    <a:pt x="1605" y="2822"/>
                    <a:pt x="1605" y="2822"/>
                  </a:cubicBezTo>
                  <a:cubicBezTo>
                    <a:pt x="1605" y="2822"/>
                    <a:pt x="1614" y="2849"/>
                    <a:pt x="1615" y="2858"/>
                  </a:cubicBezTo>
                  <a:cubicBezTo>
                    <a:pt x="1616" y="2866"/>
                    <a:pt x="1588" y="2859"/>
                    <a:pt x="1588" y="2859"/>
                  </a:cubicBezTo>
                  <a:cubicBezTo>
                    <a:pt x="1595" y="2882"/>
                    <a:pt x="1595" y="2882"/>
                    <a:pt x="1595" y="2882"/>
                  </a:cubicBezTo>
                  <a:cubicBezTo>
                    <a:pt x="1595" y="2882"/>
                    <a:pt x="1604" y="2882"/>
                    <a:pt x="1613" y="2883"/>
                  </a:cubicBezTo>
                  <a:cubicBezTo>
                    <a:pt x="1622" y="2883"/>
                    <a:pt x="1621" y="2890"/>
                    <a:pt x="1621" y="2890"/>
                  </a:cubicBezTo>
                  <a:cubicBezTo>
                    <a:pt x="1634" y="2887"/>
                    <a:pt x="1634" y="2887"/>
                    <a:pt x="1634" y="2887"/>
                  </a:cubicBezTo>
                  <a:cubicBezTo>
                    <a:pt x="1634" y="2887"/>
                    <a:pt x="1630" y="2873"/>
                    <a:pt x="1630" y="2862"/>
                  </a:cubicBezTo>
                  <a:cubicBezTo>
                    <a:pt x="1631" y="2851"/>
                    <a:pt x="1649" y="2842"/>
                    <a:pt x="1661" y="2840"/>
                  </a:cubicBezTo>
                  <a:cubicBezTo>
                    <a:pt x="1673" y="2837"/>
                    <a:pt x="1696" y="2801"/>
                    <a:pt x="1696" y="2801"/>
                  </a:cubicBezTo>
                  <a:cubicBezTo>
                    <a:pt x="1711" y="2803"/>
                    <a:pt x="1711" y="2803"/>
                    <a:pt x="1711" y="2803"/>
                  </a:cubicBezTo>
                  <a:cubicBezTo>
                    <a:pt x="1725" y="2770"/>
                    <a:pt x="1725" y="2770"/>
                    <a:pt x="1725" y="2770"/>
                  </a:cubicBezTo>
                  <a:cubicBezTo>
                    <a:pt x="1725" y="2770"/>
                    <a:pt x="1744" y="2767"/>
                    <a:pt x="1753" y="2766"/>
                  </a:cubicBezTo>
                  <a:cubicBezTo>
                    <a:pt x="1761" y="2765"/>
                    <a:pt x="1766" y="2735"/>
                    <a:pt x="1766" y="2735"/>
                  </a:cubicBezTo>
                  <a:cubicBezTo>
                    <a:pt x="1766" y="2735"/>
                    <a:pt x="1771" y="2759"/>
                    <a:pt x="1772" y="2766"/>
                  </a:cubicBezTo>
                  <a:cubicBezTo>
                    <a:pt x="1773" y="2774"/>
                    <a:pt x="1744" y="2788"/>
                    <a:pt x="1744" y="2788"/>
                  </a:cubicBezTo>
                  <a:cubicBezTo>
                    <a:pt x="1734" y="2789"/>
                    <a:pt x="1734" y="2789"/>
                    <a:pt x="1734" y="2789"/>
                  </a:cubicBezTo>
                  <a:cubicBezTo>
                    <a:pt x="1729" y="2796"/>
                    <a:pt x="1729" y="2796"/>
                    <a:pt x="1729" y="2796"/>
                  </a:cubicBezTo>
                  <a:cubicBezTo>
                    <a:pt x="1740" y="2819"/>
                    <a:pt x="1740" y="2819"/>
                    <a:pt x="1740" y="2819"/>
                  </a:cubicBezTo>
                  <a:cubicBezTo>
                    <a:pt x="1740" y="2819"/>
                    <a:pt x="1730" y="2823"/>
                    <a:pt x="1723" y="2827"/>
                  </a:cubicBezTo>
                  <a:cubicBezTo>
                    <a:pt x="1716" y="2832"/>
                    <a:pt x="1698" y="2855"/>
                    <a:pt x="1698" y="2855"/>
                  </a:cubicBezTo>
                  <a:cubicBezTo>
                    <a:pt x="1698" y="2855"/>
                    <a:pt x="1693" y="2874"/>
                    <a:pt x="1686" y="2878"/>
                  </a:cubicBezTo>
                  <a:cubicBezTo>
                    <a:pt x="1679" y="2883"/>
                    <a:pt x="1655" y="2892"/>
                    <a:pt x="1662" y="2898"/>
                  </a:cubicBezTo>
                  <a:cubicBezTo>
                    <a:pt x="1669" y="2905"/>
                    <a:pt x="1696" y="2895"/>
                    <a:pt x="1705" y="2892"/>
                  </a:cubicBezTo>
                  <a:cubicBezTo>
                    <a:pt x="1713" y="2888"/>
                    <a:pt x="1714" y="2875"/>
                    <a:pt x="1720" y="2866"/>
                  </a:cubicBezTo>
                  <a:cubicBezTo>
                    <a:pt x="1727" y="2856"/>
                    <a:pt x="1741" y="2846"/>
                    <a:pt x="1741" y="2846"/>
                  </a:cubicBezTo>
                  <a:cubicBezTo>
                    <a:pt x="1741" y="2846"/>
                    <a:pt x="1744" y="2871"/>
                    <a:pt x="1746" y="2877"/>
                  </a:cubicBezTo>
                  <a:cubicBezTo>
                    <a:pt x="1748" y="2883"/>
                    <a:pt x="1735" y="2894"/>
                    <a:pt x="1726" y="2899"/>
                  </a:cubicBezTo>
                  <a:cubicBezTo>
                    <a:pt x="1718" y="2904"/>
                    <a:pt x="1717" y="2912"/>
                    <a:pt x="1723" y="2918"/>
                  </a:cubicBezTo>
                  <a:cubicBezTo>
                    <a:pt x="1730" y="2923"/>
                    <a:pt x="1761" y="2923"/>
                    <a:pt x="1761" y="2923"/>
                  </a:cubicBezTo>
                  <a:cubicBezTo>
                    <a:pt x="1766" y="2930"/>
                    <a:pt x="1766" y="2930"/>
                    <a:pt x="1766" y="2930"/>
                  </a:cubicBezTo>
                  <a:cubicBezTo>
                    <a:pt x="1751" y="2943"/>
                    <a:pt x="1751" y="2943"/>
                    <a:pt x="1751" y="2943"/>
                  </a:cubicBezTo>
                  <a:cubicBezTo>
                    <a:pt x="1751" y="2943"/>
                    <a:pt x="1767" y="2972"/>
                    <a:pt x="1769" y="2982"/>
                  </a:cubicBezTo>
                  <a:cubicBezTo>
                    <a:pt x="1772" y="2993"/>
                    <a:pt x="1748" y="3009"/>
                    <a:pt x="1739" y="3020"/>
                  </a:cubicBezTo>
                  <a:cubicBezTo>
                    <a:pt x="1729" y="3031"/>
                    <a:pt x="1761" y="3053"/>
                    <a:pt x="1769" y="3056"/>
                  </a:cubicBezTo>
                  <a:cubicBezTo>
                    <a:pt x="1776" y="3059"/>
                    <a:pt x="1790" y="3079"/>
                    <a:pt x="1805" y="3084"/>
                  </a:cubicBezTo>
                  <a:cubicBezTo>
                    <a:pt x="1820" y="3089"/>
                    <a:pt x="1831" y="3080"/>
                    <a:pt x="1845" y="3083"/>
                  </a:cubicBezTo>
                  <a:cubicBezTo>
                    <a:pt x="1858" y="3086"/>
                    <a:pt x="1861" y="3103"/>
                    <a:pt x="1880" y="3106"/>
                  </a:cubicBezTo>
                  <a:cubicBezTo>
                    <a:pt x="1900" y="3110"/>
                    <a:pt x="1948" y="3077"/>
                    <a:pt x="1948" y="3077"/>
                  </a:cubicBezTo>
                  <a:cubicBezTo>
                    <a:pt x="1948" y="3077"/>
                    <a:pt x="1941" y="3063"/>
                    <a:pt x="1956" y="3054"/>
                  </a:cubicBezTo>
                  <a:cubicBezTo>
                    <a:pt x="1971" y="3045"/>
                    <a:pt x="1970" y="3081"/>
                    <a:pt x="1970" y="3081"/>
                  </a:cubicBezTo>
                  <a:cubicBezTo>
                    <a:pt x="1981" y="3080"/>
                    <a:pt x="1981" y="3080"/>
                    <a:pt x="1981" y="3080"/>
                  </a:cubicBezTo>
                  <a:cubicBezTo>
                    <a:pt x="1971" y="3096"/>
                    <a:pt x="1971" y="3096"/>
                    <a:pt x="1971" y="3096"/>
                  </a:cubicBezTo>
                  <a:cubicBezTo>
                    <a:pt x="1984" y="3097"/>
                    <a:pt x="1984" y="3097"/>
                    <a:pt x="1984" y="3097"/>
                  </a:cubicBezTo>
                  <a:cubicBezTo>
                    <a:pt x="1984" y="3097"/>
                    <a:pt x="1985" y="3109"/>
                    <a:pt x="1992" y="3118"/>
                  </a:cubicBezTo>
                  <a:cubicBezTo>
                    <a:pt x="1998" y="3126"/>
                    <a:pt x="2005" y="3122"/>
                    <a:pt x="2005" y="3122"/>
                  </a:cubicBezTo>
                  <a:cubicBezTo>
                    <a:pt x="2011" y="3111"/>
                    <a:pt x="2011" y="3111"/>
                    <a:pt x="2011" y="3111"/>
                  </a:cubicBezTo>
                  <a:cubicBezTo>
                    <a:pt x="2011" y="3111"/>
                    <a:pt x="2029" y="3109"/>
                    <a:pt x="2039" y="3100"/>
                  </a:cubicBezTo>
                  <a:cubicBezTo>
                    <a:pt x="2050" y="3092"/>
                    <a:pt x="2094" y="3061"/>
                    <a:pt x="2094" y="3061"/>
                  </a:cubicBezTo>
                  <a:cubicBezTo>
                    <a:pt x="2089" y="3051"/>
                    <a:pt x="2089" y="3051"/>
                    <a:pt x="2089" y="3051"/>
                  </a:cubicBezTo>
                  <a:cubicBezTo>
                    <a:pt x="2113" y="3047"/>
                    <a:pt x="2113" y="3047"/>
                    <a:pt x="2113" y="3047"/>
                  </a:cubicBezTo>
                  <a:cubicBezTo>
                    <a:pt x="2122" y="3055"/>
                    <a:pt x="2122" y="3055"/>
                    <a:pt x="2122" y="3055"/>
                  </a:cubicBezTo>
                  <a:cubicBezTo>
                    <a:pt x="2122" y="3055"/>
                    <a:pt x="2161" y="3048"/>
                    <a:pt x="2184" y="3040"/>
                  </a:cubicBezTo>
                  <a:cubicBezTo>
                    <a:pt x="2206" y="3031"/>
                    <a:pt x="2208" y="2987"/>
                    <a:pt x="2211" y="2975"/>
                  </a:cubicBezTo>
                  <a:cubicBezTo>
                    <a:pt x="2215" y="2964"/>
                    <a:pt x="2241" y="2949"/>
                    <a:pt x="2241" y="2949"/>
                  </a:cubicBezTo>
                  <a:cubicBezTo>
                    <a:pt x="2241" y="2934"/>
                    <a:pt x="2241" y="2934"/>
                    <a:pt x="2241" y="2934"/>
                  </a:cubicBezTo>
                  <a:cubicBezTo>
                    <a:pt x="2241" y="2934"/>
                    <a:pt x="2256" y="2928"/>
                    <a:pt x="2264" y="2917"/>
                  </a:cubicBezTo>
                  <a:cubicBezTo>
                    <a:pt x="2271" y="2907"/>
                    <a:pt x="2282" y="2893"/>
                    <a:pt x="2282" y="2893"/>
                  </a:cubicBezTo>
                  <a:cubicBezTo>
                    <a:pt x="2282" y="2893"/>
                    <a:pt x="2284" y="2864"/>
                    <a:pt x="2292" y="2854"/>
                  </a:cubicBezTo>
                  <a:cubicBezTo>
                    <a:pt x="2299" y="2845"/>
                    <a:pt x="2333" y="2807"/>
                    <a:pt x="2346" y="2801"/>
                  </a:cubicBezTo>
                  <a:cubicBezTo>
                    <a:pt x="2358" y="2795"/>
                    <a:pt x="2360" y="2764"/>
                    <a:pt x="2360" y="2764"/>
                  </a:cubicBezTo>
                  <a:cubicBezTo>
                    <a:pt x="2360" y="2764"/>
                    <a:pt x="2383" y="2768"/>
                    <a:pt x="2392" y="2758"/>
                  </a:cubicBezTo>
                  <a:cubicBezTo>
                    <a:pt x="2401" y="2749"/>
                    <a:pt x="2448" y="2690"/>
                    <a:pt x="2451" y="2683"/>
                  </a:cubicBezTo>
                  <a:cubicBezTo>
                    <a:pt x="2455" y="2677"/>
                    <a:pt x="2454" y="2646"/>
                    <a:pt x="2464" y="2639"/>
                  </a:cubicBezTo>
                  <a:cubicBezTo>
                    <a:pt x="2473" y="2632"/>
                    <a:pt x="2515" y="2550"/>
                    <a:pt x="2525" y="2531"/>
                  </a:cubicBezTo>
                  <a:cubicBezTo>
                    <a:pt x="2535" y="2512"/>
                    <a:pt x="2523" y="2499"/>
                    <a:pt x="2522" y="2486"/>
                  </a:cubicBezTo>
                  <a:cubicBezTo>
                    <a:pt x="2521" y="2473"/>
                    <a:pt x="2531" y="2452"/>
                    <a:pt x="2540" y="2438"/>
                  </a:cubicBezTo>
                  <a:cubicBezTo>
                    <a:pt x="2549" y="2424"/>
                    <a:pt x="2539" y="2362"/>
                    <a:pt x="2539" y="2362"/>
                  </a:cubicBezTo>
                  <a:lnTo>
                    <a:pt x="2520" y="2353"/>
                  </a:lnTo>
                  <a:close/>
                  <a:moveTo>
                    <a:pt x="2008" y="3176"/>
                  </a:moveTo>
                  <a:cubicBezTo>
                    <a:pt x="1996" y="3151"/>
                    <a:pt x="1996" y="3151"/>
                    <a:pt x="1996" y="3151"/>
                  </a:cubicBezTo>
                  <a:cubicBezTo>
                    <a:pt x="1996" y="3151"/>
                    <a:pt x="1984" y="3158"/>
                    <a:pt x="1983" y="3166"/>
                  </a:cubicBezTo>
                  <a:cubicBezTo>
                    <a:pt x="1983" y="3173"/>
                    <a:pt x="1985" y="3176"/>
                    <a:pt x="1994" y="3179"/>
                  </a:cubicBezTo>
                  <a:cubicBezTo>
                    <a:pt x="2003" y="3182"/>
                    <a:pt x="2008" y="3176"/>
                    <a:pt x="2008" y="3176"/>
                  </a:cubicBezTo>
                  <a:close/>
                  <a:moveTo>
                    <a:pt x="1637" y="2920"/>
                  </a:moveTo>
                  <a:cubicBezTo>
                    <a:pt x="1623" y="2922"/>
                    <a:pt x="1605" y="2927"/>
                    <a:pt x="1612" y="2933"/>
                  </a:cubicBezTo>
                  <a:cubicBezTo>
                    <a:pt x="1619" y="2939"/>
                    <a:pt x="1622" y="2946"/>
                    <a:pt x="1622" y="2946"/>
                  </a:cubicBezTo>
                  <a:cubicBezTo>
                    <a:pt x="1636" y="2946"/>
                    <a:pt x="1650" y="2938"/>
                    <a:pt x="1650" y="2938"/>
                  </a:cubicBezTo>
                  <a:cubicBezTo>
                    <a:pt x="1658" y="2938"/>
                    <a:pt x="1658" y="2938"/>
                    <a:pt x="1658" y="2938"/>
                  </a:cubicBezTo>
                  <a:cubicBezTo>
                    <a:pt x="1662" y="2935"/>
                    <a:pt x="1662" y="2935"/>
                    <a:pt x="1662" y="2935"/>
                  </a:cubicBezTo>
                  <a:cubicBezTo>
                    <a:pt x="1673" y="2935"/>
                    <a:pt x="1673" y="2935"/>
                    <a:pt x="1673" y="2935"/>
                  </a:cubicBezTo>
                  <a:cubicBezTo>
                    <a:pt x="1677" y="2930"/>
                    <a:pt x="1677" y="2930"/>
                    <a:pt x="1677" y="2930"/>
                  </a:cubicBezTo>
                  <a:cubicBezTo>
                    <a:pt x="1659" y="2928"/>
                    <a:pt x="1659" y="2928"/>
                    <a:pt x="1659" y="2928"/>
                  </a:cubicBezTo>
                  <a:cubicBezTo>
                    <a:pt x="1659" y="2928"/>
                    <a:pt x="1651" y="2919"/>
                    <a:pt x="1637" y="2920"/>
                  </a:cubicBezTo>
                  <a:close/>
                  <a:moveTo>
                    <a:pt x="1650" y="1644"/>
                  </a:moveTo>
                  <a:cubicBezTo>
                    <a:pt x="1659" y="1654"/>
                    <a:pt x="1675" y="1622"/>
                    <a:pt x="1675" y="1622"/>
                  </a:cubicBezTo>
                  <a:cubicBezTo>
                    <a:pt x="1665" y="1608"/>
                    <a:pt x="1641" y="1633"/>
                    <a:pt x="1650" y="1644"/>
                  </a:cubicBezTo>
                  <a:close/>
                  <a:moveTo>
                    <a:pt x="1983" y="3211"/>
                  </a:moveTo>
                  <a:cubicBezTo>
                    <a:pt x="1974" y="3205"/>
                    <a:pt x="1963" y="3225"/>
                    <a:pt x="1963" y="3225"/>
                  </a:cubicBezTo>
                  <a:cubicBezTo>
                    <a:pt x="1963" y="3225"/>
                    <a:pt x="1959" y="3219"/>
                    <a:pt x="1955" y="3219"/>
                  </a:cubicBezTo>
                  <a:cubicBezTo>
                    <a:pt x="1951" y="3218"/>
                    <a:pt x="1928" y="3222"/>
                    <a:pt x="1928" y="3222"/>
                  </a:cubicBezTo>
                  <a:cubicBezTo>
                    <a:pt x="1925" y="3230"/>
                    <a:pt x="1925" y="3230"/>
                    <a:pt x="1925" y="3230"/>
                  </a:cubicBezTo>
                  <a:cubicBezTo>
                    <a:pt x="1912" y="3219"/>
                    <a:pt x="1912" y="3219"/>
                    <a:pt x="1912" y="3219"/>
                  </a:cubicBezTo>
                  <a:cubicBezTo>
                    <a:pt x="1887" y="3217"/>
                    <a:pt x="1887" y="3217"/>
                    <a:pt x="1887" y="3217"/>
                  </a:cubicBezTo>
                  <a:cubicBezTo>
                    <a:pt x="1872" y="3199"/>
                    <a:pt x="1872" y="3199"/>
                    <a:pt x="1872" y="3199"/>
                  </a:cubicBezTo>
                  <a:cubicBezTo>
                    <a:pt x="1872" y="3199"/>
                    <a:pt x="1867" y="3202"/>
                    <a:pt x="1861" y="3203"/>
                  </a:cubicBezTo>
                  <a:cubicBezTo>
                    <a:pt x="1856" y="3204"/>
                    <a:pt x="1839" y="3184"/>
                    <a:pt x="1839" y="3184"/>
                  </a:cubicBezTo>
                  <a:cubicBezTo>
                    <a:pt x="1835" y="3195"/>
                    <a:pt x="1835" y="3195"/>
                    <a:pt x="1835" y="3195"/>
                  </a:cubicBezTo>
                  <a:cubicBezTo>
                    <a:pt x="1839" y="3208"/>
                    <a:pt x="1839" y="3208"/>
                    <a:pt x="1839" y="3208"/>
                  </a:cubicBezTo>
                  <a:cubicBezTo>
                    <a:pt x="1839" y="3208"/>
                    <a:pt x="1840" y="3224"/>
                    <a:pt x="1838" y="3229"/>
                  </a:cubicBezTo>
                  <a:cubicBezTo>
                    <a:pt x="1836" y="3234"/>
                    <a:pt x="1830" y="3242"/>
                    <a:pt x="1836" y="3253"/>
                  </a:cubicBezTo>
                  <a:cubicBezTo>
                    <a:pt x="1842" y="3264"/>
                    <a:pt x="1835" y="3270"/>
                    <a:pt x="1827" y="3273"/>
                  </a:cubicBezTo>
                  <a:cubicBezTo>
                    <a:pt x="1818" y="3275"/>
                    <a:pt x="1811" y="3265"/>
                    <a:pt x="1811" y="3265"/>
                  </a:cubicBezTo>
                  <a:cubicBezTo>
                    <a:pt x="1811" y="3265"/>
                    <a:pt x="1807" y="3279"/>
                    <a:pt x="1806" y="3292"/>
                  </a:cubicBezTo>
                  <a:cubicBezTo>
                    <a:pt x="1805" y="3306"/>
                    <a:pt x="1817" y="3327"/>
                    <a:pt x="1817" y="3327"/>
                  </a:cubicBezTo>
                  <a:cubicBezTo>
                    <a:pt x="1832" y="3329"/>
                    <a:pt x="1832" y="3329"/>
                    <a:pt x="1832" y="3329"/>
                  </a:cubicBezTo>
                  <a:cubicBezTo>
                    <a:pt x="1819" y="3336"/>
                    <a:pt x="1819" y="3336"/>
                    <a:pt x="1819" y="3336"/>
                  </a:cubicBezTo>
                  <a:cubicBezTo>
                    <a:pt x="1824" y="3353"/>
                    <a:pt x="1824" y="3353"/>
                    <a:pt x="1824" y="3353"/>
                  </a:cubicBezTo>
                  <a:cubicBezTo>
                    <a:pt x="1824" y="3353"/>
                    <a:pt x="1836" y="3348"/>
                    <a:pt x="1842" y="3345"/>
                  </a:cubicBezTo>
                  <a:cubicBezTo>
                    <a:pt x="1849" y="3342"/>
                    <a:pt x="1854" y="3352"/>
                    <a:pt x="1865" y="3348"/>
                  </a:cubicBezTo>
                  <a:cubicBezTo>
                    <a:pt x="1876" y="3343"/>
                    <a:pt x="1883" y="3327"/>
                    <a:pt x="1890" y="3331"/>
                  </a:cubicBezTo>
                  <a:cubicBezTo>
                    <a:pt x="1898" y="3336"/>
                    <a:pt x="1887" y="3347"/>
                    <a:pt x="1887" y="3347"/>
                  </a:cubicBezTo>
                  <a:cubicBezTo>
                    <a:pt x="1898" y="3351"/>
                    <a:pt x="1898" y="3351"/>
                    <a:pt x="1898" y="3351"/>
                  </a:cubicBezTo>
                  <a:cubicBezTo>
                    <a:pt x="1898" y="3351"/>
                    <a:pt x="1919" y="3323"/>
                    <a:pt x="1928" y="3317"/>
                  </a:cubicBezTo>
                  <a:cubicBezTo>
                    <a:pt x="1936" y="3312"/>
                    <a:pt x="1919" y="3305"/>
                    <a:pt x="1919" y="3305"/>
                  </a:cubicBezTo>
                  <a:cubicBezTo>
                    <a:pt x="1933" y="3285"/>
                    <a:pt x="1933" y="3285"/>
                    <a:pt x="1933" y="3285"/>
                  </a:cubicBezTo>
                  <a:cubicBezTo>
                    <a:pt x="1933" y="3285"/>
                    <a:pt x="1943" y="3289"/>
                    <a:pt x="1954" y="3283"/>
                  </a:cubicBezTo>
                  <a:cubicBezTo>
                    <a:pt x="1965" y="3278"/>
                    <a:pt x="1956" y="3257"/>
                    <a:pt x="1966" y="3246"/>
                  </a:cubicBezTo>
                  <a:cubicBezTo>
                    <a:pt x="1977" y="3235"/>
                    <a:pt x="1991" y="3217"/>
                    <a:pt x="1983" y="3211"/>
                  </a:cubicBezTo>
                  <a:close/>
                  <a:moveTo>
                    <a:pt x="1833" y="3133"/>
                  </a:moveTo>
                  <a:cubicBezTo>
                    <a:pt x="1826" y="3160"/>
                    <a:pt x="1826" y="3160"/>
                    <a:pt x="1826" y="3160"/>
                  </a:cubicBezTo>
                  <a:cubicBezTo>
                    <a:pt x="1860" y="3128"/>
                    <a:pt x="1860" y="3128"/>
                    <a:pt x="1860" y="3128"/>
                  </a:cubicBezTo>
                  <a:lnTo>
                    <a:pt x="1833" y="3133"/>
                  </a:lnTo>
                  <a:close/>
                  <a:moveTo>
                    <a:pt x="1998" y="3203"/>
                  </a:moveTo>
                  <a:cubicBezTo>
                    <a:pt x="2000" y="3210"/>
                    <a:pt x="2024" y="3198"/>
                    <a:pt x="2015" y="3191"/>
                  </a:cubicBezTo>
                  <a:cubicBezTo>
                    <a:pt x="2006" y="3184"/>
                    <a:pt x="1998" y="3203"/>
                    <a:pt x="1998" y="3203"/>
                  </a:cubicBezTo>
                  <a:close/>
                </a:path>
              </a:pathLst>
            </a:custGeom>
            <a:grpFill/>
            <a:ln w="3175">
              <a:solidFill>
                <a:schemeClr val="accent6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latin typeface="+mj-lt"/>
                <a:cs typeface="Calibri" pitchFamily="34" charset="0"/>
              </a:endParaRPr>
            </a:p>
          </p:txBody>
        </p:sp>
        <p:sp>
          <p:nvSpPr>
            <p:cNvPr id="18" name="Afrika">
              <a:extLst>
                <a:ext uri="{FF2B5EF4-FFF2-40B4-BE49-F238E27FC236}">
                  <a16:creationId xmlns:a16="http://schemas.microsoft.com/office/drawing/2014/main" id="{56EEB7CE-7DFF-47FC-85D1-9B5E0EBED0F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181096" y="2940198"/>
              <a:ext cx="2098175" cy="2520482"/>
            </a:xfrm>
            <a:custGeom>
              <a:avLst/>
              <a:gdLst>
                <a:gd name="T0" fmla="*/ 2147483647 w 3239"/>
                <a:gd name="T1" fmla="*/ 2147483647 h 3884"/>
                <a:gd name="T2" fmla="*/ 2147483647 w 3239"/>
                <a:gd name="T3" fmla="*/ 2147483647 h 3884"/>
                <a:gd name="T4" fmla="*/ 2147483647 w 3239"/>
                <a:gd name="T5" fmla="*/ 2147483647 h 3884"/>
                <a:gd name="T6" fmla="*/ 2147483647 w 3239"/>
                <a:gd name="T7" fmla="*/ 2147483647 h 3884"/>
                <a:gd name="T8" fmla="*/ 2147483647 w 3239"/>
                <a:gd name="T9" fmla="*/ 2147483647 h 3884"/>
                <a:gd name="T10" fmla="*/ 2147483647 w 3239"/>
                <a:gd name="T11" fmla="*/ 2147483647 h 3884"/>
                <a:gd name="T12" fmla="*/ 2147483647 w 3239"/>
                <a:gd name="T13" fmla="*/ 2147483647 h 3884"/>
                <a:gd name="T14" fmla="*/ 2147483647 w 3239"/>
                <a:gd name="T15" fmla="*/ 2147483647 h 3884"/>
                <a:gd name="T16" fmla="*/ 2147483647 w 3239"/>
                <a:gd name="T17" fmla="*/ 2147483647 h 3884"/>
                <a:gd name="T18" fmla="*/ 2147483647 w 3239"/>
                <a:gd name="T19" fmla="*/ 2147483647 h 3884"/>
                <a:gd name="T20" fmla="*/ 2147483647 w 3239"/>
                <a:gd name="T21" fmla="*/ 2147483647 h 3884"/>
                <a:gd name="T22" fmla="*/ 2147483647 w 3239"/>
                <a:gd name="T23" fmla="*/ 2147483647 h 3884"/>
                <a:gd name="T24" fmla="*/ 2147483647 w 3239"/>
                <a:gd name="T25" fmla="*/ 2147483647 h 3884"/>
                <a:gd name="T26" fmla="*/ 2147483647 w 3239"/>
                <a:gd name="T27" fmla="*/ 2147483647 h 3884"/>
                <a:gd name="T28" fmla="*/ 2147483647 w 3239"/>
                <a:gd name="T29" fmla="*/ 2147483647 h 3884"/>
                <a:gd name="T30" fmla="*/ 2147483647 w 3239"/>
                <a:gd name="T31" fmla="*/ 2147483647 h 3884"/>
                <a:gd name="T32" fmla="*/ 2147483647 w 3239"/>
                <a:gd name="T33" fmla="*/ 2147483647 h 3884"/>
                <a:gd name="T34" fmla="*/ 2147483647 w 3239"/>
                <a:gd name="T35" fmla="*/ 2147483647 h 3884"/>
                <a:gd name="T36" fmla="*/ 2147483647 w 3239"/>
                <a:gd name="T37" fmla="*/ 2147483647 h 3884"/>
                <a:gd name="T38" fmla="*/ 2147483647 w 3239"/>
                <a:gd name="T39" fmla="*/ 2147483647 h 3884"/>
                <a:gd name="T40" fmla="*/ 2147483647 w 3239"/>
                <a:gd name="T41" fmla="*/ 2147483647 h 3884"/>
                <a:gd name="T42" fmla="*/ 2147483647 w 3239"/>
                <a:gd name="T43" fmla="*/ 2147483647 h 3884"/>
                <a:gd name="T44" fmla="*/ 2147483647 w 3239"/>
                <a:gd name="T45" fmla="*/ 2147483647 h 3884"/>
                <a:gd name="T46" fmla="*/ 1748503585 w 3239"/>
                <a:gd name="T47" fmla="*/ 2147483647 h 3884"/>
                <a:gd name="T48" fmla="*/ 2147483647 w 3239"/>
                <a:gd name="T49" fmla="*/ 2147483647 h 3884"/>
                <a:gd name="T50" fmla="*/ 2147483647 w 3239"/>
                <a:gd name="T51" fmla="*/ 2147483647 h 3884"/>
                <a:gd name="T52" fmla="*/ 2147483647 w 3239"/>
                <a:gd name="T53" fmla="*/ 2147483647 h 3884"/>
                <a:gd name="T54" fmla="*/ 2147483647 w 3239"/>
                <a:gd name="T55" fmla="*/ 2147483647 h 3884"/>
                <a:gd name="T56" fmla="*/ 2147483647 w 3239"/>
                <a:gd name="T57" fmla="*/ 2147483647 h 3884"/>
                <a:gd name="T58" fmla="*/ 2147483647 w 3239"/>
                <a:gd name="T59" fmla="*/ 2147483647 h 3884"/>
                <a:gd name="T60" fmla="*/ 2147483647 w 3239"/>
                <a:gd name="T61" fmla="*/ 2147483647 h 3884"/>
                <a:gd name="T62" fmla="*/ 2147483647 w 3239"/>
                <a:gd name="T63" fmla="*/ 2147483647 h 3884"/>
                <a:gd name="T64" fmla="*/ 2147483647 w 3239"/>
                <a:gd name="T65" fmla="*/ 2147483647 h 3884"/>
                <a:gd name="T66" fmla="*/ 2147483647 w 3239"/>
                <a:gd name="T67" fmla="*/ 2147483647 h 3884"/>
                <a:gd name="T68" fmla="*/ 2147483647 w 3239"/>
                <a:gd name="T69" fmla="*/ 2147483647 h 3884"/>
                <a:gd name="T70" fmla="*/ 2147483647 w 3239"/>
                <a:gd name="T71" fmla="*/ 2147483647 h 3884"/>
                <a:gd name="T72" fmla="*/ 2147483647 w 3239"/>
                <a:gd name="T73" fmla="*/ 2147483647 h 3884"/>
                <a:gd name="T74" fmla="*/ 2147483647 w 3239"/>
                <a:gd name="T75" fmla="*/ 2147483647 h 3884"/>
                <a:gd name="T76" fmla="*/ 2147483647 w 3239"/>
                <a:gd name="T77" fmla="*/ 2147483647 h 3884"/>
                <a:gd name="T78" fmla="*/ 2147483647 w 3239"/>
                <a:gd name="T79" fmla="*/ 2147483647 h 3884"/>
                <a:gd name="T80" fmla="*/ 2147483647 w 3239"/>
                <a:gd name="T81" fmla="*/ 2147483647 h 3884"/>
                <a:gd name="T82" fmla="*/ 2147483647 w 3239"/>
                <a:gd name="T83" fmla="*/ 2147483647 h 3884"/>
                <a:gd name="T84" fmla="*/ 2147483647 w 3239"/>
                <a:gd name="T85" fmla="*/ 2147483647 h 3884"/>
                <a:gd name="T86" fmla="*/ 2147483647 w 3239"/>
                <a:gd name="T87" fmla="*/ 2147483647 h 3884"/>
                <a:gd name="T88" fmla="*/ 2147483647 w 3239"/>
                <a:gd name="T89" fmla="*/ 2147483647 h 3884"/>
                <a:gd name="T90" fmla="*/ 2147483647 w 3239"/>
                <a:gd name="T91" fmla="*/ 2147483647 h 3884"/>
                <a:gd name="T92" fmla="*/ 2147483647 w 3239"/>
                <a:gd name="T93" fmla="*/ 2147483647 h 3884"/>
                <a:gd name="T94" fmla="*/ 2147483647 w 3239"/>
                <a:gd name="T95" fmla="*/ 2147483647 h 3884"/>
                <a:gd name="T96" fmla="*/ 2147483647 w 3239"/>
                <a:gd name="T97" fmla="*/ 2147483647 h 3884"/>
                <a:gd name="T98" fmla="*/ 2147483647 w 3239"/>
                <a:gd name="T99" fmla="*/ 2147483647 h 3884"/>
                <a:gd name="T100" fmla="*/ 2147483647 w 3239"/>
                <a:gd name="T101" fmla="*/ 2147483647 h 3884"/>
                <a:gd name="T102" fmla="*/ 2147483647 w 3239"/>
                <a:gd name="T103" fmla="*/ 2147483647 h 3884"/>
                <a:gd name="T104" fmla="*/ 2147483647 w 3239"/>
                <a:gd name="T105" fmla="*/ 2147483647 h 3884"/>
                <a:gd name="T106" fmla="*/ 2147483647 w 3239"/>
                <a:gd name="T107" fmla="*/ 2147483647 h 3884"/>
                <a:gd name="T108" fmla="*/ 2147483647 w 3239"/>
                <a:gd name="T109" fmla="*/ 2147483647 h 3884"/>
                <a:gd name="T110" fmla="*/ 2147483647 w 3239"/>
                <a:gd name="T111" fmla="*/ 2147483647 h 3884"/>
                <a:gd name="T112" fmla="*/ 2147483647 w 3239"/>
                <a:gd name="T113" fmla="*/ 2147483647 h 3884"/>
                <a:gd name="T114" fmla="*/ 2147483647 w 3239"/>
                <a:gd name="T115" fmla="*/ 2147483647 h 3884"/>
                <a:gd name="T116" fmla="*/ 2147483647 w 3239"/>
                <a:gd name="T117" fmla="*/ 2147483647 h 3884"/>
                <a:gd name="T118" fmla="*/ 2147483647 w 3239"/>
                <a:gd name="T119" fmla="*/ 2147483647 h 388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39"/>
                <a:gd name="T181" fmla="*/ 0 h 3884"/>
                <a:gd name="T182" fmla="*/ 3239 w 3239"/>
                <a:gd name="T183" fmla="*/ 3884 h 388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39" h="3884">
                  <a:moveTo>
                    <a:pt x="2692" y="2272"/>
                  </a:moveTo>
                  <a:cubicBezTo>
                    <a:pt x="2684" y="2280"/>
                    <a:pt x="2684" y="2307"/>
                    <a:pt x="2697" y="2305"/>
                  </a:cubicBezTo>
                  <a:cubicBezTo>
                    <a:pt x="2713" y="2303"/>
                    <a:pt x="2699" y="2264"/>
                    <a:pt x="2692" y="2272"/>
                  </a:cubicBezTo>
                  <a:close/>
                  <a:moveTo>
                    <a:pt x="3199" y="2780"/>
                  </a:moveTo>
                  <a:cubicBezTo>
                    <a:pt x="3199" y="2780"/>
                    <a:pt x="3176" y="2732"/>
                    <a:pt x="3176" y="2726"/>
                  </a:cubicBezTo>
                  <a:cubicBezTo>
                    <a:pt x="3176" y="2721"/>
                    <a:pt x="3176" y="2711"/>
                    <a:pt x="3176" y="2711"/>
                  </a:cubicBezTo>
                  <a:cubicBezTo>
                    <a:pt x="3140" y="2670"/>
                    <a:pt x="3140" y="2670"/>
                    <a:pt x="3140" y="2670"/>
                  </a:cubicBezTo>
                  <a:cubicBezTo>
                    <a:pt x="3119" y="2696"/>
                    <a:pt x="3119" y="2696"/>
                    <a:pt x="3119" y="2696"/>
                  </a:cubicBezTo>
                  <a:cubicBezTo>
                    <a:pt x="3119" y="2696"/>
                    <a:pt x="3121" y="2719"/>
                    <a:pt x="3116" y="2732"/>
                  </a:cubicBezTo>
                  <a:cubicBezTo>
                    <a:pt x="3110" y="2744"/>
                    <a:pt x="3092" y="2758"/>
                    <a:pt x="3092" y="2758"/>
                  </a:cubicBezTo>
                  <a:cubicBezTo>
                    <a:pt x="3092" y="2758"/>
                    <a:pt x="3082" y="2751"/>
                    <a:pt x="3075" y="2758"/>
                  </a:cubicBezTo>
                  <a:cubicBezTo>
                    <a:pt x="3068" y="2765"/>
                    <a:pt x="3082" y="2785"/>
                    <a:pt x="3073" y="2796"/>
                  </a:cubicBezTo>
                  <a:cubicBezTo>
                    <a:pt x="3064" y="2806"/>
                    <a:pt x="3059" y="2808"/>
                    <a:pt x="3059" y="2808"/>
                  </a:cubicBezTo>
                  <a:cubicBezTo>
                    <a:pt x="3059" y="2808"/>
                    <a:pt x="3055" y="2788"/>
                    <a:pt x="3048" y="2794"/>
                  </a:cubicBezTo>
                  <a:cubicBezTo>
                    <a:pt x="3041" y="2799"/>
                    <a:pt x="3043" y="2829"/>
                    <a:pt x="3043" y="2829"/>
                  </a:cubicBezTo>
                  <a:cubicBezTo>
                    <a:pt x="3034" y="2856"/>
                    <a:pt x="3034" y="2856"/>
                    <a:pt x="3034" y="2856"/>
                  </a:cubicBezTo>
                  <a:cubicBezTo>
                    <a:pt x="3029" y="2842"/>
                    <a:pt x="3029" y="2842"/>
                    <a:pt x="3029" y="2842"/>
                  </a:cubicBezTo>
                  <a:cubicBezTo>
                    <a:pt x="3027" y="2820"/>
                    <a:pt x="3027" y="2820"/>
                    <a:pt x="3027" y="2820"/>
                  </a:cubicBezTo>
                  <a:cubicBezTo>
                    <a:pt x="3018" y="2842"/>
                    <a:pt x="3018" y="2842"/>
                    <a:pt x="3018" y="2842"/>
                  </a:cubicBezTo>
                  <a:cubicBezTo>
                    <a:pt x="3020" y="2863"/>
                    <a:pt x="3020" y="2863"/>
                    <a:pt x="3020" y="2863"/>
                  </a:cubicBezTo>
                  <a:cubicBezTo>
                    <a:pt x="2990" y="2858"/>
                    <a:pt x="2990" y="2858"/>
                    <a:pt x="2990" y="2858"/>
                  </a:cubicBezTo>
                  <a:cubicBezTo>
                    <a:pt x="2977" y="2877"/>
                    <a:pt x="2977" y="2877"/>
                    <a:pt x="2977" y="2877"/>
                  </a:cubicBezTo>
                  <a:cubicBezTo>
                    <a:pt x="2938" y="2872"/>
                    <a:pt x="2938" y="2872"/>
                    <a:pt x="2938" y="2872"/>
                  </a:cubicBezTo>
                  <a:cubicBezTo>
                    <a:pt x="2938" y="2888"/>
                    <a:pt x="2938" y="2888"/>
                    <a:pt x="2938" y="2888"/>
                  </a:cubicBezTo>
                  <a:cubicBezTo>
                    <a:pt x="2908" y="2884"/>
                    <a:pt x="2908" y="2884"/>
                    <a:pt x="2908" y="2884"/>
                  </a:cubicBezTo>
                  <a:cubicBezTo>
                    <a:pt x="2892" y="2889"/>
                    <a:pt x="2892" y="2889"/>
                    <a:pt x="2892" y="2889"/>
                  </a:cubicBezTo>
                  <a:cubicBezTo>
                    <a:pt x="2898" y="2909"/>
                    <a:pt x="2898" y="2909"/>
                    <a:pt x="2898" y="2909"/>
                  </a:cubicBezTo>
                  <a:cubicBezTo>
                    <a:pt x="2898" y="2909"/>
                    <a:pt x="2885" y="2929"/>
                    <a:pt x="2871" y="2941"/>
                  </a:cubicBezTo>
                  <a:cubicBezTo>
                    <a:pt x="2857" y="2953"/>
                    <a:pt x="2873" y="2997"/>
                    <a:pt x="2875" y="3019"/>
                  </a:cubicBezTo>
                  <a:cubicBezTo>
                    <a:pt x="2876" y="3040"/>
                    <a:pt x="2883" y="3106"/>
                    <a:pt x="2883" y="3106"/>
                  </a:cubicBezTo>
                  <a:cubicBezTo>
                    <a:pt x="2883" y="3106"/>
                    <a:pt x="2859" y="3123"/>
                    <a:pt x="2843" y="3143"/>
                  </a:cubicBezTo>
                  <a:cubicBezTo>
                    <a:pt x="2827" y="3162"/>
                    <a:pt x="2804" y="3160"/>
                    <a:pt x="2809" y="3226"/>
                  </a:cubicBezTo>
                  <a:cubicBezTo>
                    <a:pt x="2814" y="3292"/>
                    <a:pt x="2845" y="3329"/>
                    <a:pt x="2845" y="3329"/>
                  </a:cubicBezTo>
                  <a:cubicBezTo>
                    <a:pt x="2832" y="3345"/>
                    <a:pt x="2832" y="3345"/>
                    <a:pt x="2832" y="3345"/>
                  </a:cubicBezTo>
                  <a:cubicBezTo>
                    <a:pt x="2832" y="3345"/>
                    <a:pt x="2834" y="3359"/>
                    <a:pt x="2864" y="3387"/>
                  </a:cubicBezTo>
                  <a:cubicBezTo>
                    <a:pt x="2894" y="3416"/>
                    <a:pt x="2937" y="3380"/>
                    <a:pt x="2937" y="3380"/>
                  </a:cubicBezTo>
                  <a:cubicBezTo>
                    <a:pt x="2937" y="3380"/>
                    <a:pt x="2945" y="3385"/>
                    <a:pt x="2953" y="3382"/>
                  </a:cubicBezTo>
                  <a:cubicBezTo>
                    <a:pt x="2960" y="3378"/>
                    <a:pt x="2969" y="3369"/>
                    <a:pt x="2993" y="3346"/>
                  </a:cubicBezTo>
                  <a:cubicBezTo>
                    <a:pt x="3018" y="3323"/>
                    <a:pt x="3015" y="3279"/>
                    <a:pt x="3015" y="3279"/>
                  </a:cubicBezTo>
                  <a:cubicBezTo>
                    <a:pt x="3015" y="3279"/>
                    <a:pt x="3032" y="3217"/>
                    <a:pt x="3071" y="3148"/>
                  </a:cubicBezTo>
                  <a:cubicBezTo>
                    <a:pt x="3110" y="3079"/>
                    <a:pt x="3135" y="3006"/>
                    <a:pt x="3142" y="2982"/>
                  </a:cubicBezTo>
                  <a:cubicBezTo>
                    <a:pt x="3149" y="2957"/>
                    <a:pt x="3135" y="2943"/>
                    <a:pt x="3137" y="2929"/>
                  </a:cubicBezTo>
                  <a:cubicBezTo>
                    <a:pt x="3139" y="2915"/>
                    <a:pt x="3162" y="2891"/>
                    <a:pt x="3162" y="2891"/>
                  </a:cubicBezTo>
                  <a:cubicBezTo>
                    <a:pt x="3158" y="2863"/>
                    <a:pt x="3158" y="2863"/>
                    <a:pt x="3158" y="2863"/>
                  </a:cubicBezTo>
                  <a:cubicBezTo>
                    <a:pt x="3179" y="2858"/>
                    <a:pt x="3179" y="2858"/>
                    <a:pt x="3179" y="2858"/>
                  </a:cubicBezTo>
                  <a:cubicBezTo>
                    <a:pt x="3179" y="2858"/>
                    <a:pt x="3199" y="2868"/>
                    <a:pt x="3206" y="2863"/>
                  </a:cubicBezTo>
                  <a:cubicBezTo>
                    <a:pt x="3213" y="2858"/>
                    <a:pt x="3186" y="2813"/>
                    <a:pt x="3186" y="2813"/>
                  </a:cubicBezTo>
                  <a:lnTo>
                    <a:pt x="3199" y="2780"/>
                  </a:lnTo>
                  <a:close/>
                  <a:moveTo>
                    <a:pt x="3233" y="1373"/>
                  </a:moveTo>
                  <a:cubicBezTo>
                    <a:pt x="3227" y="1367"/>
                    <a:pt x="3206" y="1365"/>
                    <a:pt x="3206" y="1365"/>
                  </a:cubicBezTo>
                  <a:cubicBezTo>
                    <a:pt x="3206" y="1365"/>
                    <a:pt x="3198" y="1379"/>
                    <a:pt x="3191" y="1386"/>
                  </a:cubicBezTo>
                  <a:cubicBezTo>
                    <a:pt x="3184" y="1393"/>
                    <a:pt x="3147" y="1402"/>
                    <a:pt x="3141" y="1402"/>
                  </a:cubicBezTo>
                  <a:cubicBezTo>
                    <a:pt x="3135" y="1402"/>
                    <a:pt x="3114" y="1396"/>
                    <a:pt x="3104" y="1400"/>
                  </a:cubicBezTo>
                  <a:cubicBezTo>
                    <a:pt x="3094" y="1404"/>
                    <a:pt x="3081" y="1419"/>
                    <a:pt x="3077" y="1419"/>
                  </a:cubicBezTo>
                  <a:cubicBezTo>
                    <a:pt x="3073" y="1419"/>
                    <a:pt x="3063" y="1407"/>
                    <a:pt x="3055" y="1408"/>
                  </a:cubicBezTo>
                  <a:cubicBezTo>
                    <a:pt x="3047" y="1409"/>
                    <a:pt x="3020" y="1437"/>
                    <a:pt x="3011" y="1438"/>
                  </a:cubicBezTo>
                  <a:cubicBezTo>
                    <a:pt x="3002" y="1439"/>
                    <a:pt x="2994" y="1423"/>
                    <a:pt x="2980" y="1427"/>
                  </a:cubicBezTo>
                  <a:cubicBezTo>
                    <a:pt x="2966" y="1431"/>
                    <a:pt x="2948" y="1448"/>
                    <a:pt x="2940" y="1449"/>
                  </a:cubicBezTo>
                  <a:cubicBezTo>
                    <a:pt x="2932" y="1450"/>
                    <a:pt x="2900" y="1450"/>
                    <a:pt x="2900" y="1450"/>
                  </a:cubicBezTo>
                  <a:cubicBezTo>
                    <a:pt x="2900" y="1450"/>
                    <a:pt x="2870" y="1423"/>
                    <a:pt x="2870" y="1413"/>
                  </a:cubicBezTo>
                  <a:cubicBezTo>
                    <a:pt x="2870" y="1405"/>
                    <a:pt x="2861" y="1401"/>
                    <a:pt x="2858" y="1400"/>
                  </a:cubicBezTo>
                  <a:cubicBezTo>
                    <a:pt x="2857" y="1400"/>
                    <a:pt x="2857" y="1400"/>
                    <a:pt x="2857" y="1400"/>
                  </a:cubicBezTo>
                  <a:cubicBezTo>
                    <a:pt x="2850" y="1390"/>
                    <a:pt x="2850" y="1390"/>
                    <a:pt x="2850" y="1390"/>
                  </a:cubicBezTo>
                  <a:cubicBezTo>
                    <a:pt x="2827" y="1392"/>
                    <a:pt x="2827" y="1392"/>
                    <a:pt x="2827" y="1392"/>
                  </a:cubicBezTo>
                  <a:cubicBezTo>
                    <a:pt x="2827" y="1392"/>
                    <a:pt x="2868" y="1359"/>
                    <a:pt x="2859" y="1346"/>
                  </a:cubicBezTo>
                  <a:cubicBezTo>
                    <a:pt x="2856" y="1341"/>
                    <a:pt x="2851" y="1335"/>
                    <a:pt x="2846" y="1329"/>
                  </a:cubicBezTo>
                  <a:cubicBezTo>
                    <a:pt x="2838" y="1319"/>
                    <a:pt x="2830" y="1310"/>
                    <a:pt x="2830" y="1310"/>
                  </a:cubicBezTo>
                  <a:cubicBezTo>
                    <a:pt x="2830" y="1310"/>
                    <a:pt x="2813" y="1313"/>
                    <a:pt x="2811" y="1306"/>
                  </a:cubicBezTo>
                  <a:cubicBezTo>
                    <a:pt x="2809" y="1299"/>
                    <a:pt x="2809" y="1281"/>
                    <a:pt x="2809" y="1281"/>
                  </a:cubicBezTo>
                  <a:cubicBezTo>
                    <a:pt x="2809" y="1281"/>
                    <a:pt x="2770" y="1267"/>
                    <a:pt x="2767" y="1258"/>
                  </a:cubicBezTo>
                  <a:cubicBezTo>
                    <a:pt x="2764" y="1249"/>
                    <a:pt x="2764" y="1227"/>
                    <a:pt x="2757" y="1223"/>
                  </a:cubicBezTo>
                  <a:cubicBezTo>
                    <a:pt x="2750" y="1219"/>
                    <a:pt x="2733" y="1223"/>
                    <a:pt x="2730" y="1219"/>
                  </a:cubicBezTo>
                  <a:cubicBezTo>
                    <a:pt x="2727" y="1215"/>
                    <a:pt x="2716" y="1201"/>
                    <a:pt x="2716" y="1201"/>
                  </a:cubicBezTo>
                  <a:cubicBezTo>
                    <a:pt x="2703" y="1207"/>
                    <a:pt x="2703" y="1207"/>
                    <a:pt x="2703" y="1207"/>
                  </a:cubicBezTo>
                  <a:cubicBezTo>
                    <a:pt x="2695" y="1194"/>
                    <a:pt x="2695" y="1194"/>
                    <a:pt x="2695" y="1194"/>
                  </a:cubicBezTo>
                  <a:cubicBezTo>
                    <a:pt x="2683" y="1191"/>
                    <a:pt x="2683" y="1191"/>
                    <a:pt x="2683" y="1191"/>
                  </a:cubicBezTo>
                  <a:cubicBezTo>
                    <a:pt x="2683" y="1191"/>
                    <a:pt x="2663" y="1171"/>
                    <a:pt x="2660" y="1159"/>
                  </a:cubicBezTo>
                  <a:cubicBezTo>
                    <a:pt x="2657" y="1147"/>
                    <a:pt x="2661" y="1127"/>
                    <a:pt x="2654" y="1104"/>
                  </a:cubicBezTo>
                  <a:cubicBezTo>
                    <a:pt x="2647" y="1081"/>
                    <a:pt x="2626" y="1043"/>
                    <a:pt x="2626" y="1043"/>
                  </a:cubicBezTo>
                  <a:cubicBezTo>
                    <a:pt x="2624" y="1042"/>
                    <a:pt x="2624" y="1042"/>
                    <a:pt x="2624" y="1042"/>
                  </a:cubicBezTo>
                  <a:cubicBezTo>
                    <a:pt x="2599" y="1027"/>
                    <a:pt x="2599" y="1027"/>
                    <a:pt x="2599" y="1027"/>
                  </a:cubicBezTo>
                  <a:cubicBezTo>
                    <a:pt x="2599" y="1027"/>
                    <a:pt x="2596" y="1011"/>
                    <a:pt x="2590" y="1007"/>
                  </a:cubicBezTo>
                  <a:cubicBezTo>
                    <a:pt x="2584" y="1003"/>
                    <a:pt x="2569" y="1013"/>
                    <a:pt x="2565" y="999"/>
                  </a:cubicBezTo>
                  <a:cubicBezTo>
                    <a:pt x="2561" y="985"/>
                    <a:pt x="2560" y="947"/>
                    <a:pt x="2560" y="947"/>
                  </a:cubicBezTo>
                  <a:cubicBezTo>
                    <a:pt x="2553" y="945"/>
                    <a:pt x="2553" y="945"/>
                    <a:pt x="2553" y="945"/>
                  </a:cubicBezTo>
                  <a:cubicBezTo>
                    <a:pt x="2553" y="945"/>
                    <a:pt x="2551" y="903"/>
                    <a:pt x="2551" y="898"/>
                  </a:cubicBezTo>
                  <a:cubicBezTo>
                    <a:pt x="2551" y="893"/>
                    <a:pt x="2546" y="882"/>
                    <a:pt x="2546" y="882"/>
                  </a:cubicBezTo>
                  <a:cubicBezTo>
                    <a:pt x="2558" y="879"/>
                    <a:pt x="2558" y="879"/>
                    <a:pt x="2558" y="879"/>
                  </a:cubicBezTo>
                  <a:cubicBezTo>
                    <a:pt x="2558" y="879"/>
                    <a:pt x="2540" y="864"/>
                    <a:pt x="2539" y="855"/>
                  </a:cubicBezTo>
                  <a:cubicBezTo>
                    <a:pt x="2538" y="846"/>
                    <a:pt x="2544" y="830"/>
                    <a:pt x="2536" y="824"/>
                  </a:cubicBezTo>
                  <a:cubicBezTo>
                    <a:pt x="2528" y="818"/>
                    <a:pt x="2517" y="810"/>
                    <a:pt x="2517" y="810"/>
                  </a:cubicBezTo>
                  <a:cubicBezTo>
                    <a:pt x="2517" y="810"/>
                    <a:pt x="2508" y="798"/>
                    <a:pt x="2504" y="794"/>
                  </a:cubicBezTo>
                  <a:cubicBezTo>
                    <a:pt x="2500" y="790"/>
                    <a:pt x="2499" y="797"/>
                    <a:pt x="2493" y="793"/>
                  </a:cubicBezTo>
                  <a:cubicBezTo>
                    <a:pt x="2489" y="790"/>
                    <a:pt x="2482" y="781"/>
                    <a:pt x="2477" y="771"/>
                  </a:cubicBezTo>
                  <a:cubicBezTo>
                    <a:pt x="2474" y="765"/>
                    <a:pt x="2472" y="759"/>
                    <a:pt x="2472" y="754"/>
                  </a:cubicBezTo>
                  <a:cubicBezTo>
                    <a:pt x="2471" y="739"/>
                    <a:pt x="2470" y="725"/>
                    <a:pt x="2470" y="725"/>
                  </a:cubicBezTo>
                  <a:cubicBezTo>
                    <a:pt x="2482" y="724"/>
                    <a:pt x="2482" y="724"/>
                    <a:pt x="2482" y="724"/>
                  </a:cubicBezTo>
                  <a:cubicBezTo>
                    <a:pt x="2482" y="724"/>
                    <a:pt x="2455" y="706"/>
                    <a:pt x="2442" y="678"/>
                  </a:cubicBezTo>
                  <a:cubicBezTo>
                    <a:pt x="2429" y="650"/>
                    <a:pt x="2430" y="635"/>
                    <a:pt x="2421" y="624"/>
                  </a:cubicBezTo>
                  <a:cubicBezTo>
                    <a:pt x="2412" y="613"/>
                    <a:pt x="2408" y="611"/>
                    <a:pt x="2400" y="597"/>
                  </a:cubicBezTo>
                  <a:cubicBezTo>
                    <a:pt x="2392" y="583"/>
                    <a:pt x="2392" y="561"/>
                    <a:pt x="2392" y="561"/>
                  </a:cubicBezTo>
                  <a:cubicBezTo>
                    <a:pt x="2367" y="534"/>
                    <a:pt x="2367" y="534"/>
                    <a:pt x="2367" y="534"/>
                  </a:cubicBezTo>
                  <a:cubicBezTo>
                    <a:pt x="2367" y="534"/>
                    <a:pt x="2370" y="525"/>
                    <a:pt x="2364" y="513"/>
                  </a:cubicBezTo>
                  <a:cubicBezTo>
                    <a:pt x="2358" y="501"/>
                    <a:pt x="2332" y="479"/>
                    <a:pt x="2330" y="470"/>
                  </a:cubicBezTo>
                  <a:cubicBezTo>
                    <a:pt x="2328" y="461"/>
                    <a:pt x="2320" y="456"/>
                    <a:pt x="2320" y="456"/>
                  </a:cubicBezTo>
                  <a:cubicBezTo>
                    <a:pt x="2320" y="456"/>
                    <a:pt x="2328" y="446"/>
                    <a:pt x="2320" y="435"/>
                  </a:cubicBezTo>
                  <a:cubicBezTo>
                    <a:pt x="2312" y="424"/>
                    <a:pt x="2302" y="421"/>
                    <a:pt x="2302" y="421"/>
                  </a:cubicBezTo>
                  <a:cubicBezTo>
                    <a:pt x="2313" y="408"/>
                    <a:pt x="2313" y="408"/>
                    <a:pt x="2313" y="408"/>
                  </a:cubicBezTo>
                  <a:cubicBezTo>
                    <a:pt x="2325" y="416"/>
                    <a:pt x="2325" y="416"/>
                    <a:pt x="2325" y="416"/>
                  </a:cubicBezTo>
                  <a:cubicBezTo>
                    <a:pt x="2325" y="416"/>
                    <a:pt x="2324" y="433"/>
                    <a:pt x="2333" y="439"/>
                  </a:cubicBezTo>
                  <a:cubicBezTo>
                    <a:pt x="2342" y="445"/>
                    <a:pt x="2347" y="454"/>
                    <a:pt x="2347" y="454"/>
                  </a:cubicBezTo>
                  <a:cubicBezTo>
                    <a:pt x="2346" y="471"/>
                    <a:pt x="2346" y="471"/>
                    <a:pt x="2346" y="471"/>
                  </a:cubicBezTo>
                  <a:cubicBezTo>
                    <a:pt x="2346" y="471"/>
                    <a:pt x="2378" y="523"/>
                    <a:pt x="2390" y="516"/>
                  </a:cubicBezTo>
                  <a:cubicBezTo>
                    <a:pt x="2402" y="509"/>
                    <a:pt x="2408" y="504"/>
                    <a:pt x="2408" y="504"/>
                  </a:cubicBezTo>
                  <a:cubicBezTo>
                    <a:pt x="2401" y="492"/>
                    <a:pt x="2401" y="492"/>
                    <a:pt x="2401" y="492"/>
                  </a:cubicBezTo>
                  <a:cubicBezTo>
                    <a:pt x="2401" y="492"/>
                    <a:pt x="2414" y="466"/>
                    <a:pt x="2414" y="452"/>
                  </a:cubicBezTo>
                  <a:cubicBezTo>
                    <a:pt x="2414" y="438"/>
                    <a:pt x="2423" y="421"/>
                    <a:pt x="2423" y="421"/>
                  </a:cubicBezTo>
                  <a:cubicBezTo>
                    <a:pt x="2387" y="328"/>
                    <a:pt x="2387" y="328"/>
                    <a:pt x="2387" y="328"/>
                  </a:cubicBezTo>
                  <a:cubicBezTo>
                    <a:pt x="2387" y="328"/>
                    <a:pt x="2349" y="343"/>
                    <a:pt x="2340" y="339"/>
                  </a:cubicBezTo>
                  <a:cubicBezTo>
                    <a:pt x="2331" y="335"/>
                    <a:pt x="2325" y="331"/>
                    <a:pt x="2325" y="331"/>
                  </a:cubicBezTo>
                  <a:cubicBezTo>
                    <a:pt x="2325" y="331"/>
                    <a:pt x="2316" y="342"/>
                    <a:pt x="2302" y="335"/>
                  </a:cubicBezTo>
                  <a:cubicBezTo>
                    <a:pt x="2288" y="328"/>
                    <a:pt x="2293" y="319"/>
                    <a:pt x="2277" y="316"/>
                  </a:cubicBezTo>
                  <a:cubicBezTo>
                    <a:pt x="2261" y="313"/>
                    <a:pt x="2240" y="323"/>
                    <a:pt x="2240" y="323"/>
                  </a:cubicBezTo>
                  <a:cubicBezTo>
                    <a:pt x="2240" y="323"/>
                    <a:pt x="2225" y="316"/>
                    <a:pt x="2214" y="320"/>
                  </a:cubicBezTo>
                  <a:cubicBezTo>
                    <a:pt x="2203" y="324"/>
                    <a:pt x="2195" y="339"/>
                    <a:pt x="2195" y="339"/>
                  </a:cubicBezTo>
                  <a:cubicBezTo>
                    <a:pt x="2195" y="339"/>
                    <a:pt x="2183" y="337"/>
                    <a:pt x="2179" y="339"/>
                  </a:cubicBezTo>
                  <a:cubicBezTo>
                    <a:pt x="2175" y="341"/>
                    <a:pt x="2162" y="352"/>
                    <a:pt x="2162" y="352"/>
                  </a:cubicBezTo>
                  <a:cubicBezTo>
                    <a:pt x="2162" y="352"/>
                    <a:pt x="2128" y="338"/>
                    <a:pt x="2122" y="338"/>
                  </a:cubicBezTo>
                  <a:cubicBezTo>
                    <a:pt x="2116" y="338"/>
                    <a:pt x="2105" y="341"/>
                    <a:pt x="2092" y="338"/>
                  </a:cubicBezTo>
                  <a:cubicBezTo>
                    <a:pt x="2079" y="335"/>
                    <a:pt x="2077" y="323"/>
                    <a:pt x="2064" y="322"/>
                  </a:cubicBezTo>
                  <a:cubicBezTo>
                    <a:pt x="2051" y="321"/>
                    <a:pt x="2041" y="321"/>
                    <a:pt x="2041" y="321"/>
                  </a:cubicBezTo>
                  <a:cubicBezTo>
                    <a:pt x="2041" y="321"/>
                    <a:pt x="2021" y="310"/>
                    <a:pt x="2012" y="310"/>
                  </a:cubicBezTo>
                  <a:cubicBezTo>
                    <a:pt x="2003" y="310"/>
                    <a:pt x="1998" y="324"/>
                    <a:pt x="1983" y="315"/>
                  </a:cubicBezTo>
                  <a:cubicBezTo>
                    <a:pt x="1980" y="313"/>
                    <a:pt x="1978" y="311"/>
                    <a:pt x="1976" y="309"/>
                  </a:cubicBezTo>
                  <a:cubicBezTo>
                    <a:pt x="1970" y="300"/>
                    <a:pt x="1972" y="291"/>
                    <a:pt x="1972" y="291"/>
                  </a:cubicBezTo>
                  <a:cubicBezTo>
                    <a:pt x="1957" y="296"/>
                    <a:pt x="1957" y="296"/>
                    <a:pt x="1957" y="296"/>
                  </a:cubicBezTo>
                  <a:cubicBezTo>
                    <a:pt x="1950" y="287"/>
                    <a:pt x="1950" y="287"/>
                    <a:pt x="1950" y="287"/>
                  </a:cubicBezTo>
                  <a:cubicBezTo>
                    <a:pt x="1950" y="287"/>
                    <a:pt x="1945" y="295"/>
                    <a:pt x="1938" y="295"/>
                  </a:cubicBezTo>
                  <a:cubicBezTo>
                    <a:pt x="1931" y="295"/>
                    <a:pt x="1923" y="278"/>
                    <a:pt x="1914" y="278"/>
                  </a:cubicBezTo>
                  <a:cubicBezTo>
                    <a:pt x="1905" y="278"/>
                    <a:pt x="1895" y="285"/>
                    <a:pt x="1884" y="277"/>
                  </a:cubicBezTo>
                  <a:cubicBezTo>
                    <a:pt x="1873" y="269"/>
                    <a:pt x="1882" y="260"/>
                    <a:pt x="1873" y="256"/>
                  </a:cubicBezTo>
                  <a:cubicBezTo>
                    <a:pt x="1864" y="252"/>
                    <a:pt x="1846" y="251"/>
                    <a:pt x="1846" y="251"/>
                  </a:cubicBezTo>
                  <a:cubicBezTo>
                    <a:pt x="1846" y="251"/>
                    <a:pt x="1825" y="243"/>
                    <a:pt x="1817" y="243"/>
                  </a:cubicBezTo>
                  <a:cubicBezTo>
                    <a:pt x="1809" y="243"/>
                    <a:pt x="1809" y="251"/>
                    <a:pt x="1809" y="251"/>
                  </a:cubicBezTo>
                  <a:cubicBezTo>
                    <a:pt x="1809" y="251"/>
                    <a:pt x="1779" y="249"/>
                    <a:pt x="1766" y="259"/>
                  </a:cubicBezTo>
                  <a:cubicBezTo>
                    <a:pt x="1753" y="269"/>
                    <a:pt x="1736" y="282"/>
                    <a:pt x="1736" y="298"/>
                  </a:cubicBezTo>
                  <a:cubicBezTo>
                    <a:pt x="1736" y="314"/>
                    <a:pt x="1752" y="333"/>
                    <a:pt x="1752" y="342"/>
                  </a:cubicBezTo>
                  <a:cubicBezTo>
                    <a:pt x="1752" y="351"/>
                    <a:pt x="1731" y="380"/>
                    <a:pt x="1719" y="382"/>
                  </a:cubicBezTo>
                  <a:cubicBezTo>
                    <a:pt x="1707" y="384"/>
                    <a:pt x="1689" y="387"/>
                    <a:pt x="1675" y="372"/>
                  </a:cubicBezTo>
                  <a:cubicBezTo>
                    <a:pt x="1661" y="357"/>
                    <a:pt x="1622" y="334"/>
                    <a:pt x="1607" y="333"/>
                  </a:cubicBezTo>
                  <a:cubicBezTo>
                    <a:pt x="1592" y="332"/>
                    <a:pt x="1558" y="341"/>
                    <a:pt x="1545" y="325"/>
                  </a:cubicBezTo>
                  <a:cubicBezTo>
                    <a:pt x="1532" y="309"/>
                    <a:pt x="1536" y="297"/>
                    <a:pt x="1527" y="281"/>
                  </a:cubicBezTo>
                  <a:cubicBezTo>
                    <a:pt x="1518" y="265"/>
                    <a:pt x="1500" y="268"/>
                    <a:pt x="1500" y="268"/>
                  </a:cubicBezTo>
                  <a:cubicBezTo>
                    <a:pt x="1500" y="268"/>
                    <a:pt x="1476" y="250"/>
                    <a:pt x="1468" y="249"/>
                  </a:cubicBezTo>
                  <a:cubicBezTo>
                    <a:pt x="1460" y="248"/>
                    <a:pt x="1436" y="247"/>
                    <a:pt x="1429" y="248"/>
                  </a:cubicBezTo>
                  <a:cubicBezTo>
                    <a:pt x="1422" y="249"/>
                    <a:pt x="1410" y="256"/>
                    <a:pt x="1399" y="252"/>
                  </a:cubicBezTo>
                  <a:cubicBezTo>
                    <a:pt x="1388" y="248"/>
                    <a:pt x="1368" y="232"/>
                    <a:pt x="1363" y="231"/>
                  </a:cubicBezTo>
                  <a:cubicBezTo>
                    <a:pt x="1360" y="230"/>
                    <a:pt x="1356" y="229"/>
                    <a:pt x="1352" y="228"/>
                  </a:cubicBezTo>
                  <a:cubicBezTo>
                    <a:pt x="1347" y="227"/>
                    <a:pt x="1344" y="226"/>
                    <a:pt x="1344" y="226"/>
                  </a:cubicBezTo>
                  <a:cubicBezTo>
                    <a:pt x="1337" y="207"/>
                    <a:pt x="1337" y="207"/>
                    <a:pt x="1337" y="207"/>
                  </a:cubicBezTo>
                  <a:cubicBezTo>
                    <a:pt x="1327" y="201"/>
                    <a:pt x="1327" y="201"/>
                    <a:pt x="1327" y="201"/>
                  </a:cubicBezTo>
                  <a:cubicBezTo>
                    <a:pt x="1325" y="212"/>
                    <a:pt x="1325" y="212"/>
                    <a:pt x="1325" y="212"/>
                  </a:cubicBezTo>
                  <a:cubicBezTo>
                    <a:pt x="1319" y="203"/>
                    <a:pt x="1319" y="203"/>
                    <a:pt x="1319" y="203"/>
                  </a:cubicBezTo>
                  <a:cubicBezTo>
                    <a:pt x="1319" y="203"/>
                    <a:pt x="1288" y="202"/>
                    <a:pt x="1288" y="183"/>
                  </a:cubicBezTo>
                  <a:cubicBezTo>
                    <a:pt x="1288" y="164"/>
                    <a:pt x="1286" y="174"/>
                    <a:pt x="1309" y="154"/>
                  </a:cubicBezTo>
                  <a:cubicBezTo>
                    <a:pt x="1332" y="134"/>
                    <a:pt x="1346" y="118"/>
                    <a:pt x="1333" y="102"/>
                  </a:cubicBezTo>
                  <a:cubicBezTo>
                    <a:pt x="1320" y="86"/>
                    <a:pt x="1305" y="89"/>
                    <a:pt x="1309" y="73"/>
                  </a:cubicBezTo>
                  <a:cubicBezTo>
                    <a:pt x="1313" y="57"/>
                    <a:pt x="1312" y="59"/>
                    <a:pt x="1322" y="50"/>
                  </a:cubicBezTo>
                  <a:cubicBezTo>
                    <a:pt x="1332" y="41"/>
                    <a:pt x="1340" y="19"/>
                    <a:pt x="1333" y="18"/>
                  </a:cubicBezTo>
                  <a:cubicBezTo>
                    <a:pt x="1326" y="17"/>
                    <a:pt x="1307" y="43"/>
                    <a:pt x="1302" y="45"/>
                  </a:cubicBezTo>
                  <a:cubicBezTo>
                    <a:pt x="1297" y="47"/>
                    <a:pt x="1285" y="33"/>
                    <a:pt x="1285" y="33"/>
                  </a:cubicBezTo>
                  <a:cubicBezTo>
                    <a:pt x="1285" y="33"/>
                    <a:pt x="1304" y="16"/>
                    <a:pt x="1287" y="8"/>
                  </a:cubicBezTo>
                  <a:cubicBezTo>
                    <a:pt x="1270" y="0"/>
                    <a:pt x="1243" y="19"/>
                    <a:pt x="1237" y="23"/>
                  </a:cubicBezTo>
                  <a:cubicBezTo>
                    <a:pt x="1235" y="24"/>
                    <a:pt x="1233" y="25"/>
                    <a:pt x="1230" y="25"/>
                  </a:cubicBezTo>
                  <a:cubicBezTo>
                    <a:pt x="1230" y="35"/>
                    <a:pt x="1230" y="35"/>
                    <a:pt x="1230" y="35"/>
                  </a:cubicBezTo>
                  <a:cubicBezTo>
                    <a:pt x="1230" y="25"/>
                    <a:pt x="1230" y="25"/>
                    <a:pt x="1230" y="25"/>
                  </a:cubicBezTo>
                  <a:cubicBezTo>
                    <a:pt x="1221" y="25"/>
                    <a:pt x="1210" y="24"/>
                    <a:pt x="1210" y="24"/>
                  </a:cubicBezTo>
                  <a:cubicBezTo>
                    <a:pt x="1201" y="29"/>
                    <a:pt x="1201" y="29"/>
                    <a:pt x="1201" y="29"/>
                  </a:cubicBezTo>
                  <a:cubicBezTo>
                    <a:pt x="1174" y="17"/>
                    <a:pt x="1174" y="17"/>
                    <a:pt x="1174" y="17"/>
                  </a:cubicBezTo>
                  <a:cubicBezTo>
                    <a:pt x="1164" y="19"/>
                    <a:pt x="1164" y="19"/>
                    <a:pt x="1164" y="19"/>
                  </a:cubicBezTo>
                  <a:cubicBezTo>
                    <a:pt x="1164" y="28"/>
                    <a:pt x="1164" y="28"/>
                    <a:pt x="1164" y="28"/>
                  </a:cubicBezTo>
                  <a:cubicBezTo>
                    <a:pt x="1139" y="26"/>
                    <a:pt x="1139" y="26"/>
                    <a:pt x="1139" y="26"/>
                  </a:cubicBezTo>
                  <a:cubicBezTo>
                    <a:pt x="1123" y="14"/>
                    <a:pt x="1123" y="14"/>
                    <a:pt x="1123" y="14"/>
                  </a:cubicBezTo>
                  <a:cubicBezTo>
                    <a:pt x="1119" y="33"/>
                    <a:pt x="1119" y="33"/>
                    <a:pt x="1119" y="33"/>
                  </a:cubicBezTo>
                  <a:cubicBezTo>
                    <a:pt x="1099" y="28"/>
                    <a:pt x="1099" y="28"/>
                    <a:pt x="1099" y="28"/>
                  </a:cubicBezTo>
                  <a:cubicBezTo>
                    <a:pt x="1081" y="43"/>
                    <a:pt x="1081" y="43"/>
                    <a:pt x="1081" y="43"/>
                  </a:cubicBezTo>
                  <a:cubicBezTo>
                    <a:pt x="1081" y="43"/>
                    <a:pt x="1057" y="31"/>
                    <a:pt x="1026" y="32"/>
                  </a:cubicBezTo>
                  <a:cubicBezTo>
                    <a:pt x="995" y="33"/>
                    <a:pt x="994" y="40"/>
                    <a:pt x="980" y="41"/>
                  </a:cubicBezTo>
                  <a:cubicBezTo>
                    <a:pt x="966" y="42"/>
                    <a:pt x="940" y="41"/>
                    <a:pt x="940" y="41"/>
                  </a:cubicBezTo>
                  <a:cubicBezTo>
                    <a:pt x="937" y="48"/>
                    <a:pt x="937" y="48"/>
                    <a:pt x="937" y="48"/>
                  </a:cubicBezTo>
                  <a:cubicBezTo>
                    <a:pt x="898" y="47"/>
                    <a:pt x="898" y="47"/>
                    <a:pt x="898" y="47"/>
                  </a:cubicBezTo>
                  <a:cubicBezTo>
                    <a:pt x="898" y="47"/>
                    <a:pt x="851" y="57"/>
                    <a:pt x="850" y="65"/>
                  </a:cubicBezTo>
                  <a:cubicBezTo>
                    <a:pt x="849" y="73"/>
                    <a:pt x="841" y="86"/>
                    <a:pt x="841" y="86"/>
                  </a:cubicBezTo>
                  <a:cubicBezTo>
                    <a:pt x="841" y="86"/>
                    <a:pt x="791" y="88"/>
                    <a:pt x="789" y="97"/>
                  </a:cubicBezTo>
                  <a:cubicBezTo>
                    <a:pt x="787" y="106"/>
                    <a:pt x="765" y="127"/>
                    <a:pt x="750" y="127"/>
                  </a:cubicBezTo>
                  <a:cubicBezTo>
                    <a:pt x="748" y="127"/>
                    <a:pt x="746" y="127"/>
                    <a:pt x="744" y="126"/>
                  </a:cubicBezTo>
                  <a:cubicBezTo>
                    <a:pt x="744" y="126"/>
                    <a:pt x="744" y="126"/>
                    <a:pt x="744" y="126"/>
                  </a:cubicBezTo>
                  <a:cubicBezTo>
                    <a:pt x="731" y="123"/>
                    <a:pt x="719" y="113"/>
                    <a:pt x="710" y="113"/>
                  </a:cubicBezTo>
                  <a:cubicBezTo>
                    <a:pt x="700" y="113"/>
                    <a:pt x="693" y="121"/>
                    <a:pt x="693" y="121"/>
                  </a:cubicBezTo>
                  <a:cubicBezTo>
                    <a:pt x="693" y="121"/>
                    <a:pt x="670" y="116"/>
                    <a:pt x="662" y="116"/>
                  </a:cubicBezTo>
                  <a:cubicBezTo>
                    <a:pt x="654" y="116"/>
                    <a:pt x="646" y="125"/>
                    <a:pt x="631" y="120"/>
                  </a:cubicBezTo>
                  <a:cubicBezTo>
                    <a:pt x="616" y="115"/>
                    <a:pt x="601" y="91"/>
                    <a:pt x="597" y="89"/>
                  </a:cubicBezTo>
                  <a:cubicBezTo>
                    <a:pt x="593" y="87"/>
                    <a:pt x="577" y="87"/>
                    <a:pt x="577" y="87"/>
                  </a:cubicBezTo>
                  <a:cubicBezTo>
                    <a:pt x="577" y="87"/>
                    <a:pt x="566" y="122"/>
                    <a:pt x="560" y="135"/>
                  </a:cubicBezTo>
                  <a:cubicBezTo>
                    <a:pt x="554" y="148"/>
                    <a:pt x="535" y="185"/>
                    <a:pt x="523" y="194"/>
                  </a:cubicBezTo>
                  <a:cubicBezTo>
                    <a:pt x="511" y="203"/>
                    <a:pt x="495" y="199"/>
                    <a:pt x="490" y="203"/>
                  </a:cubicBezTo>
                  <a:cubicBezTo>
                    <a:pt x="485" y="207"/>
                    <a:pt x="474" y="218"/>
                    <a:pt x="474" y="218"/>
                  </a:cubicBezTo>
                  <a:cubicBezTo>
                    <a:pt x="462" y="215"/>
                    <a:pt x="462" y="215"/>
                    <a:pt x="462" y="215"/>
                  </a:cubicBezTo>
                  <a:cubicBezTo>
                    <a:pt x="445" y="224"/>
                    <a:pt x="445" y="224"/>
                    <a:pt x="445" y="224"/>
                  </a:cubicBezTo>
                  <a:cubicBezTo>
                    <a:pt x="445" y="224"/>
                    <a:pt x="440" y="237"/>
                    <a:pt x="434" y="245"/>
                  </a:cubicBezTo>
                  <a:cubicBezTo>
                    <a:pt x="434" y="245"/>
                    <a:pt x="414" y="257"/>
                    <a:pt x="414" y="261"/>
                  </a:cubicBezTo>
                  <a:cubicBezTo>
                    <a:pt x="414" y="265"/>
                    <a:pt x="418" y="279"/>
                    <a:pt x="411" y="286"/>
                  </a:cubicBezTo>
                  <a:cubicBezTo>
                    <a:pt x="404" y="293"/>
                    <a:pt x="387" y="317"/>
                    <a:pt x="388" y="331"/>
                  </a:cubicBezTo>
                  <a:cubicBezTo>
                    <a:pt x="389" y="345"/>
                    <a:pt x="389" y="356"/>
                    <a:pt x="389" y="356"/>
                  </a:cubicBezTo>
                  <a:cubicBezTo>
                    <a:pt x="389" y="356"/>
                    <a:pt x="381" y="360"/>
                    <a:pt x="381" y="363"/>
                  </a:cubicBezTo>
                  <a:cubicBezTo>
                    <a:pt x="381" y="366"/>
                    <a:pt x="396" y="364"/>
                    <a:pt x="393" y="379"/>
                  </a:cubicBezTo>
                  <a:cubicBezTo>
                    <a:pt x="390" y="394"/>
                    <a:pt x="392" y="403"/>
                    <a:pt x="392" y="403"/>
                  </a:cubicBezTo>
                  <a:cubicBezTo>
                    <a:pt x="392" y="403"/>
                    <a:pt x="386" y="397"/>
                    <a:pt x="377" y="408"/>
                  </a:cubicBezTo>
                  <a:cubicBezTo>
                    <a:pt x="368" y="419"/>
                    <a:pt x="361" y="435"/>
                    <a:pt x="353" y="446"/>
                  </a:cubicBezTo>
                  <a:cubicBezTo>
                    <a:pt x="345" y="457"/>
                    <a:pt x="331" y="453"/>
                    <a:pt x="324" y="463"/>
                  </a:cubicBezTo>
                  <a:cubicBezTo>
                    <a:pt x="317" y="473"/>
                    <a:pt x="309" y="485"/>
                    <a:pt x="303" y="491"/>
                  </a:cubicBezTo>
                  <a:cubicBezTo>
                    <a:pt x="297" y="497"/>
                    <a:pt x="259" y="507"/>
                    <a:pt x="255" y="508"/>
                  </a:cubicBezTo>
                  <a:cubicBezTo>
                    <a:pt x="251" y="509"/>
                    <a:pt x="232" y="510"/>
                    <a:pt x="232" y="510"/>
                  </a:cubicBezTo>
                  <a:cubicBezTo>
                    <a:pt x="232" y="510"/>
                    <a:pt x="227" y="516"/>
                    <a:pt x="223" y="525"/>
                  </a:cubicBezTo>
                  <a:cubicBezTo>
                    <a:pt x="221" y="528"/>
                    <a:pt x="219" y="533"/>
                    <a:pt x="217" y="537"/>
                  </a:cubicBezTo>
                  <a:cubicBezTo>
                    <a:pt x="212" y="550"/>
                    <a:pt x="207" y="572"/>
                    <a:pt x="207" y="572"/>
                  </a:cubicBezTo>
                  <a:cubicBezTo>
                    <a:pt x="207" y="572"/>
                    <a:pt x="195" y="582"/>
                    <a:pt x="191" y="586"/>
                  </a:cubicBezTo>
                  <a:cubicBezTo>
                    <a:pt x="187" y="590"/>
                    <a:pt x="171" y="591"/>
                    <a:pt x="171" y="591"/>
                  </a:cubicBezTo>
                  <a:cubicBezTo>
                    <a:pt x="171" y="591"/>
                    <a:pt x="160" y="588"/>
                    <a:pt x="156" y="597"/>
                  </a:cubicBezTo>
                  <a:cubicBezTo>
                    <a:pt x="152" y="606"/>
                    <a:pt x="154" y="622"/>
                    <a:pt x="154" y="622"/>
                  </a:cubicBezTo>
                  <a:cubicBezTo>
                    <a:pt x="154" y="622"/>
                    <a:pt x="135" y="641"/>
                    <a:pt x="135" y="647"/>
                  </a:cubicBezTo>
                  <a:cubicBezTo>
                    <a:pt x="135" y="653"/>
                    <a:pt x="146" y="670"/>
                    <a:pt x="139" y="683"/>
                  </a:cubicBezTo>
                  <a:cubicBezTo>
                    <a:pt x="132" y="696"/>
                    <a:pt x="123" y="696"/>
                    <a:pt x="123" y="696"/>
                  </a:cubicBezTo>
                  <a:cubicBezTo>
                    <a:pt x="123" y="696"/>
                    <a:pt x="114" y="710"/>
                    <a:pt x="109" y="715"/>
                  </a:cubicBezTo>
                  <a:cubicBezTo>
                    <a:pt x="104" y="720"/>
                    <a:pt x="93" y="722"/>
                    <a:pt x="89" y="726"/>
                  </a:cubicBezTo>
                  <a:cubicBezTo>
                    <a:pt x="85" y="730"/>
                    <a:pt x="83" y="737"/>
                    <a:pt x="83" y="737"/>
                  </a:cubicBezTo>
                  <a:cubicBezTo>
                    <a:pt x="91" y="741"/>
                    <a:pt x="91" y="741"/>
                    <a:pt x="91" y="741"/>
                  </a:cubicBezTo>
                  <a:cubicBezTo>
                    <a:pt x="91" y="741"/>
                    <a:pt x="80" y="752"/>
                    <a:pt x="76" y="762"/>
                  </a:cubicBezTo>
                  <a:cubicBezTo>
                    <a:pt x="72" y="772"/>
                    <a:pt x="72" y="784"/>
                    <a:pt x="72" y="784"/>
                  </a:cubicBezTo>
                  <a:cubicBezTo>
                    <a:pt x="63" y="784"/>
                    <a:pt x="63" y="784"/>
                    <a:pt x="63" y="784"/>
                  </a:cubicBezTo>
                  <a:cubicBezTo>
                    <a:pt x="63" y="784"/>
                    <a:pt x="73" y="796"/>
                    <a:pt x="62" y="806"/>
                  </a:cubicBezTo>
                  <a:cubicBezTo>
                    <a:pt x="51" y="816"/>
                    <a:pt x="49" y="811"/>
                    <a:pt x="49" y="811"/>
                  </a:cubicBezTo>
                  <a:cubicBezTo>
                    <a:pt x="49" y="811"/>
                    <a:pt x="32" y="829"/>
                    <a:pt x="32" y="843"/>
                  </a:cubicBezTo>
                  <a:cubicBezTo>
                    <a:pt x="32" y="850"/>
                    <a:pt x="32" y="860"/>
                    <a:pt x="31" y="868"/>
                  </a:cubicBezTo>
                  <a:cubicBezTo>
                    <a:pt x="31" y="868"/>
                    <a:pt x="31" y="868"/>
                    <a:pt x="31" y="868"/>
                  </a:cubicBezTo>
                  <a:cubicBezTo>
                    <a:pt x="31" y="875"/>
                    <a:pt x="31" y="881"/>
                    <a:pt x="31" y="881"/>
                  </a:cubicBezTo>
                  <a:cubicBezTo>
                    <a:pt x="31" y="881"/>
                    <a:pt x="42" y="880"/>
                    <a:pt x="42" y="885"/>
                  </a:cubicBezTo>
                  <a:cubicBezTo>
                    <a:pt x="42" y="890"/>
                    <a:pt x="42" y="903"/>
                    <a:pt x="46" y="906"/>
                  </a:cubicBezTo>
                  <a:cubicBezTo>
                    <a:pt x="50" y="909"/>
                    <a:pt x="55" y="898"/>
                    <a:pt x="55" y="898"/>
                  </a:cubicBezTo>
                  <a:cubicBezTo>
                    <a:pt x="63" y="921"/>
                    <a:pt x="63" y="921"/>
                    <a:pt x="63" y="921"/>
                  </a:cubicBezTo>
                  <a:cubicBezTo>
                    <a:pt x="61" y="952"/>
                    <a:pt x="61" y="952"/>
                    <a:pt x="61" y="952"/>
                  </a:cubicBezTo>
                  <a:cubicBezTo>
                    <a:pt x="52" y="952"/>
                    <a:pt x="52" y="952"/>
                    <a:pt x="52" y="952"/>
                  </a:cubicBezTo>
                  <a:cubicBezTo>
                    <a:pt x="55" y="966"/>
                    <a:pt x="55" y="966"/>
                    <a:pt x="55" y="966"/>
                  </a:cubicBezTo>
                  <a:cubicBezTo>
                    <a:pt x="47" y="972"/>
                    <a:pt x="47" y="972"/>
                    <a:pt x="47" y="972"/>
                  </a:cubicBezTo>
                  <a:cubicBezTo>
                    <a:pt x="47" y="972"/>
                    <a:pt x="70" y="1001"/>
                    <a:pt x="70" y="1019"/>
                  </a:cubicBezTo>
                  <a:cubicBezTo>
                    <a:pt x="70" y="1037"/>
                    <a:pt x="64" y="1058"/>
                    <a:pt x="64" y="1058"/>
                  </a:cubicBezTo>
                  <a:cubicBezTo>
                    <a:pt x="62" y="1087"/>
                    <a:pt x="62" y="1087"/>
                    <a:pt x="62" y="1087"/>
                  </a:cubicBezTo>
                  <a:cubicBezTo>
                    <a:pt x="62" y="1087"/>
                    <a:pt x="46" y="1104"/>
                    <a:pt x="43" y="1119"/>
                  </a:cubicBezTo>
                  <a:cubicBezTo>
                    <a:pt x="41" y="1128"/>
                    <a:pt x="41" y="1143"/>
                    <a:pt x="41" y="1154"/>
                  </a:cubicBezTo>
                  <a:cubicBezTo>
                    <a:pt x="40" y="1161"/>
                    <a:pt x="40" y="1167"/>
                    <a:pt x="40" y="1168"/>
                  </a:cubicBezTo>
                  <a:cubicBezTo>
                    <a:pt x="39" y="1171"/>
                    <a:pt x="29" y="1178"/>
                    <a:pt x="22" y="1191"/>
                  </a:cubicBezTo>
                  <a:cubicBezTo>
                    <a:pt x="15" y="1204"/>
                    <a:pt x="0" y="1217"/>
                    <a:pt x="0" y="1217"/>
                  </a:cubicBezTo>
                  <a:cubicBezTo>
                    <a:pt x="2" y="1224"/>
                    <a:pt x="2" y="1224"/>
                    <a:pt x="2" y="1224"/>
                  </a:cubicBezTo>
                  <a:cubicBezTo>
                    <a:pt x="8" y="1223"/>
                    <a:pt x="8" y="1223"/>
                    <a:pt x="8" y="1223"/>
                  </a:cubicBezTo>
                  <a:cubicBezTo>
                    <a:pt x="8" y="1223"/>
                    <a:pt x="17" y="1232"/>
                    <a:pt x="17" y="1239"/>
                  </a:cubicBezTo>
                  <a:cubicBezTo>
                    <a:pt x="17" y="1246"/>
                    <a:pt x="20" y="1252"/>
                    <a:pt x="20" y="1252"/>
                  </a:cubicBezTo>
                  <a:cubicBezTo>
                    <a:pt x="29" y="1260"/>
                    <a:pt x="29" y="1260"/>
                    <a:pt x="29" y="1260"/>
                  </a:cubicBezTo>
                  <a:cubicBezTo>
                    <a:pt x="29" y="1260"/>
                    <a:pt x="28" y="1261"/>
                    <a:pt x="28" y="1268"/>
                  </a:cubicBezTo>
                  <a:cubicBezTo>
                    <a:pt x="28" y="1273"/>
                    <a:pt x="32" y="1277"/>
                    <a:pt x="34" y="1280"/>
                  </a:cubicBezTo>
                  <a:cubicBezTo>
                    <a:pt x="35" y="1281"/>
                    <a:pt x="36" y="1282"/>
                    <a:pt x="36" y="1282"/>
                  </a:cubicBezTo>
                  <a:cubicBezTo>
                    <a:pt x="36" y="1282"/>
                    <a:pt x="26" y="1297"/>
                    <a:pt x="25" y="1304"/>
                  </a:cubicBezTo>
                  <a:cubicBezTo>
                    <a:pt x="25" y="1305"/>
                    <a:pt x="25" y="1305"/>
                    <a:pt x="25" y="1306"/>
                  </a:cubicBezTo>
                  <a:cubicBezTo>
                    <a:pt x="24" y="1313"/>
                    <a:pt x="24" y="1323"/>
                    <a:pt x="24" y="1323"/>
                  </a:cubicBezTo>
                  <a:cubicBezTo>
                    <a:pt x="18" y="1326"/>
                    <a:pt x="18" y="1326"/>
                    <a:pt x="18" y="1326"/>
                  </a:cubicBezTo>
                  <a:cubicBezTo>
                    <a:pt x="18" y="1326"/>
                    <a:pt x="22" y="1347"/>
                    <a:pt x="31" y="1352"/>
                  </a:cubicBezTo>
                  <a:cubicBezTo>
                    <a:pt x="40" y="1357"/>
                    <a:pt x="50" y="1352"/>
                    <a:pt x="50" y="1352"/>
                  </a:cubicBezTo>
                  <a:cubicBezTo>
                    <a:pt x="46" y="1375"/>
                    <a:pt x="46" y="1375"/>
                    <a:pt x="46" y="1375"/>
                  </a:cubicBezTo>
                  <a:cubicBezTo>
                    <a:pt x="46" y="1375"/>
                    <a:pt x="54" y="1383"/>
                    <a:pt x="61" y="1377"/>
                  </a:cubicBezTo>
                  <a:cubicBezTo>
                    <a:pt x="68" y="1371"/>
                    <a:pt x="92" y="1372"/>
                    <a:pt x="92" y="1372"/>
                  </a:cubicBezTo>
                  <a:cubicBezTo>
                    <a:pt x="109" y="1366"/>
                    <a:pt x="109" y="1366"/>
                    <a:pt x="109" y="1366"/>
                  </a:cubicBezTo>
                  <a:cubicBezTo>
                    <a:pt x="109" y="1381"/>
                    <a:pt x="109" y="1381"/>
                    <a:pt x="109" y="1381"/>
                  </a:cubicBezTo>
                  <a:cubicBezTo>
                    <a:pt x="109" y="1381"/>
                    <a:pt x="85" y="1369"/>
                    <a:pt x="83" y="1379"/>
                  </a:cubicBezTo>
                  <a:cubicBezTo>
                    <a:pt x="81" y="1389"/>
                    <a:pt x="88" y="1395"/>
                    <a:pt x="88" y="1395"/>
                  </a:cubicBezTo>
                  <a:cubicBezTo>
                    <a:pt x="109" y="1390"/>
                    <a:pt x="109" y="1390"/>
                    <a:pt x="109" y="1390"/>
                  </a:cubicBezTo>
                  <a:cubicBezTo>
                    <a:pt x="85" y="1402"/>
                    <a:pt x="85" y="1402"/>
                    <a:pt x="85" y="1402"/>
                  </a:cubicBezTo>
                  <a:cubicBezTo>
                    <a:pt x="104" y="1430"/>
                    <a:pt x="104" y="1430"/>
                    <a:pt x="104" y="1430"/>
                  </a:cubicBezTo>
                  <a:cubicBezTo>
                    <a:pt x="109" y="1415"/>
                    <a:pt x="109" y="1415"/>
                    <a:pt x="109" y="1415"/>
                  </a:cubicBezTo>
                  <a:cubicBezTo>
                    <a:pt x="109" y="1415"/>
                    <a:pt x="113" y="1429"/>
                    <a:pt x="118" y="1431"/>
                  </a:cubicBezTo>
                  <a:cubicBezTo>
                    <a:pt x="123" y="1433"/>
                    <a:pt x="128" y="1432"/>
                    <a:pt x="128" y="1432"/>
                  </a:cubicBezTo>
                  <a:cubicBezTo>
                    <a:pt x="128" y="1432"/>
                    <a:pt x="119" y="1456"/>
                    <a:pt x="134" y="1463"/>
                  </a:cubicBezTo>
                  <a:cubicBezTo>
                    <a:pt x="149" y="1470"/>
                    <a:pt x="154" y="1467"/>
                    <a:pt x="154" y="1467"/>
                  </a:cubicBezTo>
                  <a:cubicBezTo>
                    <a:pt x="154" y="1467"/>
                    <a:pt x="151" y="1479"/>
                    <a:pt x="155" y="1483"/>
                  </a:cubicBezTo>
                  <a:cubicBezTo>
                    <a:pt x="159" y="1487"/>
                    <a:pt x="168" y="1478"/>
                    <a:pt x="168" y="1478"/>
                  </a:cubicBezTo>
                  <a:cubicBezTo>
                    <a:pt x="168" y="1478"/>
                    <a:pt x="172" y="1498"/>
                    <a:pt x="176" y="1505"/>
                  </a:cubicBezTo>
                  <a:cubicBezTo>
                    <a:pt x="180" y="1512"/>
                    <a:pt x="195" y="1523"/>
                    <a:pt x="195" y="1523"/>
                  </a:cubicBezTo>
                  <a:cubicBezTo>
                    <a:pt x="186" y="1528"/>
                    <a:pt x="186" y="1528"/>
                    <a:pt x="186" y="1528"/>
                  </a:cubicBezTo>
                  <a:cubicBezTo>
                    <a:pt x="195" y="1535"/>
                    <a:pt x="195" y="1535"/>
                    <a:pt x="195" y="1535"/>
                  </a:cubicBezTo>
                  <a:cubicBezTo>
                    <a:pt x="195" y="1535"/>
                    <a:pt x="187" y="1544"/>
                    <a:pt x="187" y="1553"/>
                  </a:cubicBezTo>
                  <a:cubicBezTo>
                    <a:pt x="187" y="1562"/>
                    <a:pt x="202" y="1572"/>
                    <a:pt x="202" y="1572"/>
                  </a:cubicBezTo>
                  <a:cubicBezTo>
                    <a:pt x="201" y="1590"/>
                    <a:pt x="201" y="1590"/>
                    <a:pt x="201" y="1590"/>
                  </a:cubicBezTo>
                  <a:cubicBezTo>
                    <a:pt x="215" y="1601"/>
                    <a:pt x="215" y="1601"/>
                    <a:pt x="215" y="1601"/>
                  </a:cubicBezTo>
                  <a:cubicBezTo>
                    <a:pt x="215" y="1601"/>
                    <a:pt x="214" y="1608"/>
                    <a:pt x="223" y="1617"/>
                  </a:cubicBezTo>
                  <a:cubicBezTo>
                    <a:pt x="232" y="1626"/>
                    <a:pt x="251" y="1626"/>
                    <a:pt x="251" y="1626"/>
                  </a:cubicBezTo>
                  <a:cubicBezTo>
                    <a:pt x="271" y="1648"/>
                    <a:pt x="271" y="1648"/>
                    <a:pt x="271" y="1648"/>
                  </a:cubicBezTo>
                  <a:cubicBezTo>
                    <a:pt x="257" y="1632"/>
                    <a:pt x="257" y="1632"/>
                    <a:pt x="257" y="1632"/>
                  </a:cubicBezTo>
                  <a:cubicBezTo>
                    <a:pt x="280" y="1658"/>
                    <a:pt x="280" y="1658"/>
                    <a:pt x="280" y="1658"/>
                  </a:cubicBezTo>
                  <a:cubicBezTo>
                    <a:pt x="297" y="1660"/>
                    <a:pt x="297" y="1660"/>
                    <a:pt x="297" y="1660"/>
                  </a:cubicBezTo>
                  <a:cubicBezTo>
                    <a:pt x="305" y="1678"/>
                    <a:pt x="305" y="1678"/>
                    <a:pt x="305" y="1678"/>
                  </a:cubicBezTo>
                  <a:cubicBezTo>
                    <a:pt x="305" y="1678"/>
                    <a:pt x="323" y="1674"/>
                    <a:pt x="327" y="1682"/>
                  </a:cubicBezTo>
                  <a:cubicBezTo>
                    <a:pt x="331" y="1690"/>
                    <a:pt x="346" y="1716"/>
                    <a:pt x="362" y="1730"/>
                  </a:cubicBezTo>
                  <a:cubicBezTo>
                    <a:pt x="378" y="1744"/>
                    <a:pt x="406" y="1751"/>
                    <a:pt x="413" y="1756"/>
                  </a:cubicBezTo>
                  <a:cubicBezTo>
                    <a:pt x="420" y="1761"/>
                    <a:pt x="437" y="1779"/>
                    <a:pt x="452" y="1779"/>
                  </a:cubicBezTo>
                  <a:cubicBezTo>
                    <a:pt x="453" y="1779"/>
                    <a:pt x="454" y="1779"/>
                    <a:pt x="455" y="1779"/>
                  </a:cubicBezTo>
                  <a:cubicBezTo>
                    <a:pt x="467" y="1777"/>
                    <a:pt x="470" y="1767"/>
                    <a:pt x="470" y="1767"/>
                  </a:cubicBezTo>
                  <a:cubicBezTo>
                    <a:pt x="479" y="1767"/>
                    <a:pt x="479" y="1767"/>
                    <a:pt x="479" y="1767"/>
                  </a:cubicBezTo>
                  <a:cubicBezTo>
                    <a:pt x="489" y="1759"/>
                    <a:pt x="489" y="1759"/>
                    <a:pt x="489" y="1759"/>
                  </a:cubicBezTo>
                  <a:cubicBezTo>
                    <a:pt x="489" y="1759"/>
                    <a:pt x="535" y="1734"/>
                    <a:pt x="555" y="1736"/>
                  </a:cubicBezTo>
                  <a:cubicBezTo>
                    <a:pt x="575" y="1738"/>
                    <a:pt x="582" y="1732"/>
                    <a:pt x="582" y="1732"/>
                  </a:cubicBezTo>
                  <a:cubicBezTo>
                    <a:pt x="582" y="1732"/>
                    <a:pt x="613" y="1721"/>
                    <a:pt x="622" y="1726"/>
                  </a:cubicBezTo>
                  <a:cubicBezTo>
                    <a:pt x="631" y="1731"/>
                    <a:pt x="633" y="1736"/>
                    <a:pt x="640" y="1735"/>
                  </a:cubicBezTo>
                  <a:cubicBezTo>
                    <a:pt x="647" y="1734"/>
                    <a:pt x="660" y="1725"/>
                    <a:pt x="660" y="1725"/>
                  </a:cubicBezTo>
                  <a:cubicBezTo>
                    <a:pt x="660" y="1725"/>
                    <a:pt x="661" y="1735"/>
                    <a:pt x="677" y="1742"/>
                  </a:cubicBezTo>
                  <a:cubicBezTo>
                    <a:pt x="681" y="1744"/>
                    <a:pt x="685" y="1745"/>
                    <a:pt x="689" y="1746"/>
                  </a:cubicBezTo>
                  <a:cubicBezTo>
                    <a:pt x="698" y="1748"/>
                    <a:pt x="704" y="1748"/>
                    <a:pt x="704" y="1748"/>
                  </a:cubicBezTo>
                  <a:cubicBezTo>
                    <a:pt x="704" y="1748"/>
                    <a:pt x="708" y="1763"/>
                    <a:pt x="718" y="1759"/>
                  </a:cubicBezTo>
                  <a:cubicBezTo>
                    <a:pt x="728" y="1755"/>
                    <a:pt x="749" y="1737"/>
                    <a:pt x="756" y="1735"/>
                  </a:cubicBezTo>
                  <a:cubicBezTo>
                    <a:pt x="763" y="1733"/>
                    <a:pt x="774" y="1735"/>
                    <a:pt x="774" y="1735"/>
                  </a:cubicBezTo>
                  <a:cubicBezTo>
                    <a:pt x="774" y="1735"/>
                    <a:pt x="795" y="1717"/>
                    <a:pt x="798" y="1716"/>
                  </a:cubicBezTo>
                  <a:cubicBezTo>
                    <a:pt x="801" y="1715"/>
                    <a:pt x="816" y="1712"/>
                    <a:pt x="816" y="1712"/>
                  </a:cubicBezTo>
                  <a:cubicBezTo>
                    <a:pt x="816" y="1712"/>
                    <a:pt x="822" y="1696"/>
                    <a:pt x="830" y="1697"/>
                  </a:cubicBezTo>
                  <a:cubicBezTo>
                    <a:pt x="838" y="1698"/>
                    <a:pt x="844" y="1706"/>
                    <a:pt x="853" y="1701"/>
                  </a:cubicBezTo>
                  <a:cubicBezTo>
                    <a:pt x="858" y="1698"/>
                    <a:pt x="864" y="1692"/>
                    <a:pt x="870" y="1687"/>
                  </a:cubicBezTo>
                  <a:cubicBezTo>
                    <a:pt x="875" y="1681"/>
                    <a:pt x="881" y="1677"/>
                    <a:pt x="887" y="1676"/>
                  </a:cubicBezTo>
                  <a:cubicBezTo>
                    <a:pt x="891" y="1675"/>
                    <a:pt x="895" y="1675"/>
                    <a:pt x="900" y="1675"/>
                  </a:cubicBezTo>
                  <a:cubicBezTo>
                    <a:pt x="900" y="1675"/>
                    <a:pt x="900" y="1675"/>
                    <a:pt x="900" y="1675"/>
                  </a:cubicBezTo>
                  <a:cubicBezTo>
                    <a:pt x="911" y="1676"/>
                    <a:pt x="923" y="1678"/>
                    <a:pt x="923" y="1678"/>
                  </a:cubicBezTo>
                  <a:cubicBezTo>
                    <a:pt x="931" y="1664"/>
                    <a:pt x="931" y="1664"/>
                    <a:pt x="931" y="1664"/>
                  </a:cubicBezTo>
                  <a:cubicBezTo>
                    <a:pt x="931" y="1664"/>
                    <a:pt x="935" y="1666"/>
                    <a:pt x="941" y="1669"/>
                  </a:cubicBezTo>
                  <a:cubicBezTo>
                    <a:pt x="948" y="1672"/>
                    <a:pt x="958" y="1675"/>
                    <a:pt x="964" y="1673"/>
                  </a:cubicBezTo>
                  <a:cubicBezTo>
                    <a:pt x="975" y="1669"/>
                    <a:pt x="985" y="1661"/>
                    <a:pt x="985" y="1661"/>
                  </a:cubicBezTo>
                  <a:cubicBezTo>
                    <a:pt x="988" y="1668"/>
                    <a:pt x="988" y="1668"/>
                    <a:pt x="988" y="1668"/>
                  </a:cubicBezTo>
                  <a:cubicBezTo>
                    <a:pt x="988" y="1668"/>
                    <a:pt x="1021" y="1661"/>
                    <a:pt x="1037" y="1680"/>
                  </a:cubicBezTo>
                  <a:cubicBezTo>
                    <a:pt x="1053" y="1699"/>
                    <a:pt x="1054" y="1708"/>
                    <a:pt x="1054" y="1708"/>
                  </a:cubicBezTo>
                  <a:cubicBezTo>
                    <a:pt x="1068" y="1707"/>
                    <a:pt x="1068" y="1707"/>
                    <a:pt x="1068" y="1707"/>
                  </a:cubicBezTo>
                  <a:cubicBezTo>
                    <a:pt x="1068" y="1707"/>
                    <a:pt x="1058" y="1722"/>
                    <a:pt x="1061" y="1723"/>
                  </a:cubicBezTo>
                  <a:cubicBezTo>
                    <a:pt x="1064" y="1724"/>
                    <a:pt x="1074" y="1717"/>
                    <a:pt x="1074" y="1720"/>
                  </a:cubicBezTo>
                  <a:cubicBezTo>
                    <a:pt x="1074" y="1723"/>
                    <a:pt x="1069" y="1731"/>
                    <a:pt x="1069" y="1739"/>
                  </a:cubicBezTo>
                  <a:cubicBezTo>
                    <a:pt x="1069" y="1747"/>
                    <a:pt x="1077" y="1776"/>
                    <a:pt x="1098" y="1777"/>
                  </a:cubicBezTo>
                  <a:cubicBezTo>
                    <a:pt x="1119" y="1778"/>
                    <a:pt x="1132" y="1776"/>
                    <a:pt x="1132" y="1776"/>
                  </a:cubicBezTo>
                  <a:cubicBezTo>
                    <a:pt x="1135" y="1758"/>
                    <a:pt x="1135" y="1758"/>
                    <a:pt x="1135" y="1758"/>
                  </a:cubicBezTo>
                  <a:cubicBezTo>
                    <a:pt x="1153" y="1768"/>
                    <a:pt x="1153" y="1768"/>
                    <a:pt x="1153" y="1768"/>
                  </a:cubicBezTo>
                  <a:cubicBezTo>
                    <a:pt x="1169" y="1763"/>
                    <a:pt x="1169" y="1763"/>
                    <a:pt x="1169" y="1763"/>
                  </a:cubicBezTo>
                  <a:cubicBezTo>
                    <a:pt x="1178" y="1772"/>
                    <a:pt x="1178" y="1772"/>
                    <a:pt x="1178" y="1772"/>
                  </a:cubicBezTo>
                  <a:cubicBezTo>
                    <a:pt x="1206" y="1771"/>
                    <a:pt x="1206" y="1771"/>
                    <a:pt x="1206" y="1771"/>
                  </a:cubicBezTo>
                  <a:cubicBezTo>
                    <a:pt x="1206" y="1755"/>
                    <a:pt x="1206" y="1755"/>
                    <a:pt x="1206" y="1755"/>
                  </a:cubicBezTo>
                  <a:cubicBezTo>
                    <a:pt x="1223" y="1754"/>
                    <a:pt x="1223" y="1754"/>
                    <a:pt x="1223" y="1754"/>
                  </a:cubicBezTo>
                  <a:cubicBezTo>
                    <a:pt x="1222" y="1757"/>
                    <a:pt x="1222" y="1757"/>
                    <a:pt x="1222" y="1757"/>
                  </a:cubicBezTo>
                  <a:cubicBezTo>
                    <a:pt x="1218" y="1766"/>
                    <a:pt x="1218" y="1766"/>
                    <a:pt x="1218" y="1766"/>
                  </a:cubicBezTo>
                  <a:cubicBezTo>
                    <a:pt x="1236" y="1763"/>
                    <a:pt x="1236" y="1763"/>
                    <a:pt x="1236" y="1763"/>
                  </a:cubicBezTo>
                  <a:cubicBezTo>
                    <a:pt x="1236" y="1763"/>
                    <a:pt x="1235" y="1785"/>
                    <a:pt x="1245" y="1794"/>
                  </a:cubicBezTo>
                  <a:cubicBezTo>
                    <a:pt x="1255" y="1803"/>
                    <a:pt x="1262" y="1805"/>
                    <a:pt x="1262" y="1805"/>
                  </a:cubicBezTo>
                  <a:cubicBezTo>
                    <a:pt x="1276" y="1792"/>
                    <a:pt x="1276" y="1792"/>
                    <a:pt x="1276" y="1792"/>
                  </a:cubicBezTo>
                  <a:cubicBezTo>
                    <a:pt x="1263" y="1812"/>
                    <a:pt x="1263" y="1812"/>
                    <a:pt x="1263" y="1812"/>
                  </a:cubicBezTo>
                  <a:cubicBezTo>
                    <a:pt x="1275" y="1830"/>
                    <a:pt x="1275" y="1830"/>
                    <a:pt x="1275" y="1830"/>
                  </a:cubicBezTo>
                  <a:cubicBezTo>
                    <a:pt x="1288" y="1835"/>
                    <a:pt x="1288" y="1835"/>
                    <a:pt x="1288" y="1835"/>
                  </a:cubicBezTo>
                  <a:cubicBezTo>
                    <a:pt x="1286" y="1865"/>
                    <a:pt x="1286" y="1865"/>
                    <a:pt x="1286" y="1865"/>
                  </a:cubicBezTo>
                  <a:cubicBezTo>
                    <a:pt x="1279" y="1867"/>
                    <a:pt x="1279" y="1867"/>
                    <a:pt x="1279" y="1867"/>
                  </a:cubicBezTo>
                  <a:cubicBezTo>
                    <a:pt x="1280" y="1888"/>
                    <a:pt x="1280" y="1888"/>
                    <a:pt x="1280" y="1888"/>
                  </a:cubicBezTo>
                  <a:cubicBezTo>
                    <a:pt x="1274" y="1891"/>
                    <a:pt x="1274" y="1891"/>
                    <a:pt x="1274" y="1891"/>
                  </a:cubicBezTo>
                  <a:cubicBezTo>
                    <a:pt x="1274" y="1891"/>
                    <a:pt x="1278" y="1909"/>
                    <a:pt x="1273" y="1917"/>
                  </a:cubicBezTo>
                  <a:cubicBezTo>
                    <a:pt x="1268" y="1925"/>
                    <a:pt x="1250" y="1938"/>
                    <a:pt x="1254" y="1945"/>
                  </a:cubicBezTo>
                  <a:cubicBezTo>
                    <a:pt x="1257" y="1951"/>
                    <a:pt x="1267" y="1954"/>
                    <a:pt x="1271" y="1955"/>
                  </a:cubicBezTo>
                  <a:cubicBezTo>
                    <a:pt x="1279" y="1953"/>
                    <a:pt x="1279" y="1953"/>
                    <a:pt x="1279" y="1953"/>
                  </a:cubicBezTo>
                  <a:cubicBezTo>
                    <a:pt x="1271" y="1955"/>
                    <a:pt x="1271" y="1955"/>
                    <a:pt x="1271" y="1955"/>
                  </a:cubicBezTo>
                  <a:cubicBezTo>
                    <a:pt x="1272" y="1956"/>
                    <a:pt x="1273" y="1956"/>
                    <a:pt x="1273" y="1956"/>
                  </a:cubicBezTo>
                  <a:cubicBezTo>
                    <a:pt x="1265" y="1961"/>
                    <a:pt x="1265" y="1961"/>
                    <a:pt x="1265" y="1961"/>
                  </a:cubicBezTo>
                  <a:cubicBezTo>
                    <a:pt x="1265" y="1961"/>
                    <a:pt x="1274" y="1989"/>
                    <a:pt x="1270" y="1991"/>
                  </a:cubicBezTo>
                  <a:cubicBezTo>
                    <a:pt x="1266" y="1993"/>
                    <a:pt x="1255" y="1991"/>
                    <a:pt x="1255" y="1991"/>
                  </a:cubicBezTo>
                  <a:cubicBezTo>
                    <a:pt x="1255" y="1991"/>
                    <a:pt x="1258" y="2032"/>
                    <a:pt x="1248" y="2043"/>
                  </a:cubicBezTo>
                  <a:cubicBezTo>
                    <a:pt x="1238" y="2054"/>
                    <a:pt x="1225" y="2050"/>
                    <a:pt x="1225" y="2050"/>
                  </a:cubicBezTo>
                  <a:cubicBezTo>
                    <a:pt x="1242" y="2087"/>
                    <a:pt x="1242" y="2087"/>
                    <a:pt x="1242" y="2087"/>
                  </a:cubicBezTo>
                  <a:cubicBezTo>
                    <a:pt x="1253" y="2079"/>
                    <a:pt x="1253" y="2079"/>
                    <a:pt x="1253" y="2079"/>
                  </a:cubicBezTo>
                  <a:cubicBezTo>
                    <a:pt x="1259" y="2092"/>
                    <a:pt x="1259" y="2092"/>
                    <a:pt x="1259" y="2092"/>
                  </a:cubicBezTo>
                  <a:cubicBezTo>
                    <a:pt x="1259" y="2092"/>
                    <a:pt x="1250" y="2105"/>
                    <a:pt x="1252" y="2112"/>
                  </a:cubicBezTo>
                  <a:cubicBezTo>
                    <a:pt x="1254" y="2119"/>
                    <a:pt x="1267" y="2116"/>
                    <a:pt x="1267" y="2116"/>
                  </a:cubicBezTo>
                  <a:cubicBezTo>
                    <a:pt x="1271" y="2143"/>
                    <a:pt x="1271" y="2143"/>
                    <a:pt x="1271" y="2143"/>
                  </a:cubicBezTo>
                  <a:cubicBezTo>
                    <a:pt x="1291" y="2147"/>
                    <a:pt x="1291" y="2147"/>
                    <a:pt x="1291" y="2147"/>
                  </a:cubicBezTo>
                  <a:cubicBezTo>
                    <a:pt x="1286" y="2155"/>
                    <a:pt x="1286" y="2155"/>
                    <a:pt x="1286" y="2155"/>
                  </a:cubicBezTo>
                  <a:cubicBezTo>
                    <a:pt x="1319" y="2190"/>
                    <a:pt x="1319" y="2190"/>
                    <a:pt x="1319" y="2190"/>
                  </a:cubicBezTo>
                  <a:cubicBezTo>
                    <a:pt x="1316" y="2195"/>
                    <a:pt x="1316" y="2195"/>
                    <a:pt x="1316" y="2195"/>
                  </a:cubicBezTo>
                  <a:cubicBezTo>
                    <a:pt x="1338" y="2222"/>
                    <a:pt x="1338" y="2222"/>
                    <a:pt x="1338" y="2222"/>
                  </a:cubicBezTo>
                  <a:cubicBezTo>
                    <a:pt x="1339" y="2223"/>
                    <a:pt x="1339" y="2223"/>
                    <a:pt x="1339" y="2223"/>
                  </a:cubicBezTo>
                  <a:cubicBezTo>
                    <a:pt x="1375" y="2254"/>
                    <a:pt x="1375" y="2254"/>
                    <a:pt x="1375" y="2254"/>
                  </a:cubicBezTo>
                  <a:cubicBezTo>
                    <a:pt x="1376" y="2266"/>
                    <a:pt x="1376" y="2266"/>
                    <a:pt x="1376" y="2266"/>
                  </a:cubicBezTo>
                  <a:cubicBezTo>
                    <a:pt x="1388" y="2282"/>
                    <a:pt x="1388" y="2282"/>
                    <a:pt x="1388" y="2282"/>
                  </a:cubicBezTo>
                  <a:cubicBezTo>
                    <a:pt x="1392" y="2320"/>
                    <a:pt x="1392" y="2320"/>
                    <a:pt x="1392" y="2320"/>
                  </a:cubicBezTo>
                  <a:cubicBezTo>
                    <a:pt x="1392" y="2320"/>
                    <a:pt x="1393" y="2321"/>
                    <a:pt x="1394" y="2322"/>
                  </a:cubicBezTo>
                  <a:cubicBezTo>
                    <a:pt x="1398" y="2320"/>
                    <a:pt x="1401" y="2318"/>
                    <a:pt x="1404" y="2316"/>
                  </a:cubicBezTo>
                  <a:cubicBezTo>
                    <a:pt x="1401" y="2318"/>
                    <a:pt x="1398" y="2320"/>
                    <a:pt x="1394" y="2322"/>
                  </a:cubicBezTo>
                  <a:cubicBezTo>
                    <a:pt x="1398" y="2325"/>
                    <a:pt x="1405" y="2332"/>
                    <a:pt x="1406" y="2337"/>
                  </a:cubicBezTo>
                  <a:cubicBezTo>
                    <a:pt x="1406" y="2338"/>
                    <a:pt x="1406" y="2339"/>
                    <a:pt x="1405" y="2340"/>
                  </a:cubicBezTo>
                  <a:cubicBezTo>
                    <a:pt x="1399" y="2344"/>
                    <a:pt x="1394" y="2345"/>
                    <a:pt x="1394" y="2345"/>
                  </a:cubicBezTo>
                  <a:cubicBezTo>
                    <a:pt x="1394" y="2345"/>
                    <a:pt x="1407" y="2364"/>
                    <a:pt x="1410" y="2371"/>
                  </a:cubicBezTo>
                  <a:cubicBezTo>
                    <a:pt x="1413" y="2378"/>
                    <a:pt x="1422" y="2381"/>
                    <a:pt x="1422" y="2381"/>
                  </a:cubicBezTo>
                  <a:cubicBezTo>
                    <a:pt x="1418" y="2400"/>
                    <a:pt x="1418" y="2400"/>
                    <a:pt x="1418" y="2400"/>
                  </a:cubicBezTo>
                  <a:cubicBezTo>
                    <a:pt x="1418" y="2400"/>
                    <a:pt x="1450" y="2437"/>
                    <a:pt x="1447" y="2464"/>
                  </a:cubicBezTo>
                  <a:cubicBezTo>
                    <a:pt x="1444" y="2491"/>
                    <a:pt x="1431" y="2497"/>
                    <a:pt x="1431" y="2497"/>
                  </a:cubicBezTo>
                  <a:cubicBezTo>
                    <a:pt x="1430" y="2514"/>
                    <a:pt x="1430" y="2514"/>
                    <a:pt x="1430" y="2514"/>
                  </a:cubicBezTo>
                  <a:cubicBezTo>
                    <a:pt x="1437" y="2513"/>
                    <a:pt x="1437" y="2513"/>
                    <a:pt x="1437" y="2513"/>
                  </a:cubicBezTo>
                  <a:cubicBezTo>
                    <a:pt x="1437" y="2513"/>
                    <a:pt x="1433" y="2536"/>
                    <a:pt x="1447" y="2557"/>
                  </a:cubicBezTo>
                  <a:cubicBezTo>
                    <a:pt x="1461" y="2578"/>
                    <a:pt x="1473" y="2616"/>
                    <a:pt x="1470" y="2631"/>
                  </a:cubicBezTo>
                  <a:cubicBezTo>
                    <a:pt x="1467" y="2646"/>
                    <a:pt x="1456" y="2663"/>
                    <a:pt x="1456" y="2663"/>
                  </a:cubicBezTo>
                  <a:cubicBezTo>
                    <a:pt x="1456" y="2663"/>
                    <a:pt x="1463" y="2679"/>
                    <a:pt x="1455" y="2685"/>
                  </a:cubicBezTo>
                  <a:cubicBezTo>
                    <a:pt x="1447" y="2691"/>
                    <a:pt x="1434" y="2689"/>
                    <a:pt x="1434" y="2689"/>
                  </a:cubicBezTo>
                  <a:cubicBezTo>
                    <a:pt x="1428" y="2703"/>
                    <a:pt x="1428" y="2703"/>
                    <a:pt x="1428" y="2703"/>
                  </a:cubicBezTo>
                  <a:cubicBezTo>
                    <a:pt x="1430" y="2718"/>
                    <a:pt x="1430" y="2718"/>
                    <a:pt x="1430" y="2718"/>
                  </a:cubicBezTo>
                  <a:cubicBezTo>
                    <a:pt x="1430" y="2718"/>
                    <a:pt x="1405" y="2715"/>
                    <a:pt x="1406" y="2727"/>
                  </a:cubicBezTo>
                  <a:cubicBezTo>
                    <a:pt x="1407" y="2739"/>
                    <a:pt x="1403" y="2757"/>
                    <a:pt x="1403" y="2757"/>
                  </a:cubicBezTo>
                  <a:cubicBezTo>
                    <a:pt x="1396" y="2767"/>
                    <a:pt x="1396" y="2767"/>
                    <a:pt x="1396" y="2767"/>
                  </a:cubicBezTo>
                  <a:cubicBezTo>
                    <a:pt x="1396" y="2767"/>
                    <a:pt x="1400" y="2799"/>
                    <a:pt x="1397" y="2809"/>
                  </a:cubicBezTo>
                  <a:cubicBezTo>
                    <a:pt x="1394" y="2819"/>
                    <a:pt x="1383" y="2822"/>
                    <a:pt x="1383" y="2822"/>
                  </a:cubicBezTo>
                  <a:cubicBezTo>
                    <a:pt x="1383" y="2849"/>
                    <a:pt x="1383" y="2849"/>
                    <a:pt x="1383" y="2849"/>
                  </a:cubicBezTo>
                  <a:cubicBezTo>
                    <a:pt x="1368" y="2861"/>
                    <a:pt x="1368" y="2861"/>
                    <a:pt x="1368" y="2861"/>
                  </a:cubicBezTo>
                  <a:cubicBezTo>
                    <a:pt x="1368" y="2888"/>
                    <a:pt x="1368" y="2888"/>
                    <a:pt x="1368" y="2888"/>
                  </a:cubicBezTo>
                  <a:cubicBezTo>
                    <a:pt x="1375" y="2897"/>
                    <a:pt x="1375" y="2897"/>
                    <a:pt x="1375" y="2897"/>
                  </a:cubicBezTo>
                  <a:cubicBezTo>
                    <a:pt x="1362" y="2912"/>
                    <a:pt x="1362" y="2912"/>
                    <a:pt x="1362" y="2912"/>
                  </a:cubicBezTo>
                  <a:cubicBezTo>
                    <a:pt x="1365" y="2939"/>
                    <a:pt x="1365" y="2939"/>
                    <a:pt x="1365" y="2939"/>
                  </a:cubicBezTo>
                  <a:cubicBezTo>
                    <a:pt x="1369" y="2985"/>
                    <a:pt x="1369" y="2985"/>
                    <a:pt x="1369" y="2985"/>
                  </a:cubicBezTo>
                  <a:cubicBezTo>
                    <a:pt x="1369" y="2985"/>
                    <a:pt x="1378" y="3002"/>
                    <a:pt x="1387" y="3015"/>
                  </a:cubicBezTo>
                  <a:cubicBezTo>
                    <a:pt x="1396" y="3028"/>
                    <a:pt x="1429" y="3076"/>
                    <a:pt x="1430" y="3093"/>
                  </a:cubicBezTo>
                  <a:cubicBezTo>
                    <a:pt x="1431" y="3110"/>
                    <a:pt x="1444" y="3127"/>
                    <a:pt x="1448" y="3140"/>
                  </a:cubicBezTo>
                  <a:cubicBezTo>
                    <a:pt x="1452" y="3153"/>
                    <a:pt x="1467" y="3168"/>
                    <a:pt x="1467" y="3168"/>
                  </a:cubicBezTo>
                  <a:cubicBezTo>
                    <a:pt x="1467" y="3182"/>
                    <a:pt x="1467" y="3182"/>
                    <a:pt x="1467" y="3182"/>
                  </a:cubicBezTo>
                  <a:cubicBezTo>
                    <a:pt x="1467" y="3182"/>
                    <a:pt x="1496" y="3203"/>
                    <a:pt x="1496" y="3219"/>
                  </a:cubicBezTo>
                  <a:cubicBezTo>
                    <a:pt x="1496" y="3235"/>
                    <a:pt x="1494" y="3309"/>
                    <a:pt x="1494" y="3309"/>
                  </a:cubicBezTo>
                  <a:cubicBezTo>
                    <a:pt x="1494" y="3309"/>
                    <a:pt x="1509" y="3334"/>
                    <a:pt x="1511" y="3354"/>
                  </a:cubicBezTo>
                  <a:cubicBezTo>
                    <a:pt x="1513" y="3374"/>
                    <a:pt x="1505" y="3374"/>
                    <a:pt x="1505" y="3374"/>
                  </a:cubicBezTo>
                  <a:cubicBezTo>
                    <a:pt x="1514" y="3407"/>
                    <a:pt x="1514" y="3407"/>
                    <a:pt x="1514" y="3407"/>
                  </a:cubicBezTo>
                  <a:cubicBezTo>
                    <a:pt x="1516" y="3431"/>
                    <a:pt x="1516" y="3431"/>
                    <a:pt x="1516" y="3431"/>
                  </a:cubicBezTo>
                  <a:cubicBezTo>
                    <a:pt x="1524" y="3431"/>
                    <a:pt x="1524" y="3431"/>
                    <a:pt x="1524" y="3431"/>
                  </a:cubicBezTo>
                  <a:cubicBezTo>
                    <a:pt x="1524" y="3431"/>
                    <a:pt x="1521" y="3451"/>
                    <a:pt x="1522" y="3455"/>
                  </a:cubicBezTo>
                  <a:cubicBezTo>
                    <a:pt x="1523" y="3459"/>
                    <a:pt x="1533" y="3467"/>
                    <a:pt x="1533" y="3467"/>
                  </a:cubicBezTo>
                  <a:cubicBezTo>
                    <a:pt x="1534" y="3486"/>
                    <a:pt x="1534" y="3486"/>
                    <a:pt x="1534" y="3486"/>
                  </a:cubicBezTo>
                  <a:cubicBezTo>
                    <a:pt x="1534" y="3486"/>
                    <a:pt x="1549" y="3518"/>
                    <a:pt x="1555" y="3529"/>
                  </a:cubicBezTo>
                  <a:cubicBezTo>
                    <a:pt x="1561" y="3540"/>
                    <a:pt x="1581" y="3547"/>
                    <a:pt x="1581" y="3547"/>
                  </a:cubicBezTo>
                  <a:cubicBezTo>
                    <a:pt x="1581" y="3547"/>
                    <a:pt x="1588" y="3570"/>
                    <a:pt x="1592" y="3574"/>
                  </a:cubicBezTo>
                  <a:cubicBezTo>
                    <a:pt x="1596" y="3578"/>
                    <a:pt x="1612" y="3596"/>
                    <a:pt x="1612" y="3609"/>
                  </a:cubicBezTo>
                  <a:cubicBezTo>
                    <a:pt x="1612" y="3622"/>
                    <a:pt x="1609" y="3648"/>
                    <a:pt x="1619" y="3663"/>
                  </a:cubicBezTo>
                  <a:cubicBezTo>
                    <a:pt x="1629" y="3678"/>
                    <a:pt x="1664" y="3711"/>
                    <a:pt x="1664" y="3725"/>
                  </a:cubicBezTo>
                  <a:cubicBezTo>
                    <a:pt x="1664" y="3739"/>
                    <a:pt x="1663" y="3766"/>
                    <a:pt x="1659" y="3770"/>
                  </a:cubicBezTo>
                  <a:cubicBezTo>
                    <a:pt x="1655" y="3774"/>
                    <a:pt x="1643" y="3766"/>
                    <a:pt x="1642" y="3774"/>
                  </a:cubicBezTo>
                  <a:cubicBezTo>
                    <a:pt x="1641" y="3782"/>
                    <a:pt x="1644" y="3790"/>
                    <a:pt x="1654" y="3807"/>
                  </a:cubicBezTo>
                  <a:cubicBezTo>
                    <a:pt x="1664" y="3824"/>
                    <a:pt x="1656" y="3843"/>
                    <a:pt x="1662" y="3851"/>
                  </a:cubicBezTo>
                  <a:cubicBezTo>
                    <a:pt x="1668" y="3859"/>
                    <a:pt x="1665" y="3848"/>
                    <a:pt x="1671" y="3845"/>
                  </a:cubicBezTo>
                  <a:cubicBezTo>
                    <a:pt x="1677" y="3842"/>
                    <a:pt x="1684" y="3852"/>
                    <a:pt x="1684" y="3852"/>
                  </a:cubicBezTo>
                  <a:cubicBezTo>
                    <a:pt x="1702" y="3858"/>
                    <a:pt x="1702" y="3858"/>
                    <a:pt x="1702" y="3858"/>
                  </a:cubicBezTo>
                  <a:cubicBezTo>
                    <a:pt x="1702" y="3858"/>
                    <a:pt x="1707" y="3884"/>
                    <a:pt x="1726" y="3881"/>
                  </a:cubicBezTo>
                  <a:cubicBezTo>
                    <a:pt x="1745" y="3878"/>
                    <a:pt x="1746" y="3864"/>
                    <a:pt x="1758" y="3860"/>
                  </a:cubicBezTo>
                  <a:cubicBezTo>
                    <a:pt x="1770" y="3856"/>
                    <a:pt x="1805" y="3867"/>
                    <a:pt x="1814" y="3864"/>
                  </a:cubicBezTo>
                  <a:cubicBezTo>
                    <a:pt x="1823" y="3861"/>
                    <a:pt x="1819" y="3840"/>
                    <a:pt x="1842" y="3840"/>
                  </a:cubicBezTo>
                  <a:cubicBezTo>
                    <a:pt x="1865" y="3840"/>
                    <a:pt x="1873" y="3848"/>
                    <a:pt x="1873" y="3848"/>
                  </a:cubicBezTo>
                  <a:cubicBezTo>
                    <a:pt x="1873" y="3848"/>
                    <a:pt x="1884" y="3837"/>
                    <a:pt x="1907" y="3838"/>
                  </a:cubicBezTo>
                  <a:cubicBezTo>
                    <a:pt x="1930" y="3839"/>
                    <a:pt x="1942" y="3849"/>
                    <a:pt x="1947" y="3848"/>
                  </a:cubicBezTo>
                  <a:cubicBezTo>
                    <a:pt x="1952" y="3847"/>
                    <a:pt x="1964" y="3837"/>
                    <a:pt x="1964" y="3837"/>
                  </a:cubicBezTo>
                  <a:cubicBezTo>
                    <a:pt x="1964" y="3837"/>
                    <a:pt x="1978" y="3844"/>
                    <a:pt x="1987" y="3839"/>
                  </a:cubicBezTo>
                  <a:cubicBezTo>
                    <a:pt x="1996" y="3834"/>
                    <a:pt x="2008" y="3826"/>
                    <a:pt x="2008" y="3826"/>
                  </a:cubicBezTo>
                  <a:cubicBezTo>
                    <a:pt x="2008" y="3826"/>
                    <a:pt x="2032" y="3834"/>
                    <a:pt x="2054" y="3819"/>
                  </a:cubicBezTo>
                  <a:cubicBezTo>
                    <a:pt x="2076" y="3804"/>
                    <a:pt x="2106" y="3775"/>
                    <a:pt x="2106" y="3775"/>
                  </a:cubicBezTo>
                  <a:cubicBezTo>
                    <a:pt x="2119" y="3767"/>
                    <a:pt x="2119" y="3767"/>
                    <a:pt x="2119" y="3767"/>
                  </a:cubicBezTo>
                  <a:cubicBezTo>
                    <a:pt x="2181" y="3701"/>
                    <a:pt x="2181" y="3701"/>
                    <a:pt x="2181" y="3701"/>
                  </a:cubicBezTo>
                  <a:cubicBezTo>
                    <a:pt x="2196" y="3702"/>
                    <a:pt x="2196" y="3702"/>
                    <a:pt x="2196" y="3702"/>
                  </a:cubicBezTo>
                  <a:cubicBezTo>
                    <a:pt x="2196" y="3702"/>
                    <a:pt x="2233" y="3651"/>
                    <a:pt x="2237" y="3637"/>
                  </a:cubicBezTo>
                  <a:cubicBezTo>
                    <a:pt x="2241" y="3623"/>
                    <a:pt x="2258" y="3587"/>
                    <a:pt x="2267" y="3581"/>
                  </a:cubicBezTo>
                  <a:cubicBezTo>
                    <a:pt x="2276" y="3575"/>
                    <a:pt x="2307" y="3562"/>
                    <a:pt x="2310" y="3551"/>
                  </a:cubicBezTo>
                  <a:cubicBezTo>
                    <a:pt x="2313" y="3540"/>
                    <a:pt x="2329" y="3499"/>
                    <a:pt x="2329" y="3499"/>
                  </a:cubicBezTo>
                  <a:cubicBezTo>
                    <a:pt x="2329" y="3499"/>
                    <a:pt x="2335" y="3482"/>
                    <a:pt x="2340" y="3466"/>
                  </a:cubicBezTo>
                  <a:cubicBezTo>
                    <a:pt x="2342" y="3458"/>
                    <a:pt x="2344" y="3451"/>
                    <a:pt x="2344" y="3446"/>
                  </a:cubicBezTo>
                  <a:cubicBezTo>
                    <a:pt x="2345" y="3431"/>
                    <a:pt x="2336" y="3420"/>
                    <a:pt x="2336" y="3420"/>
                  </a:cubicBezTo>
                  <a:cubicBezTo>
                    <a:pt x="2336" y="3420"/>
                    <a:pt x="2317" y="3414"/>
                    <a:pt x="2338" y="3394"/>
                  </a:cubicBezTo>
                  <a:cubicBezTo>
                    <a:pt x="2359" y="3374"/>
                    <a:pt x="2394" y="3360"/>
                    <a:pt x="2415" y="3348"/>
                  </a:cubicBezTo>
                  <a:cubicBezTo>
                    <a:pt x="2436" y="3336"/>
                    <a:pt x="2471" y="3319"/>
                    <a:pt x="2471" y="3310"/>
                  </a:cubicBezTo>
                  <a:cubicBezTo>
                    <a:pt x="2471" y="3301"/>
                    <a:pt x="2471" y="3293"/>
                    <a:pt x="2471" y="3293"/>
                  </a:cubicBezTo>
                  <a:cubicBezTo>
                    <a:pt x="2471" y="3293"/>
                    <a:pt x="2460" y="3302"/>
                    <a:pt x="2459" y="3288"/>
                  </a:cubicBezTo>
                  <a:cubicBezTo>
                    <a:pt x="2458" y="3274"/>
                    <a:pt x="2478" y="3259"/>
                    <a:pt x="2476" y="3249"/>
                  </a:cubicBezTo>
                  <a:cubicBezTo>
                    <a:pt x="2474" y="3239"/>
                    <a:pt x="2470" y="3225"/>
                    <a:pt x="2470" y="3225"/>
                  </a:cubicBezTo>
                  <a:cubicBezTo>
                    <a:pt x="2477" y="3206"/>
                    <a:pt x="2477" y="3206"/>
                    <a:pt x="2477" y="3206"/>
                  </a:cubicBezTo>
                  <a:cubicBezTo>
                    <a:pt x="2475" y="3201"/>
                    <a:pt x="2475" y="3201"/>
                    <a:pt x="2475" y="3201"/>
                  </a:cubicBezTo>
                  <a:cubicBezTo>
                    <a:pt x="2464" y="3214"/>
                    <a:pt x="2464" y="3214"/>
                    <a:pt x="2464" y="3214"/>
                  </a:cubicBezTo>
                  <a:cubicBezTo>
                    <a:pt x="2467" y="3187"/>
                    <a:pt x="2467" y="3187"/>
                    <a:pt x="2467" y="3187"/>
                  </a:cubicBezTo>
                  <a:cubicBezTo>
                    <a:pt x="2467" y="3187"/>
                    <a:pt x="2452" y="3172"/>
                    <a:pt x="2451" y="3162"/>
                  </a:cubicBezTo>
                  <a:cubicBezTo>
                    <a:pt x="2450" y="3152"/>
                    <a:pt x="2459" y="3142"/>
                    <a:pt x="2454" y="3130"/>
                  </a:cubicBezTo>
                  <a:cubicBezTo>
                    <a:pt x="2449" y="3118"/>
                    <a:pt x="2437" y="3129"/>
                    <a:pt x="2437" y="3116"/>
                  </a:cubicBezTo>
                  <a:cubicBezTo>
                    <a:pt x="2437" y="3103"/>
                    <a:pt x="2448" y="3082"/>
                    <a:pt x="2451" y="3078"/>
                  </a:cubicBezTo>
                  <a:cubicBezTo>
                    <a:pt x="2454" y="3074"/>
                    <a:pt x="2478" y="3068"/>
                    <a:pt x="2481" y="3059"/>
                  </a:cubicBezTo>
                  <a:cubicBezTo>
                    <a:pt x="2484" y="3050"/>
                    <a:pt x="2489" y="3035"/>
                    <a:pt x="2496" y="3030"/>
                  </a:cubicBezTo>
                  <a:cubicBezTo>
                    <a:pt x="2503" y="3025"/>
                    <a:pt x="2508" y="3030"/>
                    <a:pt x="2516" y="3024"/>
                  </a:cubicBezTo>
                  <a:cubicBezTo>
                    <a:pt x="2524" y="3018"/>
                    <a:pt x="2539" y="3010"/>
                    <a:pt x="2541" y="2994"/>
                  </a:cubicBezTo>
                  <a:cubicBezTo>
                    <a:pt x="2543" y="2978"/>
                    <a:pt x="2560" y="2960"/>
                    <a:pt x="2577" y="2952"/>
                  </a:cubicBezTo>
                  <a:cubicBezTo>
                    <a:pt x="2594" y="2944"/>
                    <a:pt x="2638" y="2930"/>
                    <a:pt x="2646" y="2923"/>
                  </a:cubicBezTo>
                  <a:cubicBezTo>
                    <a:pt x="2654" y="2916"/>
                    <a:pt x="2687" y="2899"/>
                    <a:pt x="2687" y="2899"/>
                  </a:cubicBezTo>
                  <a:cubicBezTo>
                    <a:pt x="2687" y="2889"/>
                    <a:pt x="2687" y="2889"/>
                    <a:pt x="2687" y="2889"/>
                  </a:cubicBezTo>
                  <a:cubicBezTo>
                    <a:pt x="2687" y="2889"/>
                    <a:pt x="2705" y="2870"/>
                    <a:pt x="2705" y="2865"/>
                  </a:cubicBezTo>
                  <a:cubicBezTo>
                    <a:pt x="2705" y="2860"/>
                    <a:pt x="2727" y="2838"/>
                    <a:pt x="2727" y="2838"/>
                  </a:cubicBezTo>
                  <a:cubicBezTo>
                    <a:pt x="2725" y="2829"/>
                    <a:pt x="2725" y="2829"/>
                    <a:pt x="2725" y="2829"/>
                  </a:cubicBezTo>
                  <a:cubicBezTo>
                    <a:pt x="2725" y="2829"/>
                    <a:pt x="2737" y="2812"/>
                    <a:pt x="2737" y="2804"/>
                  </a:cubicBezTo>
                  <a:cubicBezTo>
                    <a:pt x="2737" y="2796"/>
                    <a:pt x="2736" y="2785"/>
                    <a:pt x="2736" y="2785"/>
                  </a:cubicBezTo>
                  <a:cubicBezTo>
                    <a:pt x="2728" y="2786"/>
                    <a:pt x="2728" y="2786"/>
                    <a:pt x="2728" y="2786"/>
                  </a:cubicBezTo>
                  <a:cubicBezTo>
                    <a:pt x="2728" y="2745"/>
                    <a:pt x="2728" y="2745"/>
                    <a:pt x="2728" y="2745"/>
                  </a:cubicBezTo>
                  <a:cubicBezTo>
                    <a:pt x="2720" y="2737"/>
                    <a:pt x="2720" y="2737"/>
                    <a:pt x="2720" y="2737"/>
                  </a:cubicBezTo>
                  <a:cubicBezTo>
                    <a:pt x="2731" y="2730"/>
                    <a:pt x="2731" y="2730"/>
                    <a:pt x="2731" y="2730"/>
                  </a:cubicBezTo>
                  <a:cubicBezTo>
                    <a:pt x="2724" y="2699"/>
                    <a:pt x="2724" y="2699"/>
                    <a:pt x="2724" y="2699"/>
                  </a:cubicBezTo>
                  <a:cubicBezTo>
                    <a:pt x="2732" y="2679"/>
                    <a:pt x="2732" y="2679"/>
                    <a:pt x="2732" y="2679"/>
                  </a:cubicBezTo>
                  <a:cubicBezTo>
                    <a:pt x="2722" y="2653"/>
                    <a:pt x="2722" y="2653"/>
                    <a:pt x="2722" y="2653"/>
                  </a:cubicBezTo>
                  <a:cubicBezTo>
                    <a:pt x="2722" y="2653"/>
                    <a:pt x="2734" y="2596"/>
                    <a:pt x="2734" y="2588"/>
                  </a:cubicBezTo>
                  <a:cubicBezTo>
                    <a:pt x="2734" y="2580"/>
                    <a:pt x="2726" y="2575"/>
                    <a:pt x="2726" y="2575"/>
                  </a:cubicBezTo>
                  <a:cubicBezTo>
                    <a:pt x="2726" y="2575"/>
                    <a:pt x="2726" y="2575"/>
                    <a:pt x="2726" y="2575"/>
                  </a:cubicBezTo>
                  <a:cubicBezTo>
                    <a:pt x="2723" y="2564"/>
                    <a:pt x="2723" y="2564"/>
                    <a:pt x="2723" y="2564"/>
                  </a:cubicBezTo>
                  <a:cubicBezTo>
                    <a:pt x="2723" y="2564"/>
                    <a:pt x="2695" y="2557"/>
                    <a:pt x="2693" y="2546"/>
                  </a:cubicBezTo>
                  <a:cubicBezTo>
                    <a:pt x="2691" y="2535"/>
                    <a:pt x="2689" y="2504"/>
                    <a:pt x="2689" y="2504"/>
                  </a:cubicBezTo>
                  <a:cubicBezTo>
                    <a:pt x="2674" y="2473"/>
                    <a:pt x="2674" y="2473"/>
                    <a:pt x="2674" y="2473"/>
                  </a:cubicBezTo>
                  <a:cubicBezTo>
                    <a:pt x="2683" y="2442"/>
                    <a:pt x="2683" y="2442"/>
                    <a:pt x="2683" y="2442"/>
                  </a:cubicBezTo>
                  <a:cubicBezTo>
                    <a:pt x="2672" y="2428"/>
                    <a:pt x="2672" y="2428"/>
                    <a:pt x="2672" y="2428"/>
                  </a:cubicBezTo>
                  <a:cubicBezTo>
                    <a:pt x="2672" y="2428"/>
                    <a:pt x="2692" y="2393"/>
                    <a:pt x="2687" y="2385"/>
                  </a:cubicBezTo>
                  <a:cubicBezTo>
                    <a:pt x="2682" y="2377"/>
                    <a:pt x="2655" y="2370"/>
                    <a:pt x="2652" y="2358"/>
                  </a:cubicBezTo>
                  <a:cubicBezTo>
                    <a:pt x="2649" y="2346"/>
                    <a:pt x="2666" y="2307"/>
                    <a:pt x="2667" y="2300"/>
                  </a:cubicBezTo>
                  <a:cubicBezTo>
                    <a:pt x="2668" y="2294"/>
                    <a:pt x="2670" y="2271"/>
                    <a:pt x="2671" y="2266"/>
                  </a:cubicBezTo>
                  <a:cubicBezTo>
                    <a:pt x="2671" y="2265"/>
                    <a:pt x="2671" y="2265"/>
                    <a:pt x="2671" y="2265"/>
                  </a:cubicBezTo>
                  <a:cubicBezTo>
                    <a:pt x="2684" y="2262"/>
                    <a:pt x="2684" y="2262"/>
                    <a:pt x="2684" y="2262"/>
                  </a:cubicBezTo>
                  <a:cubicBezTo>
                    <a:pt x="2704" y="2220"/>
                    <a:pt x="2704" y="2220"/>
                    <a:pt x="2704" y="2220"/>
                  </a:cubicBezTo>
                  <a:cubicBezTo>
                    <a:pt x="2704" y="2220"/>
                    <a:pt x="2702" y="2205"/>
                    <a:pt x="2702" y="2198"/>
                  </a:cubicBezTo>
                  <a:cubicBezTo>
                    <a:pt x="2702" y="2191"/>
                    <a:pt x="2723" y="2191"/>
                    <a:pt x="2722" y="2181"/>
                  </a:cubicBezTo>
                  <a:cubicBezTo>
                    <a:pt x="2721" y="2171"/>
                    <a:pt x="2716" y="2158"/>
                    <a:pt x="2724" y="2155"/>
                  </a:cubicBezTo>
                  <a:cubicBezTo>
                    <a:pt x="2732" y="2152"/>
                    <a:pt x="2747" y="2145"/>
                    <a:pt x="2747" y="2145"/>
                  </a:cubicBezTo>
                  <a:cubicBezTo>
                    <a:pt x="2751" y="2118"/>
                    <a:pt x="2751" y="2118"/>
                    <a:pt x="2751" y="2118"/>
                  </a:cubicBezTo>
                  <a:cubicBezTo>
                    <a:pt x="2751" y="2118"/>
                    <a:pt x="2775" y="2123"/>
                    <a:pt x="2783" y="2108"/>
                  </a:cubicBezTo>
                  <a:cubicBezTo>
                    <a:pt x="2784" y="2106"/>
                    <a:pt x="2785" y="2103"/>
                    <a:pt x="2787" y="2100"/>
                  </a:cubicBezTo>
                  <a:cubicBezTo>
                    <a:pt x="2786" y="2102"/>
                    <a:pt x="2786" y="2103"/>
                    <a:pt x="2785" y="2104"/>
                  </a:cubicBezTo>
                  <a:cubicBezTo>
                    <a:pt x="2794" y="2087"/>
                    <a:pt x="2811" y="2055"/>
                    <a:pt x="2817" y="2045"/>
                  </a:cubicBezTo>
                  <a:cubicBezTo>
                    <a:pt x="2824" y="2034"/>
                    <a:pt x="2856" y="2019"/>
                    <a:pt x="2859" y="2004"/>
                  </a:cubicBezTo>
                  <a:cubicBezTo>
                    <a:pt x="2862" y="1989"/>
                    <a:pt x="2905" y="1951"/>
                    <a:pt x="2916" y="1938"/>
                  </a:cubicBezTo>
                  <a:cubicBezTo>
                    <a:pt x="2927" y="1925"/>
                    <a:pt x="2961" y="1906"/>
                    <a:pt x="2969" y="1901"/>
                  </a:cubicBezTo>
                  <a:cubicBezTo>
                    <a:pt x="2977" y="1896"/>
                    <a:pt x="3034" y="1849"/>
                    <a:pt x="3040" y="1838"/>
                  </a:cubicBezTo>
                  <a:cubicBezTo>
                    <a:pt x="3046" y="1827"/>
                    <a:pt x="3090" y="1778"/>
                    <a:pt x="3094" y="1764"/>
                  </a:cubicBezTo>
                  <a:cubicBezTo>
                    <a:pt x="3098" y="1750"/>
                    <a:pt x="3123" y="1704"/>
                    <a:pt x="3129" y="1699"/>
                  </a:cubicBezTo>
                  <a:cubicBezTo>
                    <a:pt x="3135" y="1694"/>
                    <a:pt x="3143" y="1681"/>
                    <a:pt x="3143" y="1673"/>
                  </a:cubicBezTo>
                  <a:cubicBezTo>
                    <a:pt x="3143" y="1665"/>
                    <a:pt x="3149" y="1636"/>
                    <a:pt x="3156" y="1627"/>
                  </a:cubicBezTo>
                  <a:cubicBezTo>
                    <a:pt x="3163" y="1618"/>
                    <a:pt x="3176" y="1606"/>
                    <a:pt x="3176" y="1593"/>
                  </a:cubicBezTo>
                  <a:cubicBezTo>
                    <a:pt x="3176" y="1580"/>
                    <a:pt x="3186" y="1570"/>
                    <a:pt x="3186" y="1570"/>
                  </a:cubicBezTo>
                  <a:cubicBezTo>
                    <a:pt x="3199" y="1534"/>
                    <a:pt x="3199" y="1534"/>
                    <a:pt x="3199" y="1534"/>
                  </a:cubicBezTo>
                  <a:cubicBezTo>
                    <a:pt x="3199" y="1534"/>
                    <a:pt x="3216" y="1538"/>
                    <a:pt x="3216" y="1512"/>
                  </a:cubicBezTo>
                  <a:cubicBezTo>
                    <a:pt x="3216" y="1486"/>
                    <a:pt x="3216" y="1458"/>
                    <a:pt x="3216" y="1458"/>
                  </a:cubicBezTo>
                  <a:cubicBezTo>
                    <a:pt x="3230" y="1449"/>
                    <a:pt x="3230" y="1449"/>
                    <a:pt x="3230" y="1449"/>
                  </a:cubicBezTo>
                  <a:cubicBezTo>
                    <a:pt x="3226" y="1403"/>
                    <a:pt x="3226" y="1403"/>
                    <a:pt x="3226" y="1403"/>
                  </a:cubicBezTo>
                  <a:cubicBezTo>
                    <a:pt x="3226" y="1403"/>
                    <a:pt x="3239" y="1379"/>
                    <a:pt x="3233" y="1373"/>
                  </a:cubicBezTo>
                  <a:close/>
                  <a:moveTo>
                    <a:pt x="2285" y="2477"/>
                  </a:moveTo>
                  <a:cubicBezTo>
                    <a:pt x="2283" y="2482"/>
                    <a:pt x="2280" y="2487"/>
                    <a:pt x="2277" y="2489"/>
                  </a:cubicBezTo>
                  <a:cubicBezTo>
                    <a:pt x="2269" y="2493"/>
                    <a:pt x="2268" y="2476"/>
                    <a:pt x="2268" y="2476"/>
                  </a:cubicBezTo>
                  <a:cubicBezTo>
                    <a:pt x="2268" y="2476"/>
                    <a:pt x="2260" y="2471"/>
                    <a:pt x="2249" y="2467"/>
                  </a:cubicBezTo>
                  <a:cubicBezTo>
                    <a:pt x="2242" y="2464"/>
                    <a:pt x="2247" y="2457"/>
                    <a:pt x="2251" y="2451"/>
                  </a:cubicBezTo>
                  <a:cubicBezTo>
                    <a:pt x="2254" y="2448"/>
                    <a:pt x="2256" y="2446"/>
                    <a:pt x="2256" y="2446"/>
                  </a:cubicBezTo>
                  <a:cubicBezTo>
                    <a:pt x="2256" y="2446"/>
                    <a:pt x="2249" y="2434"/>
                    <a:pt x="2244" y="2430"/>
                  </a:cubicBezTo>
                  <a:cubicBezTo>
                    <a:pt x="2240" y="2426"/>
                    <a:pt x="2243" y="2408"/>
                    <a:pt x="2243" y="2401"/>
                  </a:cubicBezTo>
                  <a:cubicBezTo>
                    <a:pt x="2243" y="2394"/>
                    <a:pt x="2231" y="2398"/>
                    <a:pt x="2228" y="2397"/>
                  </a:cubicBezTo>
                  <a:cubicBezTo>
                    <a:pt x="2225" y="2396"/>
                    <a:pt x="2222" y="2386"/>
                    <a:pt x="2222" y="2378"/>
                  </a:cubicBezTo>
                  <a:cubicBezTo>
                    <a:pt x="2222" y="2370"/>
                    <a:pt x="2213" y="2369"/>
                    <a:pt x="2206" y="2362"/>
                  </a:cubicBezTo>
                  <a:cubicBezTo>
                    <a:pt x="2199" y="2355"/>
                    <a:pt x="2197" y="2338"/>
                    <a:pt x="2198" y="2332"/>
                  </a:cubicBezTo>
                  <a:cubicBezTo>
                    <a:pt x="2199" y="2326"/>
                    <a:pt x="2204" y="2316"/>
                    <a:pt x="2204" y="2309"/>
                  </a:cubicBezTo>
                  <a:cubicBezTo>
                    <a:pt x="2204" y="2302"/>
                    <a:pt x="2194" y="2302"/>
                    <a:pt x="2190" y="2292"/>
                  </a:cubicBezTo>
                  <a:cubicBezTo>
                    <a:pt x="2186" y="2282"/>
                    <a:pt x="2190" y="2270"/>
                    <a:pt x="2191" y="2258"/>
                  </a:cubicBezTo>
                  <a:cubicBezTo>
                    <a:pt x="2192" y="2246"/>
                    <a:pt x="2193" y="2235"/>
                    <a:pt x="2196" y="2222"/>
                  </a:cubicBezTo>
                  <a:cubicBezTo>
                    <a:pt x="2198" y="2214"/>
                    <a:pt x="2204" y="2215"/>
                    <a:pt x="2208" y="2218"/>
                  </a:cubicBezTo>
                  <a:cubicBezTo>
                    <a:pt x="2208" y="2225"/>
                    <a:pt x="2209" y="2244"/>
                    <a:pt x="2214" y="2254"/>
                  </a:cubicBezTo>
                  <a:cubicBezTo>
                    <a:pt x="2215" y="2254"/>
                    <a:pt x="2217" y="2253"/>
                    <a:pt x="2219" y="2253"/>
                  </a:cubicBezTo>
                  <a:cubicBezTo>
                    <a:pt x="2219" y="2253"/>
                    <a:pt x="2218" y="2253"/>
                    <a:pt x="2218" y="2253"/>
                  </a:cubicBezTo>
                  <a:cubicBezTo>
                    <a:pt x="2216" y="2262"/>
                    <a:pt x="2216" y="2262"/>
                    <a:pt x="2216" y="2262"/>
                  </a:cubicBezTo>
                  <a:cubicBezTo>
                    <a:pt x="2216" y="2262"/>
                    <a:pt x="2222" y="2273"/>
                    <a:pt x="2225" y="2277"/>
                  </a:cubicBezTo>
                  <a:cubicBezTo>
                    <a:pt x="2228" y="2281"/>
                    <a:pt x="2224" y="2294"/>
                    <a:pt x="2224" y="2294"/>
                  </a:cubicBezTo>
                  <a:cubicBezTo>
                    <a:pt x="2224" y="2294"/>
                    <a:pt x="2235" y="2324"/>
                    <a:pt x="2231" y="2329"/>
                  </a:cubicBezTo>
                  <a:cubicBezTo>
                    <a:pt x="2227" y="2334"/>
                    <a:pt x="2224" y="2337"/>
                    <a:pt x="2225" y="2347"/>
                  </a:cubicBezTo>
                  <a:cubicBezTo>
                    <a:pt x="2226" y="2357"/>
                    <a:pt x="2234" y="2362"/>
                    <a:pt x="2240" y="2364"/>
                  </a:cubicBezTo>
                  <a:cubicBezTo>
                    <a:pt x="2246" y="2366"/>
                    <a:pt x="2263" y="2384"/>
                    <a:pt x="2267" y="2390"/>
                  </a:cubicBezTo>
                  <a:cubicBezTo>
                    <a:pt x="2271" y="2396"/>
                    <a:pt x="2267" y="2405"/>
                    <a:pt x="2265" y="2413"/>
                  </a:cubicBezTo>
                  <a:cubicBezTo>
                    <a:pt x="2263" y="2421"/>
                    <a:pt x="2272" y="2438"/>
                    <a:pt x="2272" y="2438"/>
                  </a:cubicBezTo>
                  <a:cubicBezTo>
                    <a:pt x="2290" y="2462"/>
                    <a:pt x="2290" y="2462"/>
                    <a:pt x="2290" y="2462"/>
                  </a:cubicBezTo>
                  <a:cubicBezTo>
                    <a:pt x="2290" y="2462"/>
                    <a:pt x="2288" y="2469"/>
                    <a:pt x="2285" y="2477"/>
                  </a:cubicBezTo>
                  <a:close/>
                  <a:moveTo>
                    <a:pt x="2378" y="2139"/>
                  </a:moveTo>
                  <a:cubicBezTo>
                    <a:pt x="2369" y="2138"/>
                    <a:pt x="2370" y="2157"/>
                    <a:pt x="2370" y="2157"/>
                  </a:cubicBezTo>
                  <a:cubicBezTo>
                    <a:pt x="2377" y="2167"/>
                    <a:pt x="2377" y="2167"/>
                    <a:pt x="2377" y="2167"/>
                  </a:cubicBezTo>
                  <a:cubicBezTo>
                    <a:pt x="2377" y="2167"/>
                    <a:pt x="2374" y="2168"/>
                    <a:pt x="2364" y="2167"/>
                  </a:cubicBezTo>
                  <a:cubicBezTo>
                    <a:pt x="2354" y="2166"/>
                    <a:pt x="2366" y="2141"/>
                    <a:pt x="2366" y="2141"/>
                  </a:cubicBezTo>
                  <a:cubicBezTo>
                    <a:pt x="2354" y="2146"/>
                    <a:pt x="2354" y="2146"/>
                    <a:pt x="2354" y="2146"/>
                  </a:cubicBezTo>
                  <a:cubicBezTo>
                    <a:pt x="2354" y="2146"/>
                    <a:pt x="2346" y="2134"/>
                    <a:pt x="2339" y="2134"/>
                  </a:cubicBezTo>
                  <a:cubicBezTo>
                    <a:pt x="2329" y="2134"/>
                    <a:pt x="2330" y="2160"/>
                    <a:pt x="2325" y="2160"/>
                  </a:cubicBezTo>
                  <a:cubicBezTo>
                    <a:pt x="2320" y="2160"/>
                    <a:pt x="2320" y="2148"/>
                    <a:pt x="2320" y="2148"/>
                  </a:cubicBezTo>
                  <a:cubicBezTo>
                    <a:pt x="2320" y="2148"/>
                    <a:pt x="2315" y="2122"/>
                    <a:pt x="2317" y="2108"/>
                  </a:cubicBezTo>
                  <a:cubicBezTo>
                    <a:pt x="2319" y="2094"/>
                    <a:pt x="2327" y="2076"/>
                    <a:pt x="2328" y="2070"/>
                  </a:cubicBezTo>
                  <a:cubicBezTo>
                    <a:pt x="2328" y="2069"/>
                    <a:pt x="2328" y="2069"/>
                    <a:pt x="2328" y="2068"/>
                  </a:cubicBezTo>
                  <a:cubicBezTo>
                    <a:pt x="2328" y="2063"/>
                    <a:pt x="2322" y="2057"/>
                    <a:pt x="2320" y="2051"/>
                  </a:cubicBezTo>
                  <a:cubicBezTo>
                    <a:pt x="2318" y="2044"/>
                    <a:pt x="2325" y="2036"/>
                    <a:pt x="2329" y="2032"/>
                  </a:cubicBezTo>
                  <a:cubicBezTo>
                    <a:pt x="2333" y="2028"/>
                    <a:pt x="2327" y="2016"/>
                    <a:pt x="2336" y="2009"/>
                  </a:cubicBezTo>
                  <a:cubicBezTo>
                    <a:pt x="2345" y="2002"/>
                    <a:pt x="2375" y="2004"/>
                    <a:pt x="2378" y="2002"/>
                  </a:cubicBezTo>
                  <a:cubicBezTo>
                    <a:pt x="2381" y="2000"/>
                    <a:pt x="2388" y="1988"/>
                    <a:pt x="2394" y="1988"/>
                  </a:cubicBezTo>
                  <a:cubicBezTo>
                    <a:pt x="2400" y="1988"/>
                    <a:pt x="2400" y="2005"/>
                    <a:pt x="2400" y="2005"/>
                  </a:cubicBezTo>
                  <a:cubicBezTo>
                    <a:pt x="2400" y="2005"/>
                    <a:pt x="2407" y="1998"/>
                    <a:pt x="2418" y="2001"/>
                  </a:cubicBezTo>
                  <a:cubicBezTo>
                    <a:pt x="2420" y="2001"/>
                    <a:pt x="2422" y="2002"/>
                    <a:pt x="2425" y="2003"/>
                  </a:cubicBezTo>
                  <a:cubicBezTo>
                    <a:pt x="2425" y="2004"/>
                    <a:pt x="2425" y="2004"/>
                    <a:pt x="2425" y="2005"/>
                  </a:cubicBezTo>
                  <a:cubicBezTo>
                    <a:pt x="2425" y="2016"/>
                    <a:pt x="2434" y="2026"/>
                    <a:pt x="2441" y="2027"/>
                  </a:cubicBezTo>
                  <a:cubicBezTo>
                    <a:pt x="2448" y="2028"/>
                    <a:pt x="2448" y="2019"/>
                    <a:pt x="2448" y="2019"/>
                  </a:cubicBezTo>
                  <a:cubicBezTo>
                    <a:pt x="2462" y="2018"/>
                    <a:pt x="2462" y="2018"/>
                    <a:pt x="2462" y="2018"/>
                  </a:cubicBezTo>
                  <a:cubicBezTo>
                    <a:pt x="2465" y="2030"/>
                    <a:pt x="2465" y="2030"/>
                    <a:pt x="2465" y="2030"/>
                  </a:cubicBezTo>
                  <a:cubicBezTo>
                    <a:pt x="2456" y="2032"/>
                    <a:pt x="2456" y="2032"/>
                    <a:pt x="2456" y="2032"/>
                  </a:cubicBezTo>
                  <a:cubicBezTo>
                    <a:pt x="2446" y="2040"/>
                    <a:pt x="2446" y="2040"/>
                    <a:pt x="2446" y="2040"/>
                  </a:cubicBezTo>
                  <a:cubicBezTo>
                    <a:pt x="2446" y="2040"/>
                    <a:pt x="2441" y="2030"/>
                    <a:pt x="2432" y="2040"/>
                  </a:cubicBezTo>
                  <a:cubicBezTo>
                    <a:pt x="2423" y="2050"/>
                    <a:pt x="2436" y="2059"/>
                    <a:pt x="2436" y="2059"/>
                  </a:cubicBezTo>
                  <a:cubicBezTo>
                    <a:pt x="2433" y="2068"/>
                    <a:pt x="2433" y="2068"/>
                    <a:pt x="2433" y="2068"/>
                  </a:cubicBezTo>
                  <a:cubicBezTo>
                    <a:pt x="2427" y="2068"/>
                    <a:pt x="2422" y="2068"/>
                    <a:pt x="2422" y="2069"/>
                  </a:cubicBezTo>
                  <a:cubicBezTo>
                    <a:pt x="2422" y="2069"/>
                    <a:pt x="2422" y="2069"/>
                    <a:pt x="2422" y="2069"/>
                  </a:cubicBezTo>
                  <a:cubicBezTo>
                    <a:pt x="2422" y="2078"/>
                    <a:pt x="2425" y="2092"/>
                    <a:pt x="2425" y="2092"/>
                  </a:cubicBezTo>
                  <a:cubicBezTo>
                    <a:pt x="2410" y="2099"/>
                    <a:pt x="2410" y="2099"/>
                    <a:pt x="2410" y="2099"/>
                  </a:cubicBezTo>
                  <a:cubicBezTo>
                    <a:pt x="2410" y="2099"/>
                    <a:pt x="2397" y="2108"/>
                    <a:pt x="2392" y="2123"/>
                  </a:cubicBezTo>
                  <a:cubicBezTo>
                    <a:pt x="2387" y="2138"/>
                    <a:pt x="2422" y="2127"/>
                    <a:pt x="2422" y="2127"/>
                  </a:cubicBezTo>
                  <a:cubicBezTo>
                    <a:pt x="2422" y="2127"/>
                    <a:pt x="2403" y="2143"/>
                    <a:pt x="2397" y="2146"/>
                  </a:cubicBezTo>
                  <a:cubicBezTo>
                    <a:pt x="2391" y="2149"/>
                    <a:pt x="2387" y="2140"/>
                    <a:pt x="2378" y="2139"/>
                  </a:cubicBezTo>
                  <a:close/>
                  <a:moveTo>
                    <a:pt x="2467" y="2783"/>
                  </a:moveTo>
                  <a:cubicBezTo>
                    <a:pt x="2461" y="2785"/>
                    <a:pt x="2459" y="2772"/>
                    <a:pt x="2459" y="2772"/>
                  </a:cubicBezTo>
                  <a:cubicBezTo>
                    <a:pt x="2459" y="2772"/>
                    <a:pt x="2447" y="2778"/>
                    <a:pt x="2444" y="2776"/>
                  </a:cubicBezTo>
                  <a:cubicBezTo>
                    <a:pt x="2441" y="2774"/>
                    <a:pt x="2441" y="2760"/>
                    <a:pt x="2440" y="2753"/>
                  </a:cubicBezTo>
                  <a:cubicBezTo>
                    <a:pt x="2439" y="2746"/>
                    <a:pt x="2437" y="2743"/>
                    <a:pt x="2435" y="2739"/>
                  </a:cubicBezTo>
                  <a:cubicBezTo>
                    <a:pt x="2433" y="2735"/>
                    <a:pt x="2435" y="2722"/>
                    <a:pt x="2435" y="2714"/>
                  </a:cubicBezTo>
                  <a:cubicBezTo>
                    <a:pt x="2435" y="2706"/>
                    <a:pt x="2430" y="2700"/>
                    <a:pt x="2418" y="2690"/>
                  </a:cubicBezTo>
                  <a:cubicBezTo>
                    <a:pt x="2406" y="2680"/>
                    <a:pt x="2415" y="2682"/>
                    <a:pt x="2413" y="2673"/>
                  </a:cubicBezTo>
                  <a:cubicBezTo>
                    <a:pt x="2411" y="2664"/>
                    <a:pt x="2421" y="2656"/>
                    <a:pt x="2431" y="2645"/>
                  </a:cubicBezTo>
                  <a:cubicBezTo>
                    <a:pt x="2441" y="2634"/>
                    <a:pt x="2437" y="2632"/>
                    <a:pt x="2438" y="2627"/>
                  </a:cubicBezTo>
                  <a:cubicBezTo>
                    <a:pt x="2439" y="2622"/>
                    <a:pt x="2435" y="2617"/>
                    <a:pt x="2435" y="2609"/>
                  </a:cubicBezTo>
                  <a:cubicBezTo>
                    <a:pt x="2435" y="2601"/>
                    <a:pt x="2433" y="2586"/>
                    <a:pt x="2432" y="2570"/>
                  </a:cubicBezTo>
                  <a:cubicBezTo>
                    <a:pt x="2431" y="2554"/>
                    <a:pt x="2429" y="2563"/>
                    <a:pt x="2418" y="2556"/>
                  </a:cubicBezTo>
                  <a:cubicBezTo>
                    <a:pt x="2407" y="2549"/>
                    <a:pt x="2415" y="2540"/>
                    <a:pt x="2414" y="2529"/>
                  </a:cubicBezTo>
                  <a:cubicBezTo>
                    <a:pt x="2414" y="2529"/>
                    <a:pt x="2418" y="2516"/>
                    <a:pt x="2428" y="2521"/>
                  </a:cubicBezTo>
                  <a:cubicBezTo>
                    <a:pt x="2438" y="2526"/>
                    <a:pt x="2446" y="2547"/>
                    <a:pt x="2446" y="2547"/>
                  </a:cubicBezTo>
                  <a:cubicBezTo>
                    <a:pt x="2448" y="2582"/>
                    <a:pt x="2448" y="2582"/>
                    <a:pt x="2448" y="2582"/>
                  </a:cubicBezTo>
                  <a:cubicBezTo>
                    <a:pt x="2448" y="2582"/>
                    <a:pt x="2453" y="2583"/>
                    <a:pt x="2453" y="2590"/>
                  </a:cubicBezTo>
                  <a:cubicBezTo>
                    <a:pt x="2453" y="2597"/>
                    <a:pt x="2450" y="2599"/>
                    <a:pt x="2447" y="2607"/>
                  </a:cubicBezTo>
                  <a:cubicBezTo>
                    <a:pt x="2444" y="2615"/>
                    <a:pt x="2466" y="2625"/>
                    <a:pt x="2466" y="2625"/>
                  </a:cubicBezTo>
                  <a:cubicBezTo>
                    <a:pt x="2465" y="2637"/>
                    <a:pt x="2465" y="2637"/>
                    <a:pt x="2465" y="2637"/>
                  </a:cubicBezTo>
                  <a:cubicBezTo>
                    <a:pt x="2466" y="2637"/>
                    <a:pt x="2466" y="2637"/>
                    <a:pt x="2467" y="2637"/>
                  </a:cubicBezTo>
                  <a:cubicBezTo>
                    <a:pt x="2467" y="2637"/>
                    <a:pt x="2467" y="2637"/>
                    <a:pt x="2466" y="2637"/>
                  </a:cubicBezTo>
                  <a:cubicBezTo>
                    <a:pt x="2465" y="2641"/>
                    <a:pt x="2465" y="2645"/>
                    <a:pt x="2465" y="2647"/>
                  </a:cubicBezTo>
                  <a:cubicBezTo>
                    <a:pt x="2465" y="2650"/>
                    <a:pt x="2462" y="2656"/>
                    <a:pt x="2453" y="2664"/>
                  </a:cubicBezTo>
                  <a:cubicBezTo>
                    <a:pt x="2444" y="2672"/>
                    <a:pt x="2454" y="2679"/>
                    <a:pt x="2458" y="2684"/>
                  </a:cubicBezTo>
                  <a:cubicBezTo>
                    <a:pt x="2462" y="2689"/>
                    <a:pt x="2462" y="2707"/>
                    <a:pt x="2457" y="2719"/>
                  </a:cubicBezTo>
                  <a:cubicBezTo>
                    <a:pt x="2454" y="2726"/>
                    <a:pt x="2454" y="2734"/>
                    <a:pt x="2455" y="2739"/>
                  </a:cubicBezTo>
                  <a:cubicBezTo>
                    <a:pt x="2455" y="2744"/>
                    <a:pt x="2457" y="2747"/>
                    <a:pt x="2459" y="2748"/>
                  </a:cubicBezTo>
                  <a:cubicBezTo>
                    <a:pt x="2464" y="2750"/>
                    <a:pt x="2468" y="2756"/>
                    <a:pt x="2468" y="2756"/>
                  </a:cubicBezTo>
                  <a:cubicBezTo>
                    <a:pt x="2468" y="2756"/>
                    <a:pt x="2473" y="2781"/>
                    <a:pt x="2467" y="2783"/>
                  </a:cubicBezTo>
                  <a:close/>
                  <a:moveTo>
                    <a:pt x="2475" y="2637"/>
                  </a:moveTo>
                  <a:cubicBezTo>
                    <a:pt x="2484" y="2637"/>
                    <a:pt x="2492" y="2636"/>
                    <a:pt x="2495" y="2636"/>
                  </a:cubicBezTo>
                  <a:cubicBezTo>
                    <a:pt x="2492" y="2636"/>
                    <a:pt x="2484" y="2637"/>
                    <a:pt x="2475" y="2637"/>
                  </a:cubicBezTo>
                  <a:close/>
                  <a:moveTo>
                    <a:pt x="2495" y="2636"/>
                  </a:moveTo>
                  <a:cubicBezTo>
                    <a:pt x="2496" y="2636"/>
                    <a:pt x="2496" y="2636"/>
                    <a:pt x="2496" y="2636"/>
                  </a:cubicBezTo>
                  <a:cubicBezTo>
                    <a:pt x="2496" y="2636"/>
                    <a:pt x="2496" y="2636"/>
                    <a:pt x="2495" y="2636"/>
                  </a:cubicBezTo>
                  <a:close/>
                  <a:moveTo>
                    <a:pt x="2674" y="2319"/>
                  </a:moveTo>
                  <a:cubicBezTo>
                    <a:pt x="2658" y="2319"/>
                    <a:pt x="2668" y="2346"/>
                    <a:pt x="2668" y="2346"/>
                  </a:cubicBezTo>
                  <a:cubicBezTo>
                    <a:pt x="2668" y="2346"/>
                    <a:pt x="2684" y="2364"/>
                    <a:pt x="2694" y="2362"/>
                  </a:cubicBezTo>
                  <a:cubicBezTo>
                    <a:pt x="2703" y="2360"/>
                    <a:pt x="2686" y="2340"/>
                    <a:pt x="2686" y="2340"/>
                  </a:cubicBezTo>
                  <a:cubicBezTo>
                    <a:pt x="2686" y="2340"/>
                    <a:pt x="2690" y="2319"/>
                    <a:pt x="2674" y="2319"/>
                  </a:cubicBezTo>
                  <a:close/>
                </a:path>
              </a:pathLst>
            </a:custGeom>
            <a:grpFill/>
            <a:ln w="3175">
              <a:solidFill>
                <a:schemeClr val="accent6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latin typeface="+mj-lt"/>
                <a:cs typeface="Calibri" pitchFamily="34" charset="0"/>
              </a:endParaRPr>
            </a:p>
          </p:txBody>
        </p:sp>
        <p:sp>
          <p:nvSpPr>
            <p:cNvPr id="19" name="Asien">
              <a:extLst>
                <a:ext uri="{FF2B5EF4-FFF2-40B4-BE49-F238E27FC236}">
                  <a16:creationId xmlns:a16="http://schemas.microsoft.com/office/drawing/2014/main" id="{1E4EF627-6048-4AA9-9757-5BFE38FE9488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442387" y="1565700"/>
              <a:ext cx="3741262" cy="2634739"/>
            </a:xfrm>
            <a:custGeom>
              <a:avLst/>
              <a:gdLst>
                <a:gd name="T0" fmla="*/ 256 w 5774"/>
                <a:gd name="T1" fmla="*/ 154 h 4063"/>
                <a:gd name="T2" fmla="*/ 224 w 5774"/>
                <a:gd name="T3" fmla="*/ 177 h 4063"/>
                <a:gd name="T4" fmla="*/ 196 w 5774"/>
                <a:gd name="T5" fmla="*/ 17 h 4063"/>
                <a:gd name="T6" fmla="*/ 259 w 5774"/>
                <a:gd name="T7" fmla="*/ 26 h 4063"/>
                <a:gd name="T8" fmla="*/ 116 w 5774"/>
                <a:gd name="T9" fmla="*/ 7 h 4063"/>
                <a:gd name="T10" fmla="*/ 145 w 5774"/>
                <a:gd name="T11" fmla="*/ 199 h 4063"/>
                <a:gd name="T12" fmla="*/ 291 w 5774"/>
                <a:gd name="T13" fmla="*/ 79 h 4063"/>
                <a:gd name="T14" fmla="*/ 304 w 5774"/>
                <a:gd name="T15" fmla="*/ 35 h 4063"/>
                <a:gd name="T16" fmla="*/ 242 w 5774"/>
                <a:gd name="T17" fmla="*/ 25 h 4063"/>
                <a:gd name="T18" fmla="*/ 201 w 5774"/>
                <a:gd name="T19" fmla="*/ 20 h 4063"/>
                <a:gd name="T20" fmla="*/ 177 w 5774"/>
                <a:gd name="T21" fmla="*/ 19 h 4063"/>
                <a:gd name="T22" fmla="*/ 151 w 5774"/>
                <a:gd name="T23" fmla="*/ 17 h 4063"/>
                <a:gd name="T24" fmla="*/ 137 w 5774"/>
                <a:gd name="T25" fmla="*/ 17 h 4063"/>
                <a:gd name="T26" fmla="*/ 112 w 5774"/>
                <a:gd name="T27" fmla="*/ 11 h 4063"/>
                <a:gd name="T28" fmla="*/ 90 w 5774"/>
                <a:gd name="T29" fmla="*/ 24 h 4063"/>
                <a:gd name="T30" fmla="*/ 93 w 5774"/>
                <a:gd name="T31" fmla="*/ 32 h 4063"/>
                <a:gd name="T32" fmla="*/ 76 w 5774"/>
                <a:gd name="T33" fmla="*/ 19 h 4063"/>
                <a:gd name="T34" fmla="*/ 54 w 5774"/>
                <a:gd name="T35" fmla="*/ 54 h 4063"/>
                <a:gd name="T36" fmla="*/ 55 w 5774"/>
                <a:gd name="T37" fmla="*/ 75 h 4063"/>
                <a:gd name="T38" fmla="*/ 47 w 5774"/>
                <a:gd name="T39" fmla="*/ 82 h 4063"/>
                <a:gd name="T40" fmla="*/ 60 w 5774"/>
                <a:gd name="T41" fmla="*/ 93 h 4063"/>
                <a:gd name="T42" fmla="*/ 69 w 5774"/>
                <a:gd name="T43" fmla="*/ 118 h 4063"/>
                <a:gd name="T44" fmla="*/ 52 w 5774"/>
                <a:gd name="T45" fmla="*/ 104 h 4063"/>
                <a:gd name="T46" fmla="*/ 26 w 5774"/>
                <a:gd name="T47" fmla="*/ 105 h 4063"/>
                <a:gd name="T48" fmla="*/ 4 w 5774"/>
                <a:gd name="T49" fmla="*/ 107 h 4063"/>
                <a:gd name="T50" fmla="*/ 27 w 5774"/>
                <a:gd name="T51" fmla="*/ 118 h 4063"/>
                <a:gd name="T52" fmla="*/ 38 w 5774"/>
                <a:gd name="T53" fmla="*/ 162 h 4063"/>
                <a:gd name="T54" fmla="*/ 91 w 5774"/>
                <a:gd name="T55" fmla="*/ 163 h 4063"/>
                <a:gd name="T56" fmla="*/ 61 w 5774"/>
                <a:gd name="T57" fmla="*/ 144 h 4063"/>
                <a:gd name="T58" fmla="*/ 66 w 5774"/>
                <a:gd name="T59" fmla="*/ 141 h 4063"/>
                <a:gd name="T60" fmla="*/ 99 w 5774"/>
                <a:gd name="T61" fmla="*/ 151 h 4063"/>
                <a:gd name="T62" fmla="*/ 130 w 5774"/>
                <a:gd name="T63" fmla="*/ 183 h 4063"/>
                <a:gd name="T64" fmla="*/ 157 w 5774"/>
                <a:gd name="T65" fmla="*/ 169 h 4063"/>
                <a:gd name="T66" fmla="*/ 180 w 5774"/>
                <a:gd name="T67" fmla="*/ 173 h 4063"/>
                <a:gd name="T68" fmla="*/ 193 w 5774"/>
                <a:gd name="T69" fmla="*/ 202 h 4063"/>
                <a:gd name="T70" fmla="*/ 198 w 5774"/>
                <a:gd name="T71" fmla="*/ 205 h 4063"/>
                <a:gd name="T72" fmla="*/ 208 w 5774"/>
                <a:gd name="T73" fmla="*/ 196 h 4063"/>
                <a:gd name="T74" fmla="*/ 211 w 5774"/>
                <a:gd name="T75" fmla="*/ 165 h 4063"/>
                <a:gd name="T76" fmla="*/ 240 w 5774"/>
                <a:gd name="T77" fmla="*/ 149 h 4063"/>
                <a:gd name="T78" fmla="*/ 240 w 5774"/>
                <a:gd name="T79" fmla="*/ 132 h 4063"/>
                <a:gd name="T80" fmla="*/ 226 w 5774"/>
                <a:gd name="T81" fmla="*/ 115 h 4063"/>
                <a:gd name="T82" fmla="*/ 238 w 5774"/>
                <a:gd name="T83" fmla="*/ 109 h 4063"/>
                <a:gd name="T84" fmla="*/ 256 w 5774"/>
                <a:gd name="T85" fmla="*/ 122 h 4063"/>
                <a:gd name="T86" fmla="*/ 259 w 5774"/>
                <a:gd name="T87" fmla="*/ 93 h 4063"/>
                <a:gd name="T88" fmla="*/ 245 w 5774"/>
                <a:gd name="T89" fmla="*/ 69 h 4063"/>
                <a:gd name="T90" fmla="*/ 244 w 5774"/>
                <a:gd name="T91" fmla="*/ 54 h 4063"/>
                <a:gd name="T92" fmla="*/ 264 w 5774"/>
                <a:gd name="T93" fmla="*/ 47 h 4063"/>
                <a:gd name="T94" fmla="*/ 275 w 5774"/>
                <a:gd name="T95" fmla="*/ 58 h 4063"/>
                <a:gd name="T96" fmla="*/ 291 w 5774"/>
                <a:gd name="T97" fmla="*/ 61 h 4063"/>
                <a:gd name="T98" fmla="*/ 302 w 5774"/>
                <a:gd name="T99" fmla="*/ 44 h 4063"/>
                <a:gd name="T100" fmla="*/ 314 w 5774"/>
                <a:gd name="T101" fmla="*/ 39 h 4063"/>
                <a:gd name="T102" fmla="*/ 81 w 5774"/>
                <a:gd name="T103" fmla="*/ 92 h 4063"/>
                <a:gd name="T104" fmla="*/ 78 w 5774"/>
                <a:gd name="T105" fmla="*/ 90 h 4063"/>
                <a:gd name="T106" fmla="*/ 113 w 5774"/>
                <a:gd name="T107" fmla="*/ 94 h 4063"/>
                <a:gd name="T108" fmla="*/ 176 w 5774"/>
                <a:gd name="T109" fmla="*/ 73 h 4063"/>
                <a:gd name="T110" fmla="*/ 263 w 5774"/>
                <a:gd name="T111" fmla="*/ 128 h 4063"/>
                <a:gd name="T112" fmla="*/ 263 w 5774"/>
                <a:gd name="T113" fmla="*/ 144 h 4063"/>
                <a:gd name="T114" fmla="*/ 261 w 5774"/>
                <a:gd name="T115" fmla="*/ 76 h 4063"/>
                <a:gd name="T116" fmla="*/ 279 w 5774"/>
                <a:gd name="T117" fmla="*/ 109 h 4063"/>
                <a:gd name="T118" fmla="*/ 272 w 5774"/>
                <a:gd name="T119" fmla="*/ 118 h 4063"/>
                <a:gd name="T120" fmla="*/ 276 w 5774"/>
                <a:gd name="T121" fmla="*/ 124 h 4063"/>
                <a:gd name="T122" fmla="*/ 273 w 5774"/>
                <a:gd name="T123" fmla="*/ 103 h 4063"/>
                <a:gd name="T124" fmla="*/ 286 w 5774"/>
                <a:gd name="T125" fmla="*/ 93 h 40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774"/>
                <a:gd name="T190" fmla="*/ 0 h 4063"/>
                <a:gd name="T191" fmla="*/ 5774 w 5774"/>
                <a:gd name="T192" fmla="*/ 4063 h 40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774" h="4063">
                  <a:moveTo>
                    <a:pt x="3240" y="3552"/>
                  </a:moveTo>
                  <a:cubicBezTo>
                    <a:pt x="3225" y="3552"/>
                    <a:pt x="3241" y="3584"/>
                    <a:pt x="3241" y="3584"/>
                  </a:cubicBezTo>
                  <a:cubicBezTo>
                    <a:pt x="3241" y="3584"/>
                    <a:pt x="3254" y="3552"/>
                    <a:pt x="3240" y="3552"/>
                  </a:cubicBezTo>
                  <a:close/>
                  <a:moveTo>
                    <a:pt x="3249" y="3391"/>
                  </a:moveTo>
                  <a:cubicBezTo>
                    <a:pt x="3229" y="3393"/>
                    <a:pt x="3233" y="3454"/>
                    <a:pt x="3233" y="3454"/>
                  </a:cubicBezTo>
                  <a:cubicBezTo>
                    <a:pt x="3236" y="3520"/>
                    <a:pt x="3236" y="3520"/>
                    <a:pt x="3236" y="3520"/>
                  </a:cubicBezTo>
                  <a:cubicBezTo>
                    <a:pt x="3247" y="3500"/>
                    <a:pt x="3247" y="3500"/>
                    <a:pt x="3247" y="3500"/>
                  </a:cubicBezTo>
                  <a:cubicBezTo>
                    <a:pt x="3247" y="3432"/>
                    <a:pt x="3247" y="3432"/>
                    <a:pt x="3247" y="3432"/>
                  </a:cubicBezTo>
                  <a:cubicBezTo>
                    <a:pt x="3247" y="3432"/>
                    <a:pt x="3265" y="3389"/>
                    <a:pt x="3249" y="3391"/>
                  </a:cubicBezTo>
                  <a:close/>
                  <a:moveTo>
                    <a:pt x="3304" y="3738"/>
                  </a:moveTo>
                  <a:cubicBezTo>
                    <a:pt x="3296" y="3739"/>
                    <a:pt x="3300" y="3773"/>
                    <a:pt x="3315" y="3773"/>
                  </a:cubicBezTo>
                  <a:cubicBezTo>
                    <a:pt x="3315" y="3773"/>
                    <a:pt x="3312" y="3737"/>
                    <a:pt x="3304" y="3738"/>
                  </a:cubicBezTo>
                  <a:close/>
                  <a:moveTo>
                    <a:pt x="4046" y="3060"/>
                  </a:moveTo>
                  <a:cubicBezTo>
                    <a:pt x="4032" y="3050"/>
                    <a:pt x="3984" y="3056"/>
                    <a:pt x="3984" y="3056"/>
                  </a:cubicBezTo>
                  <a:cubicBezTo>
                    <a:pt x="3980" y="3068"/>
                    <a:pt x="3980" y="3068"/>
                    <a:pt x="3980" y="3068"/>
                  </a:cubicBezTo>
                  <a:cubicBezTo>
                    <a:pt x="3969" y="3062"/>
                    <a:pt x="3969" y="3062"/>
                    <a:pt x="3969" y="3062"/>
                  </a:cubicBezTo>
                  <a:cubicBezTo>
                    <a:pt x="3963" y="3079"/>
                    <a:pt x="3963" y="3079"/>
                    <a:pt x="3963" y="3079"/>
                  </a:cubicBezTo>
                  <a:cubicBezTo>
                    <a:pt x="3963" y="3079"/>
                    <a:pt x="3933" y="3102"/>
                    <a:pt x="3952" y="3126"/>
                  </a:cubicBezTo>
                  <a:cubicBezTo>
                    <a:pt x="3972" y="3149"/>
                    <a:pt x="3985" y="3149"/>
                    <a:pt x="3985" y="3149"/>
                  </a:cubicBezTo>
                  <a:cubicBezTo>
                    <a:pt x="4041" y="3148"/>
                    <a:pt x="4037" y="3131"/>
                    <a:pt x="4039" y="3124"/>
                  </a:cubicBezTo>
                  <a:cubicBezTo>
                    <a:pt x="4040" y="3118"/>
                    <a:pt x="4036" y="3103"/>
                    <a:pt x="4036" y="3103"/>
                  </a:cubicBezTo>
                  <a:cubicBezTo>
                    <a:pt x="4036" y="3103"/>
                    <a:pt x="4061" y="3071"/>
                    <a:pt x="4046" y="3060"/>
                  </a:cubicBezTo>
                  <a:close/>
                  <a:moveTo>
                    <a:pt x="27" y="1975"/>
                  </a:moveTo>
                  <a:cubicBezTo>
                    <a:pt x="30" y="1984"/>
                    <a:pt x="40" y="1990"/>
                    <a:pt x="39" y="1974"/>
                  </a:cubicBezTo>
                  <a:cubicBezTo>
                    <a:pt x="38" y="1958"/>
                    <a:pt x="27" y="1975"/>
                    <a:pt x="27" y="1975"/>
                  </a:cubicBezTo>
                  <a:close/>
                  <a:moveTo>
                    <a:pt x="4671" y="2798"/>
                  </a:moveTo>
                  <a:cubicBezTo>
                    <a:pt x="4662" y="2781"/>
                    <a:pt x="4662" y="2781"/>
                    <a:pt x="4662" y="2781"/>
                  </a:cubicBezTo>
                  <a:cubicBezTo>
                    <a:pt x="4662" y="2791"/>
                    <a:pt x="4662" y="2791"/>
                    <a:pt x="4662" y="2791"/>
                  </a:cubicBezTo>
                  <a:cubicBezTo>
                    <a:pt x="4660" y="2807"/>
                    <a:pt x="4675" y="2814"/>
                    <a:pt x="4680" y="2806"/>
                  </a:cubicBezTo>
                  <a:cubicBezTo>
                    <a:pt x="4686" y="2798"/>
                    <a:pt x="4671" y="2798"/>
                    <a:pt x="4671" y="2798"/>
                  </a:cubicBezTo>
                  <a:close/>
                  <a:moveTo>
                    <a:pt x="405" y="2235"/>
                  </a:moveTo>
                  <a:cubicBezTo>
                    <a:pt x="405" y="2235"/>
                    <a:pt x="381" y="2231"/>
                    <a:pt x="372" y="2233"/>
                  </a:cubicBezTo>
                  <a:cubicBezTo>
                    <a:pt x="363" y="2235"/>
                    <a:pt x="366" y="2244"/>
                    <a:pt x="366" y="2244"/>
                  </a:cubicBezTo>
                  <a:cubicBezTo>
                    <a:pt x="366" y="2244"/>
                    <a:pt x="334" y="2238"/>
                    <a:pt x="335" y="2249"/>
                  </a:cubicBezTo>
                  <a:cubicBezTo>
                    <a:pt x="336" y="2263"/>
                    <a:pt x="363" y="2278"/>
                    <a:pt x="370" y="2275"/>
                  </a:cubicBezTo>
                  <a:cubicBezTo>
                    <a:pt x="377" y="2272"/>
                    <a:pt x="395" y="2256"/>
                    <a:pt x="395" y="2256"/>
                  </a:cubicBezTo>
                  <a:cubicBezTo>
                    <a:pt x="395" y="2256"/>
                    <a:pt x="411" y="2263"/>
                    <a:pt x="414" y="2257"/>
                  </a:cubicBezTo>
                  <a:cubicBezTo>
                    <a:pt x="418" y="2251"/>
                    <a:pt x="411" y="2242"/>
                    <a:pt x="411" y="2242"/>
                  </a:cubicBezTo>
                  <a:cubicBezTo>
                    <a:pt x="432" y="2218"/>
                    <a:pt x="432" y="2218"/>
                    <a:pt x="432" y="2218"/>
                  </a:cubicBezTo>
                  <a:lnTo>
                    <a:pt x="405" y="2235"/>
                  </a:lnTo>
                  <a:close/>
                  <a:moveTo>
                    <a:pt x="3" y="1994"/>
                  </a:moveTo>
                  <a:cubicBezTo>
                    <a:pt x="17" y="1993"/>
                    <a:pt x="17" y="1993"/>
                    <a:pt x="17" y="1993"/>
                  </a:cubicBezTo>
                  <a:cubicBezTo>
                    <a:pt x="20" y="1984"/>
                    <a:pt x="20" y="1984"/>
                    <a:pt x="20" y="1984"/>
                  </a:cubicBezTo>
                  <a:cubicBezTo>
                    <a:pt x="0" y="1984"/>
                    <a:pt x="0" y="1984"/>
                    <a:pt x="0" y="1984"/>
                  </a:cubicBezTo>
                  <a:lnTo>
                    <a:pt x="3" y="1994"/>
                  </a:lnTo>
                  <a:close/>
                  <a:moveTo>
                    <a:pt x="4592" y="2330"/>
                  </a:moveTo>
                  <a:cubicBezTo>
                    <a:pt x="4568" y="2338"/>
                    <a:pt x="4578" y="2347"/>
                    <a:pt x="4593" y="2347"/>
                  </a:cubicBezTo>
                  <a:cubicBezTo>
                    <a:pt x="4612" y="2347"/>
                    <a:pt x="4616" y="2322"/>
                    <a:pt x="4592" y="2330"/>
                  </a:cubicBezTo>
                  <a:close/>
                  <a:moveTo>
                    <a:pt x="4606" y="2815"/>
                  </a:moveTo>
                  <a:cubicBezTo>
                    <a:pt x="4590" y="2814"/>
                    <a:pt x="4599" y="2831"/>
                    <a:pt x="4599" y="2831"/>
                  </a:cubicBezTo>
                  <a:cubicBezTo>
                    <a:pt x="4611" y="2834"/>
                    <a:pt x="4622" y="2817"/>
                    <a:pt x="4606" y="2815"/>
                  </a:cubicBezTo>
                  <a:close/>
                  <a:moveTo>
                    <a:pt x="4622" y="2825"/>
                  </a:moveTo>
                  <a:cubicBezTo>
                    <a:pt x="4626" y="2825"/>
                    <a:pt x="4644" y="2819"/>
                    <a:pt x="4644" y="2819"/>
                  </a:cubicBezTo>
                  <a:cubicBezTo>
                    <a:pt x="4626" y="2810"/>
                    <a:pt x="4626" y="2810"/>
                    <a:pt x="4626" y="2810"/>
                  </a:cubicBezTo>
                  <a:cubicBezTo>
                    <a:pt x="4626" y="2810"/>
                    <a:pt x="4618" y="2825"/>
                    <a:pt x="4622" y="2825"/>
                  </a:cubicBezTo>
                  <a:close/>
                  <a:moveTo>
                    <a:pt x="4096" y="3231"/>
                  </a:moveTo>
                  <a:cubicBezTo>
                    <a:pt x="4080" y="3231"/>
                    <a:pt x="4091" y="3249"/>
                    <a:pt x="4091" y="3249"/>
                  </a:cubicBezTo>
                  <a:cubicBezTo>
                    <a:pt x="4103" y="3249"/>
                    <a:pt x="4112" y="3231"/>
                    <a:pt x="4096" y="3231"/>
                  </a:cubicBezTo>
                  <a:close/>
                  <a:moveTo>
                    <a:pt x="4115" y="3205"/>
                  </a:moveTo>
                  <a:cubicBezTo>
                    <a:pt x="4108" y="3213"/>
                    <a:pt x="4127" y="3223"/>
                    <a:pt x="4127" y="3223"/>
                  </a:cubicBezTo>
                  <a:cubicBezTo>
                    <a:pt x="4138" y="3218"/>
                    <a:pt x="4138" y="3218"/>
                    <a:pt x="4138" y="3218"/>
                  </a:cubicBezTo>
                  <a:cubicBezTo>
                    <a:pt x="4138" y="3218"/>
                    <a:pt x="4121" y="3197"/>
                    <a:pt x="4115" y="3205"/>
                  </a:cubicBezTo>
                  <a:close/>
                  <a:moveTo>
                    <a:pt x="4486" y="2771"/>
                  </a:moveTo>
                  <a:cubicBezTo>
                    <a:pt x="4469" y="2791"/>
                    <a:pt x="4469" y="2791"/>
                    <a:pt x="4469" y="2791"/>
                  </a:cubicBezTo>
                  <a:cubicBezTo>
                    <a:pt x="4469" y="2791"/>
                    <a:pt x="4430" y="2873"/>
                    <a:pt x="4438" y="2885"/>
                  </a:cubicBezTo>
                  <a:cubicBezTo>
                    <a:pt x="4446" y="2897"/>
                    <a:pt x="4464" y="2918"/>
                    <a:pt x="4464" y="2918"/>
                  </a:cubicBezTo>
                  <a:cubicBezTo>
                    <a:pt x="4464" y="2918"/>
                    <a:pt x="4477" y="2952"/>
                    <a:pt x="4492" y="2952"/>
                  </a:cubicBezTo>
                  <a:cubicBezTo>
                    <a:pt x="4492" y="2919"/>
                    <a:pt x="4492" y="2919"/>
                    <a:pt x="4492" y="2919"/>
                  </a:cubicBezTo>
                  <a:cubicBezTo>
                    <a:pt x="4492" y="2919"/>
                    <a:pt x="4505" y="2910"/>
                    <a:pt x="4505" y="2889"/>
                  </a:cubicBezTo>
                  <a:cubicBezTo>
                    <a:pt x="4505" y="2868"/>
                    <a:pt x="4505" y="2839"/>
                    <a:pt x="4505" y="2839"/>
                  </a:cubicBezTo>
                  <a:cubicBezTo>
                    <a:pt x="4505" y="2839"/>
                    <a:pt x="4515" y="2826"/>
                    <a:pt x="4514" y="2814"/>
                  </a:cubicBezTo>
                  <a:cubicBezTo>
                    <a:pt x="4513" y="2802"/>
                    <a:pt x="4515" y="2788"/>
                    <a:pt x="4515" y="2788"/>
                  </a:cubicBezTo>
                  <a:lnTo>
                    <a:pt x="4486" y="2771"/>
                  </a:lnTo>
                  <a:close/>
                  <a:moveTo>
                    <a:pt x="4138" y="3239"/>
                  </a:moveTo>
                  <a:cubicBezTo>
                    <a:pt x="4148" y="3245"/>
                    <a:pt x="4156" y="3234"/>
                    <a:pt x="4151" y="3229"/>
                  </a:cubicBezTo>
                  <a:cubicBezTo>
                    <a:pt x="4146" y="3223"/>
                    <a:pt x="4131" y="3235"/>
                    <a:pt x="4138" y="3239"/>
                  </a:cubicBezTo>
                  <a:close/>
                  <a:moveTo>
                    <a:pt x="67" y="2057"/>
                  </a:moveTo>
                  <a:cubicBezTo>
                    <a:pt x="63" y="2053"/>
                    <a:pt x="61" y="2075"/>
                    <a:pt x="67" y="2085"/>
                  </a:cubicBezTo>
                  <a:cubicBezTo>
                    <a:pt x="72" y="2094"/>
                    <a:pt x="79" y="2076"/>
                    <a:pt x="81" y="2072"/>
                  </a:cubicBezTo>
                  <a:cubicBezTo>
                    <a:pt x="83" y="2068"/>
                    <a:pt x="71" y="2061"/>
                    <a:pt x="67" y="2057"/>
                  </a:cubicBezTo>
                  <a:close/>
                  <a:moveTo>
                    <a:pt x="3587" y="252"/>
                  </a:moveTo>
                  <a:cubicBezTo>
                    <a:pt x="3625" y="256"/>
                    <a:pt x="3625" y="256"/>
                    <a:pt x="3625" y="256"/>
                  </a:cubicBezTo>
                  <a:cubicBezTo>
                    <a:pt x="3635" y="246"/>
                    <a:pt x="3633" y="234"/>
                    <a:pt x="3615" y="234"/>
                  </a:cubicBezTo>
                  <a:cubicBezTo>
                    <a:pt x="3597" y="234"/>
                    <a:pt x="3537" y="220"/>
                    <a:pt x="3545" y="232"/>
                  </a:cubicBezTo>
                  <a:cubicBezTo>
                    <a:pt x="3553" y="244"/>
                    <a:pt x="3587" y="252"/>
                    <a:pt x="3587" y="252"/>
                  </a:cubicBezTo>
                  <a:close/>
                  <a:moveTo>
                    <a:pt x="3547" y="288"/>
                  </a:moveTo>
                  <a:cubicBezTo>
                    <a:pt x="3521" y="314"/>
                    <a:pt x="3577" y="312"/>
                    <a:pt x="3585" y="302"/>
                  </a:cubicBezTo>
                  <a:cubicBezTo>
                    <a:pt x="3593" y="292"/>
                    <a:pt x="3554" y="281"/>
                    <a:pt x="3547" y="288"/>
                  </a:cubicBezTo>
                  <a:close/>
                  <a:moveTo>
                    <a:pt x="3347" y="234"/>
                  </a:moveTo>
                  <a:cubicBezTo>
                    <a:pt x="3311" y="222"/>
                    <a:pt x="3311" y="222"/>
                    <a:pt x="3311" y="222"/>
                  </a:cubicBezTo>
                  <a:cubicBezTo>
                    <a:pt x="3327" y="244"/>
                    <a:pt x="3327" y="244"/>
                    <a:pt x="3327" y="244"/>
                  </a:cubicBezTo>
                  <a:lnTo>
                    <a:pt x="3347" y="234"/>
                  </a:lnTo>
                  <a:close/>
                  <a:moveTo>
                    <a:pt x="3585" y="330"/>
                  </a:moveTo>
                  <a:cubicBezTo>
                    <a:pt x="3633" y="324"/>
                    <a:pt x="3633" y="324"/>
                    <a:pt x="3633" y="324"/>
                  </a:cubicBezTo>
                  <a:cubicBezTo>
                    <a:pt x="3705" y="334"/>
                    <a:pt x="3705" y="334"/>
                    <a:pt x="3705" y="334"/>
                  </a:cubicBezTo>
                  <a:cubicBezTo>
                    <a:pt x="3705" y="334"/>
                    <a:pt x="3683" y="310"/>
                    <a:pt x="3667" y="306"/>
                  </a:cubicBezTo>
                  <a:cubicBezTo>
                    <a:pt x="3651" y="302"/>
                    <a:pt x="3595" y="310"/>
                    <a:pt x="3595" y="310"/>
                  </a:cubicBezTo>
                  <a:lnTo>
                    <a:pt x="3585" y="330"/>
                  </a:lnTo>
                  <a:close/>
                  <a:moveTo>
                    <a:pt x="3481" y="278"/>
                  </a:moveTo>
                  <a:cubicBezTo>
                    <a:pt x="3491" y="260"/>
                    <a:pt x="3491" y="260"/>
                    <a:pt x="3491" y="260"/>
                  </a:cubicBezTo>
                  <a:cubicBezTo>
                    <a:pt x="3491" y="260"/>
                    <a:pt x="3517" y="260"/>
                    <a:pt x="3527" y="260"/>
                  </a:cubicBezTo>
                  <a:cubicBezTo>
                    <a:pt x="3537" y="260"/>
                    <a:pt x="3567" y="258"/>
                    <a:pt x="3567" y="258"/>
                  </a:cubicBezTo>
                  <a:cubicBezTo>
                    <a:pt x="3525" y="238"/>
                    <a:pt x="3525" y="238"/>
                    <a:pt x="3525" y="238"/>
                  </a:cubicBezTo>
                  <a:cubicBezTo>
                    <a:pt x="3533" y="224"/>
                    <a:pt x="3533" y="224"/>
                    <a:pt x="3533" y="224"/>
                  </a:cubicBezTo>
                  <a:cubicBezTo>
                    <a:pt x="3473" y="212"/>
                    <a:pt x="3473" y="212"/>
                    <a:pt x="3473" y="212"/>
                  </a:cubicBezTo>
                  <a:cubicBezTo>
                    <a:pt x="3483" y="230"/>
                    <a:pt x="3483" y="230"/>
                    <a:pt x="3483" y="230"/>
                  </a:cubicBezTo>
                  <a:cubicBezTo>
                    <a:pt x="3483" y="230"/>
                    <a:pt x="3361" y="190"/>
                    <a:pt x="3363" y="220"/>
                  </a:cubicBezTo>
                  <a:cubicBezTo>
                    <a:pt x="3365" y="250"/>
                    <a:pt x="3481" y="278"/>
                    <a:pt x="3481" y="278"/>
                  </a:cubicBezTo>
                  <a:close/>
                  <a:moveTo>
                    <a:pt x="5057" y="442"/>
                  </a:moveTo>
                  <a:cubicBezTo>
                    <a:pt x="5069" y="438"/>
                    <a:pt x="5087" y="436"/>
                    <a:pt x="5113" y="436"/>
                  </a:cubicBezTo>
                  <a:cubicBezTo>
                    <a:pt x="5139" y="436"/>
                    <a:pt x="5143" y="420"/>
                    <a:pt x="5125" y="418"/>
                  </a:cubicBezTo>
                  <a:cubicBezTo>
                    <a:pt x="5107" y="416"/>
                    <a:pt x="5075" y="404"/>
                    <a:pt x="5063" y="404"/>
                  </a:cubicBezTo>
                  <a:cubicBezTo>
                    <a:pt x="5051" y="404"/>
                    <a:pt x="5023" y="404"/>
                    <a:pt x="5023" y="426"/>
                  </a:cubicBezTo>
                  <a:cubicBezTo>
                    <a:pt x="5023" y="450"/>
                    <a:pt x="5045" y="446"/>
                    <a:pt x="5057" y="442"/>
                  </a:cubicBezTo>
                  <a:close/>
                  <a:moveTo>
                    <a:pt x="4799" y="494"/>
                  </a:moveTo>
                  <a:cubicBezTo>
                    <a:pt x="4807" y="484"/>
                    <a:pt x="4733" y="474"/>
                    <a:pt x="4733" y="474"/>
                  </a:cubicBezTo>
                  <a:cubicBezTo>
                    <a:pt x="4733" y="482"/>
                    <a:pt x="4791" y="504"/>
                    <a:pt x="4799" y="494"/>
                  </a:cubicBezTo>
                  <a:close/>
                  <a:moveTo>
                    <a:pt x="3823" y="272"/>
                  </a:moveTo>
                  <a:cubicBezTo>
                    <a:pt x="3851" y="258"/>
                    <a:pt x="3755" y="258"/>
                    <a:pt x="3755" y="258"/>
                  </a:cubicBezTo>
                  <a:cubicBezTo>
                    <a:pt x="3755" y="258"/>
                    <a:pt x="3735" y="240"/>
                    <a:pt x="3727" y="240"/>
                  </a:cubicBezTo>
                  <a:cubicBezTo>
                    <a:pt x="3719" y="240"/>
                    <a:pt x="3695" y="244"/>
                    <a:pt x="3695" y="244"/>
                  </a:cubicBezTo>
                  <a:cubicBezTo>
                    <a:pt x="3671" y="242"/>
                    <a:pt x="3671" y="242"/>
                    <a:pt x="3671" y="242"/>
                  </a:cubicBezTo>
                  <a:cubicBezTo>
                    <a:pt x="3695" y="258"/>
                    <a:pt x="3695" y="258"/>
                    <a:pt x="3695" y="258"/>
                  </a:cubicBezTo>
                  <a:cubicBezTo>
                    <a:pt x="3695" y="258"/>
                    <a:pt x="3795" y="286"/>
                    <a:pt x="3823" y="272"/>
                  </a:cubicBezTo>
                  <a:close/>
                  <a:moveTo>
                    <a:pt x="2611" y="288"/>
                  </a:moveTo>
                  <a:cubicBezTo>
                    <a:pt x="2643" y="294"/>
                    <a:pt x="2643" y="294"/>
                    <a:pt x="2643" y="294"/>
                  </a:cubicBezTo>
                  <a:cubicBezTo>
                    <a:pt x="2663" y="296"/>
                    <a:pt x="2683" y="284"/>
                    <a:pt x="2653" y="278"/>
                  </a:cubicBezTo>
                  <a:cubicBezTo>
                    <a:pt x="2623" y="272"/>
                    <a:pt x="2611" y="288"/>
                    <a:pt x="2611" y="288"/>
                  </a:cubicBezTo>
                  <a:close/>
                  <a:moveTo>
                    <a:pt x="1319" y="340"/>
                  </a:moveTo>
                  <a:cubicBezTo>
                    <a:pt x="1352" y="332"/>
                    <a:pt x="1341" y="322"/>
                    <a:pt x="1333" y="318"/>
                  </a:cubicBezTo>
                  <a:cubicBezTo>
                    <a:pt x="1325" y="314"/>
                    <a:pt x="1295" y="318"/>
                    <a:pt x="1295" y="318"/>
                  </a:cubicBezTo>
                  <a:cubicBezTo>
                    <a:pt x="1295" y="318"/>
                    <a:pt x="1301" y="344"/>
                    <a:pt x="1319" y="340"/>
                  </a:cubicBezTo>
                  <a:close/>
                  <a:moveTo>
                    <a:pt x="1595" y="363"/>
                  </a:moveTo>
                  <a:cubicBezTo>
                    <a:pt x="1574" y="358"/>
                    <a:pt x="1574" y="358"/>
                    <a:pt x="1574" y="358"/>
                  </a:cubicBezTo>
                  <a:cubicBezTo>
                    <a:pt x="1557" y="372"/>
                    <a:pt x="1557" y="372"/>
                    <a:pt x="1557" y="372"/>
                  </a:cubicBezTo>
                  <a:cubicBezTo>
                    <a:pt x="1583" y="379"/>
                    <a:pt x="1583" y="379"/>
                    <a:pt x="1583" y="379"/>
                  </a:cubicBezTo>
                  <a:lnTo>
                    <a:pt x="1595" y="363"/>
                  </a:lnTo>
                  <a:close/>
                  <a:moveTo>
                    <a:pt x="1803" y="82"/>
                  </a:moveTo>
                  <a:cubicBezTo>
                    <a:pt x="1813" y="72"/>
                    <a:pt x="1813" y="72"/>
                    <a:pt x="1813" y="72"/>
                  </a:cubicBezTo>
                  <a:cubicBezTo>
                    <a:pt x="1753" y="72"/>
                    <a:pt x="1753" y="72"/>
                    <a:pt x="1753" y="72"/>
                  </a:cubicBezTo>
                  <a:lnTo>
                    <a:pt x="1803" y="82"/>
                  </a:lnTo>
                  <a:close/>
                  <a:moveTo>
                    <a:pt x="1623" y="345"/>
                  </a:moveTo>
                  <a:cubicBezTo>
                    <a:pt x="1598" y="328"/>
                    <a:pt x="1605" y="351"/>
                    <a:pt x="1605" y="351"/>
                  </a:cubicBezTo>
                  <a:cubicBezTo>
                    <a:pt x="1630" y="361"/>
                    <a:pt x="1648" y="362"/>
                    <a:pt x="1623" y="345"/>
                  </a:cubicBezTo>
                  <a:close/>
                  <a:moveTo>
                    <a:pt x="2121" y="132"/>
                  </a:moveTo>
                  <a:cubicBezTo>
                    <a:pt x="2227" y="126"/>
                    <a:pt x="2227" y="126"/>
                    <a:pt x="2227" y="126"/>
                  </a:cubicBezTo>
                  <a:cubicBezTo>
                    <a:pt x="2199" y="110"/>
                    <a:pt x="2199" y="110"/>
                    <a:pt x="2199" y="110"/>
                  </a:cubicBezTo>
                  <a:cubicBezTo>
                    <a:pt x="2199" y="110"/>
                    <a:pt x="2161" y="90"/>
                    <a:pt x="2151" y="90"/>
                  </a:cubicBezTo>
                  <a:cubicBezTo>
                    <a:pt x="2141" y="90"/>
                    <a:pt x="2123" y="102"/>
                    <a:pt x="2123" y="102"/>
                  </a:cubicBezTo>
                  <a:cubicBezTo>
                    <a:pt x="2123" y="102"/>
                    <a:pt x="2117" y="74"/>
                    <a:pt x="2095" y="74"/>
                  </a:cubicBezTo>
                  <a:cubicBezTo>
                    <a:pt x="2073" y="74"/>
                    <a:pt x="2061" y="140"/>
                    <a:pt x="2061" y="140"/>
                  </a:cubicBezTo>
                  <a:cubicBezTo>
                    <a:pt x="2077" y="148"/>
                    <a:pt x="2077" y="148"/>
                    <a:pt x="2077" y="148"/>
                  </a:cubicBezTo>
                  <a:cubicBezTo>
                    <a:pt x="2095" y="144"/>
                    <a:pt x="2121" y="132"/>
                    <a:pt x="2121" y="132"/>
                  </a:cubicBezTo>
                  <a:close/>
                  <a:moveTo>
                    <a:pt x="1841" y="80"/>
                  </a:moveTo>
                  <a:cubicBezTo>
                    <a:pt x="1841" y="88"/>
                    <a:pt x="1907" y="94"/>
                    <a:pt x="1907" y="94"/>
                  </a:cubicBezTo>
                  <a:cubicBezTo>
                    <a:pt x="1941" y="90"/>
                    <a:pt x="1941" y="90"/>
                    <a:pt x="1941" y="90"/>
                  </a:cubicBezTo>
                  <a:cubicBezTo>
                    <a:pt x="1979" y="104"/>
                    <a:pt x="1979" y="104"/>
                    <a:pt x="1979" y="104"/>
                  </a:cubicBezTo>
                  <a:cubicBezTo>
                    <a:pt x="2021" y="102"/>
                    <a:pt x="2021" y="102"/>
                    <a:pt x="2021" y="102"/>
                  </a:cubicBezTo>
                  <a:cubicBezTo>
                    <a:pt x="2015" y="84"/>
                    <a:pt x="1997" y="58"/>
                    <a:pt x="1979" y="60"/>
                  </a:cubicBezTo>
                  <a:cubicBezTo>
                    <a:pt x="1961" y="62"/>
                    <a:pt x="1943" y="74"/>
                    <a:pt x="1943" y="74"/>
                  </a:cubicBezTo>
                  <a:cubicBezTo>
                    <a:pt x="1929" y="58"/>
                    <a:pt x="1929" y="58"/>
                    <a:pt x="1929" y="58"/>
                  </a:cubicBezTo>
                  <a:cubicBezTo>
                    <a:pt x="1929" y="58"/>
                    <a:pt x="1841" y="72"/>
                    <a:pt x="1841" y="80"/>
                  </a:cubicBezTo>
                  <a:close/>
                  <a:moveTo>
                    <a:pt x="1779" y="64"/>
                  </a:moveTo>
                  <a:cubicBezTo>
                    <a:pt x="1779" y="64"/>
                    <a:pt x="1835" y="68"/>
                    <a:pt x="1847" y="64"/>
                  </a:cubicBezTo>
                  <a:cubicBezTo>
                    <a:pt x="1859" y="60"/>
                    <a:pt x="1901" y="64"/>
                    <a:pt x="1893" y="48"/>
                  </a:cubicBezTo>
                  <a:cubicBezTo>
                    <a:pt x="1885" y="32"/>
                    <a:pt x="1811" y="10"/>
                    <a:pt x="1811" y="10"/>
                  </a:cubicBezTo>
                  <a:cubicBezTo>
                    <a:pt x="1811" y="10"/>
                    <a:pt x="1755" y="0"/>
                    <a:pt x="1753" y="20"/>
                  </a:cubicBezTo>
                  <a:cubicBezTo>
                    <a:pt x="1751" y="40"/>
                    <a:pt x="1779" y="64"/>
                    <a:pt x="1779" y="64"/>
                  </a:cubicBezTo>
                  <a:close/>
                  <a:moveTo>
                    <a:pt x="2738" y="3690"/>
                  </a:moveTo>
                  <a:cubicBezTo>
                    <a:pt x="2721" y="3694"/>
                    <a:pt x="2721" y="3694"/>
                    <a:pt x="2721" y="3694"/>
                  </a:cubicBezTo>
                  <a:cubicBezTo>
                    <a:pt x="2725" y="3673"/>
                    <a:pt x="2725" y="3673"/>
                    <a:pt x="2725" y="3673"/>
                  </a:cubicBezTo>
                  <a:cubicBezTo>
                    <a:pt x="2725" y="3673"/>
                    <a:pt x="2712" y="3658"/>
                    <a:pt x="2696" y="3637"/>
                  </a:cubicBezTo>
                  <a:cubicBezTo>
                    <a:pt x="2680" y="3615"/>
                    <a:pt x="2669" y="3608"/>
                    <a:pt x="2653" y="3617"/>
                  </a:cubicBezTo>
                  <a:cubicBezTo>
                    <a:pt x="2652" y="3640"/>
                    <a:pt x="2652" y="3640"/>
                    <a:pt x="2652" y="3640"/>
                  </a:cubicBezTo>
                  <a:cubicBezTo>
                    <a:pt x="2639" y="3640"/>
                    <a:pt x="2639" y="3640"/>
                    <a:pt x="2639" y="3640"/>
                  </a:cubicBezTo>
                  <a:cubicBezTo>
                    <a:pt x="2659" y="3667"/>
                    <a:pt x="2659" y="3667"/>
                    <a:pt x="2659" y="3667"/>
                  </a:cubicBezTo>
                  <a:cubicBezTo>
                    <a:pt x="2659" y="3667"/>
                    <a:pt x="2655" y="3699"/>
                    <a:pt x="2644" y="3707"/>
                  </a:cubicBezTo>
                  <a:cubicBezTo>
                    <a:pt x="2634" y="3714"/>
                    <a:pt x="2635" y="3768"/>
                    <a:pt x="2653" y="3802"/>
                  </a:cubicBezTo>
                  <a:cubicBezTo>
                    <a:pt x="2671" y="3836"/>
                    <a:pt x="2709" y="3812"/>
                    <a:pt x="2739" y="3798"/>
                  </a:cubicBezTo>
                  <a:cubicBezTo>
                    <a:pt x="2770" y="3784"/>
                    <a:pt x="2739" y="3728"/>
                    <a:pt x="2739" y="3728"/>
                  </a:cubicBezTo>
                  <a:lnTo>
                    <a:pt x="2738" y="3690"/>
                  </a:lnTo>
                  <a:close/>
                  <a:moveTo>
                    <a:pt x="4708" y="2714"/>
                  </a:moveTo>
                  <a:cubicBezTo>
                    <a:pt x="4708" y="2722"/>
                    <a:pt x="4719" y="2722"/>
                    <a:pt x="4719" y="2722"/>
                  </a:cubicBezTo>
                  <a:cubicBezTo>
                    <a:pt x="4726" y="2710"/>
                    <a:pt x="4708" y="2706"/>
                    <a:pt x="4708" y="2714"/>
                  </a:cubicBezTo>
                  <a:close/>
                  <a:moveTo>
                    <a:pt x="4385" y="1184"/>
                  </a:moveTo>
                  <a:cubicBezTo>
                    <a:pt x="4379" y="1192"/>
                    <a:pt x="4391" y="1220"/>
                    <a:pt x="4413" y="1222"/>
                  </a:cubicBezTo>
                  <a:cubicBezTo>
                    <a:pt x="4431" y="1224"/>
                    <a:pt x="4391" y="1176"/>
                    <a:pt x="4385" y="1184"/>
                  </a:cubicBezTo>
                  <a:close/>
                  <a:moveTo>
                    <a:pt x="5315" y="1624"/>
                  </a:moveTo>
                  <a:cubicBezTo>
                    <a:pt x="5316" y="1603"/>
                    <a:pt x="5316" y="1603"/>
                    <a:pt x="5316" y="1603"/>
                  </a:cubicBezTo>
                  <a:cubicBezTo>
                    <a:pt x="5307" y="1620"/>
                    <a:pt x="5307" y="1620"/>
                    <a:pt x="5307" y="1620"/>
                  </a:cubicBezTo>
                  <a:lnTo>
                    <a:pt x="5315" y="1624"/>
                  </a:lnTo>
                  <a:close/>
                  <a:moveTo>
                    <a:pt x="5314" y="1561"/>
                  </a:moveTo>
                  <a:cubicBezTo>
                    <a:pt x="5326" y="1559"/>
                    <a:pt x="5326" y="1559"/>
                    <a:pt x="5326" y="1559"/>
                  </a:cubicBezTo>
                  <a:cubicBezTo>
                    <a:pt x="5314" y="1547"/>
                    <a:pt x="5314" y="1547"/>
                    <a:pt x="5314" y="1547"/>
                  </a:cubicBezTo>
                  <a:lnTo>
                    <a:pt x="5314" y="1561"/>
                  </a:lnTo>
                  <a:close/>
                  <a:moveTo>
                    <a:pt x="5239" y="1026"/>
                  </a:moveTo>
                  <a:cubicBezTo>
                    <a:pt x="5259" y="1002"/>
                    <a:pt x="5259" y="1002"/>
                    <a:pt x="5259" y="1002"/>
                  </a:cubicBezTo>
                  <a:cubicBezTo>
                    <a:pt x="5251" y="988"/>
                    <a:pt x="5251" y="988"/>
                    <a:pt x="5251" y="988"/>
                  </a:cubicBezTo>
                  <a:cubicBezTo>
                    <a:pt x="5227" y="1002"/>
                    <a:pt x="5227" y="1002"/>
                    <a:pt x="5227" y="1002"/>
                  </a:cubicBezTo>
                  <a:lnTo>
                    <a:pt x="5239" y="1026"/>
                  </a:lnTo>
                  <a:close/>
                  <a:moveTo>
                    <a:pt x="5334" y="1411"/>
                  </a:moveTo>
                  <a:cubicBezTo>
                    <a:pt x="5322" y="1422"/>
                    <a:pt x="5322" y="1422"/>
                    <a:pt x="5322" y="1422"/>
                  </a:cubicBezTo>
                  <a:cubicBezTo>
                    <a:pt x="5330" y="1437"/>
                    <a:pt x="5330" y="1437"/>
                    <a:pt x="5330" y="1437"/>
                  </a:cubicBezTo>
                  <a:cubicBezTo>
                    <a:pt x="5318" y="1437"/>
                    <a:pt x="5318" y="1437"/>
                    <a:pt x="5318" y="1437"/>
                  </a:cubicBezTo>
                  <a:cubicBezTo>
                    <a:pt x="5318" y="1457"/>
                    <a:pt x="5318" y="1457"/>
                    <a:pt x="5318" y="1457"/>
                  </a:cubicBezTo>
                  <a:cubicBezTo>
                    <a:pt x="5334" y="1455"/>
                    <a:pt x="5334" y="1455"/>
                    <a:pt x="5334" y="1455"/>
                  </a:cubicBezTo>
                  <a:cubicBezTo>
                    <a:pt x="5343" y="1444"/>
                    <a:pt x="5343" y="1444"/>
                    <a:pt x="5343" y="1444"/>
                  </a:cubicBezTo>
                  <a:cubicBezTo>
                    <a:pt x="5334" y="1425"/>
                    <a:pt x="5334" y="1425"/>
                    <a:pt x="5334" y="1425"/>
                  </a:cubicBezTo>
                  <a:cubicBezTo>
                    <a:pt x="5344" y="1423"/>
                    <a:pt x="5344" y="1423"/>
                    <a:pt x="5344" y="1423"/>
                  </a:cubicBezTo>
                  <a:lnTo>
                    <a:pt x="5334" y="1411"/>
                  </a:lnTo>
                  <a:close/>
                  <a:moveTo>
                    <a:pt x="5329" y="1501"/>
                  </a:moveTo>
                  <a:cubicBezTo>
                    <a:pt x="5340" y="1487"/>
                    <a:pt x="5340" y="1487"/>
                    <a:pt x="5340" y="1487"/>
                  </a:cubicBezTo>
                  <a:cubicBezTo>
                    <a:pt x="5323" y="1473"/>
                    <a:pt x="5323" y="1473"/>
                    <a:pt x="5323" y="1473"/>
                  </a:cubicBezTo>
                  <a:lnTo>
                    <a:pt x="5329" y="1501"/>
                  </a:lnTo>
                  <a:close/>
                  <a:moveTo>
                    <a:pt x="63" y="1961"/>
                  </a:moveTo>
                  <a:cubicBezTo>
                    <a:pt x="45" y="1961"/>
                    <a:pt x="45" y="1961"/>
                    <a:pt x="45" y="1961"/>
                  </a:cubicBezTo>
                  <a:cubicBezTo>
                    <a:pt x="45" y="1982"/>
                    <a:pt x="45" y="1982"/>
                    <a:pt x="45" y="1982"/>
                  </a:cubicBezTo>
                  <a:cubicBezTo>
                    <a:pt x="52" y="1969"/>
                    <a:pt x="52" y="1969"/>
                    <a:pt x="52" y="1969"/>
                  </a:cubicBezTo>
                  <a:lnTo>
                    <a:pt x="63" y="1961"/>
                  </a:lnTo>
                  <a:close/>
                  <a:moveTo>
                    <a:pt x="935" y="1428"/>
                  </a:moveTo>
                  <a:cubicBezTo>
                    <a:pt x="935" y="1429"/>
                    <a:pt x="935" y="1429"/>
                    <a:pt x="935" y="1429"/>
                  </a:cubicBezTo>
                  <a:cubicBezTo>
                    <a:pt x="935" y="1429"/>
                    <a:pt x="935" y="1429"/>
                    <a:pt x="935" y="1429"/>
                  </a:cubicBezTo>
                  <a:cubicBezTo>
                    <a:pt x="935" y="1429"/>
                    <a:pt x="935" y="1428"/>
                    <a:pt x="935" y="1428"/>
                  </a:cubicBezTo>
                  <a:close/>
                  <a:moveTo>
                    <a:pt x="5763" y="663"/>
                  </a:moveTo>
                  <a:cubicBezTo>
                    <a:pt x="5752" y="649"/>
                    <a:pt x="5722" y="644"/>
                    <a:pt x="5722" y="644"/>
                  </a:cubicBezTo>
                  <a:cubicBezTo>
                    <a:pt x="5691" y="630"/>
                    <a:pt x="5691" y="630"/>
                    <a:pt x="5691" y="630"/>
                  </a:cubicBezTo>
                  <a:cubicBezTo>
                    <a:pt x="5664" y="631"/>
                    <a:pt x="5664" y="631"/>
                    <a:pt x="5664" y="631"/>
                  </a:cubicBezTo>
                  <a:cubicBezTo>
                    <a:pt x="5644" y="618"/>
                    <a:pt x="5644" y="618"/>
                    <a:pt x="5644" y="618"/>
                  </a:cubicBezTo>
                  <a:cubicBezTo>
                    <a:pt x="5583" y="614"/>
                    <a:pt x="5583" y="614"/>
                    <a:pt x="5583" y="614"/>
                  </a:cubicBezTo>
                  <a:cubicBezTo>
                    <a:pt x="5558" y="602"/>
                    <a:pt x="5558" y="602"/>
                    <a:pt x="5558" y="602"/>
                  </a:cubicBezTo>
                  <a:cubicBezTo>
                    <a:pt x="5534" y="604"/>
                    <a:pt x="5534" y="604"/>
                    <a:pt x="5534" y="604"/>
                  </a:cubicBezTo>
                  <a:cubicBezTo>
                    <a:pt x="5567" y="629"/>
                    <a:pt x="5567" y="629"/>
                    <a:pt x="5567" y="629"/>
                  </a:cubicBezTo>
                  <a:cubicBezTo>
                    <a:pt x="5603" y="645"/>
                    <a:pt x="5603" y="645"/>
                    <a:pt x="5603" y="645"/>
                  </a:cubicBezTo>
                  <a:cubicBezTo>
                    <a:pt x="5603" y="645"/>
                    <a:pt x="5563" y="651"/>
                    <a:pt x="5551" y="641"/>
                  </a:cubicBezTo>
                  <a:cubicBezTo>
                    <a:pt x="5539" y="631"/>
                    <a:pt x="5538" y="609"/>
                    <a:pt x="5485" y="591"/>
                  </a:cubicBezTo>
                  <a:cubicBezTo>
                    <a:pt x="5432" y="573"/>
                    <a:pt x="5416" y="566"/>
                    <a:pt x="5362" y="557"/>
                  </a:cubicBezTo>
                  <a:cubicBezTo>
                    <a:pt x="5308" y="548"/>
                    <a:pt x="5195" y="522"/>
                    <a:pt x="5141" y="509"/>
                  </a:cubicBezTo>
                  <a:cubicBezTo>
                    <a:pt x="5087" y="496"/>
                    <a:pt x="5026" y="487"/>
                    <a:pt x="5026" y="487"/>
                  </a:cubicBezTo>
                  <a:cubicBezTo>
                    <a:pt x="4904" y="489"/>
                    <a:pt x="4904" y="489"/>
                    <a:pt x="4904" y="489"/>
                  </a:cubicBezTo>
                  <a:cubicBezTo>
                    <a:pt x="4895" y="477"/>
                    <a:pt x="4895" y="477"/>
                    <a:pt x="4895" y="477"/>
                  </a:cubicBezTo>
                  <a:cubicBezTo>
                    <a:pt x="4864" y="479"/>
                    <a:pt x="4864" y="479"/>
                    <a:pt x="4864" y="479"/>
                  </a:cubicBezTo>
                  <a:cubicBezTo>
                    <a:pt x="4853" y="471"/>
                    <a:pt x="4853" y="471"/>
                    <a:pt x="4853" y="471"/>
                  </a:cubicBezTo>
                  <a:cubicBezTo>
                    <a:pt x="4817" y="470"/>
                    <a:pt x="4817" y="470"/>
                    <a:pt x="4817" y="470"/>
                  </a:cubicBezTo>
                  <a:cubicBezTo>
                    <a:pt x="4834" y="482"/>
                    <a:pt x="4834" y="482"/>
                    <a:pt x="4834" y="482"/>
                  </a:cubicBezTo>
                  <a:cubicBezTo>
                    <a:pt x="4829" y="496"/>
                    <a:pt x="4829" y="496"/>
                    <a:pt x="4829" y="496"/>
                  </a:cubicBezTo>
                  <a:cubicBezTo>
                    <a:pt x="4829" y="496"/>
                    <a:pt x="4928" y="519"/>
                    <a:pt x="4899" y="532"/>
                  </a:cubicBezTo>
                  <a:cubicBezTo>
                    <a:pt x="4870" y="545"/>
                    <a:pt x="4852" y="528"/>
                    <a:pt x="4852" y="528"/>
                  </a:cubicBezTo>
                  <a:cubicBezTo>
                    <a:pt x="4835" y="514"/>
                    <a:pt x="4835" y="514"/>
                    <a:pt x="4835" y="514"/>
                  </a:cubicBezTo>
                  <a:cubicBezTo>
                    <a:pt x="4790" y="514"/>
                    <a:pt x="4790" y="514"/>
                    <a:pt x="4790" y="514"/>
                  </a:cubicBezTo>
                  <a:cubicBezTo>
                    <a:pt x="4753" y="491"/>
                    <a:pt x="4753" y="491"/>
                    <a:pt x="4753" y="491"/>
                  </a:cubicBezTo>
                  <a:cubicBezTo>
                    <a:pt x="4753" y="491"/>
                    <a:pt x="4735" y="495"/>
                    <a:pt x="4731" y="498"/>
                  </a:cubicBezTo>
                  <a:cubicBezTo>
                    <a:pt x="4727" y="501"/>
                    <a:pt x="4695" y="500"/>
                    <a:pt x="4695" y="500"/>
                  </a:cubicBezTo>
                  <a:cubicBezTo>
                    <a:pt x="4691" y="492"/>
                    <a:pt x="4691" y="492"/>
                    <a:pt x="4691" y="492"/>
                  </a:cubicBezTo>
                  <a:cubicBezTo>
                    <a:pt x="4629" y="495"/>
                    <a:pt x="4629" y="495"/>
                    <a:pt x="4629" y="495"/>
                  </a:cubicBezTo>
                  <a:cubicBezTo>
                    <a:pt x="4613" y="483"/>
                    <a:pt x="4613" y="483"/>
                    <a:pt x="4613" y="483"/>
                  </a:cubicBezTo>
                  <a:cubicBezTo>
                    <a:pt x="4608" y="489"/>
                    <a:pt x="4608" y="489"/>
                    <a:pt x="4608" y="489"/>
                  </a:cubicBezTo>
                  <a:cubicBezTo>
                    <a:pt x="4608" y="489"/>
                    <a:pt x="4530" y="482"/>
                    <a:pt x="4535" y="492"/>
                  </a:cubicBezTo>
                  <a:cubicBezTo>
                    <a:pt x="4540" y="502"/>
                    <a:pt x="4569" y="526"/>
                    <a:pt x="4569" y="526"/>
                  </a:cubicBezTo>
                  <a:cubicBezTo>
                    <a:pt x="4569" y="526"/>
                    <a:pt x="4533" y="505"/>
                    <a:pt x="4528" y="500"/>
                  </a:cubicBezTo>
                  <a:cubicBezTo>
                    <a:pt x="4523" y="495"/>
                    <a:pt x="4457" y="487"/>
                    <a:pt x="4457" y="487"/>
                  </a:cubicBezTo>
                  <a:cubicBezTo>
                    <a:pt x="4457" y="487"/>
                    <a:pt x="4447" y="469"/>
                    <a:pt x="4422" y="456"/>
                  </a:cubicBezTo>
                  <a:cubicBezTo>
                    <a:pt x="4397" y="443"/>
                    <a:pt x="4359" y="437"/>
                    <a:pt x="4342" y="436"/>
                  </a:cubicBezTo>
                  <a:cubicBezTo>
                    <a:pt x="4325" y="435"/>
                    <a:pt x="4290" y="431"/>
                    <a:pt x="4290" y="431"/>
                  </a:cubicBezTo>
                  <a:cubicBezTo>
                    <a:pt x="4256" y="424"/>
                    <a:pt x="4256" y="424"/>
                    <a:pt x="4256" y="424"/>
                  </a:cubicBezTo>
                  <a:cubicBezTo>
                    <a:pt x="4247" y="428"/>
                    <a:pt x="4247" y="428"/>
                    <a:pt x="4247" y="428"/>
                  </a:cubicBezTo>
                  <a:cubicBezTo>
                    <a:pt x="4207" y="426"/>
                    <a:pt x="4207" y="426"/>
                    <a:pt x="4207" y="426"/>
                  </a:cubicBezTo>
                  <a:cubicBezTo>
                    <a:pt x="4207" y="426"/>
                    <a:pt x="4202" y="446"/>
                    <a:pt x="4180" y="443"/>
                  </a:cubicBezTo>
                  <a:cubicBezTo>
                    <a:pt x="4158" y="440"/>
                    <a:pt x="4129" y="438"/>
                    <a:pt x="4129" y="438"/>
                  </a:cubicBezTo>
                  <a:cubicBezTo>
                    <a:pt x="4129" y="438"/>
                    <a:pt x="4099" y="418"/>
                    <a:pt x="4082" y="417"/>
                  </a:cubicBezTo>
                  <a:cubicBezTo>
                    <a:pt x="4065" y="416"/>
                    <a:pt x="4056" y="419"/>
                    <a:pt x="4056" y="419"/>
                  </a:cubicBezTo>
                  <a:cubicBezTo>
                    <a:pt x="4050" y="408"/>
                    <a:pt x="4050" y="408"/>
                    <a:pt x="4050" y="408"/>
                  </a:cubicBezTo>
                  <a:cubicBezTo>
                    <a:pt x="4025" y="406"/>
                    <a:pt x="4025" y="406"/>
                    <a:pt x="4025" y="406"/>
                  </a:cubicBezTo>
                  <a:cubicBezTo>
                    <a:pt x="3982" y="402"/>
                    <a:pt x="3982" y="402"/>
                    <a:pt x="3982" y="402"/>
                  </a:cubicBezTo>
                  <a:cubicBezTo>
                    <a:pt x="4006" y="394"/>
                    <a:pt x="4006" y="394"/>
                    <a:pt x="4006" y="394"/>
                  </a:cubicBezTo>
                  <a:cubicBezTo>
                    <a:pt x="3980" y="381"/>
                    <a:pt x="3980" y="381"/>
                    <a:pt x="3980" y="381"/>
                  </a:cubicBezTo>
                  <a:cubicBezTo>
                    <a:pt x="3980" y="381"/>
                    <a:pt x="3887" y="368"/>
                    <a:pt x="3884" y="374"/>
                  </a:cubicBezTo>
                  <a:cubicBezTo>
                    <a:pt x="3881" y="380"/>
                    <a:pt x="3893" y="399"/>
                    <a:pt x="3878" y="400"/>
                  </a:cubicBezTo>
                  <a:cubicBezTo>
                    <a:pt x="3863" y="401"/>
                    <a:pt x="3843" y="397"/>
                    <a:pt x="3843" y="397"/>
                  </a:cubicBezTo>
                  <a:cubicBezTo>
                    <a:pt x="3855" y="389"/>
                    <a:pt x="3855" y="389"/>
                    <a:pt x="3855" y="389"/>
                  </a:cubicBezTo>
                  <a:cubicBezTo>
                    <a:pt x="3845" y="379"/>
                    <a:pt x="3845" y="379"/>
                    <a:pt x="3845" y="379"/>
                  </a:cubicBezTo>
                  <a:cubicBezTo>
                    <a:pt x="3845" y="379"/>
                    <a:pt x="3839" y="379"/>
                    <a:pt x="3825" y="381"/>
                  </a:cubicBezTo>
                  <a:cubicBezTo>
                    <a:pt x="3811" y="383"/>
                    <a:pt x="3797" y="378"/>
                    <a:pt x="3797" y="378"/>
                  </a:cubicBezTo>
                  <a:cubicBezTo>
                    <a:pt x="3808" y="373"/>
                    <a:pt x="3808" y="373"/>
                    <a:pt x="3808" y="373"/>
                  </a:cubicBezTo>
                  <a:cubicBezTo>
                    <a:pt x="3838" y="370"/>
                    <a:pt x="3838" y="370"/>
                    <a:pt x="3838" y="370"/>
                  </a:cubicBezTo>
                  <a:cubicBezTo>
                    <a:pt x="3876" y="393"/>
                    <a:pt x="3876" y="393"/>
                    <a:pt x="3876" y="393"/>
                  </a:cubicBezTo>
                  <a:cubicBezTo>
                    <a:pt x="3878" y="374"/>
                    <a:pt x="3878" y="374"/>
                    <a:pt x="3878" y="374"/>
                  </a:cubicBezTo>
                  <a:cubicBezTo>
                    <a:pt x="3839" y="361"/>
                    <a:pt x="3839" y="361"/>
                    <a:pt x="3839" y="361"/>
                  </a:cubicBezTo>
                  <a:cubicBezTo>
                    <a:pt x="3766" y="365"/>
                    <a:pt x="3766" y="365"/>
                    <a:pt x="3766" y="365"/>
                  </a:cubicBezTo>
                  <a:cubicBezTo>
                    <a:pt x="3765" y="356"/>
                    <a:pt x="3765" y="356"/>
                    <a:pt x="3765" y="356"/>
                  </a:cubicBezTo>
                  <a:cubicBezTo>
                    <a:pt x="3684" y="361"/>
                    <a:pt x="3684" y="361"/>
                    <a:pt x="3684" y="361"/>
                  </a:cubicBezTo>
                  <a:cubicBezTo>
                    <a:pt x="3653" y="348"/>
                    <a:pt x="3653" y="348"/>
                    <a:pt x="3653" y="348"/>
                  </a:cubicBezTo>
                  <a:cubicBezTo>
                    <a:pt x="3640" y="348"/>
                    <a:pt x="3640" y="348"/>
                    <a:pt x="3640" y="348"/>
                  </a:cubicBezTo>
                  <a:cubicBezTo>
                    <a:pt x="3665" y="364"/>
                    <a:pt x="3665" y="364"/>
                    <a:pt x="3665" y="364"/>
                  </a:cubicBezTo>
                  <a:cubicBezTo>
                    <a:pt x="3665" y="364"/>
                    <a:pt x="3613" y="363"/>
                    <a:pt x="3621" y="371"/>
                  </a:cubicBezTo>
                  <a:cubicBezTo>
                    <a:pt x="3629" y="379"/>
                    <a:pt x="3639" y="384"/>
                    <a:pt x="3639" y="384"/>
                  </a:cubicBezTo>
                  <a:cubicBezTo>
                    <a:pt x="3660" y="382"/>
                    <a:pt x="3660" y="382"/>
                    <a:pt x="3660" y="382"/>
                  </a:cubicBezTo>
                  <a:cubicBezTo>
                    <a:pt x="3660" y="387"/>
                    <a:pt x="3660" y="387"/>
                    <a:pt x="3660" y="387"/>
                  </a:cubicBezTo>
                  <a:cubicBezTo>
                    <a:pt x="3699" y="413"/>
                    <a:pt x="3699" y="413"/>
                    <a:pt x="3699" y="413"/>
                  </a:cubicBezTo>
                  <a:cubicBezTo>
                    <a:pt x="3699" y="413"/>
                    <a:pt x="3693" y="414"/>
                    <a:pt x="3678" y="413"/>
                  </a:cubicBezTo>
                  <a:cubicBezTo>
                    <a:pt x="3663" y="412"/>
                    <a:pt x="3643" y="397"/>
                    <a:pt x="3638" y="402"/>
                  </a:cubicBezTo>
                  <a:cubicBezTo>
                    <a:pt x="3633" y="407"/>
                    <a:pt x="3629" y="410"/>
                    <a:pt x="3629" y="410"/>
                  </a:cubicBezTo>
                  <a:cubicBezTo>
                    <a:pt x="3646" y="424"/>
                    <a:pt x="3646" y="424"/>
                    <a:pt x="3646" y="424"/>
                  </a:cubicBezTo>
                  <a:cubicBezTo>
                    <a:pt x="3610" y="419"/>
                    <a:pt x="3610" y="419"/>
                    <a:pt x="3610" y="419"/>
                  </a:cubicBezTo>
                  <a:cubicBezTo>
                    <a:pt x="3610" y="419"/>
                    <a:pt x="3561" y="403"/>
                    <a:pt x="3553" y="404"/>
                  </a:cubicBezTo>
                  <a:cubicBezTo>
                    <a:pt x="3545" y="405"/>
                    <a:pt x="3517" y="417"/>
                    <a:pt x="3517" y="417"/>
                  </a:cubicBezTo>
                  <a:cubicBezTo>
                    <a:pt x="3472" y="413"/>
                    <a:pt x="3472" y="413"/>
                    <a:pt x="3472" y="413"/>
                  </a:cubicBezTo>
                  <a:cubicBezTo>
                    <a:pt x="3472" y="413"/>
                    <a:pt x="3434" y="395"/>
                    <a:pt x="3431" y="391"/>
                  </a:cubicBezTo>
                  <a:cubicBezTo>
                    <a:pt x="3428" y="387"/>
                    <a:pt x="3421" y="397"/>
                    <a:pt x="3424" y="405"/>
                  </a:cubicBezTo>
                  <a:cubicBezTo>
                    <a:pt x="3427" y="413"/>
                    <a:pt x="3454" y="441"/>
                    <a:pt x="3438" y="442"/>
                  </a:cubicBezTo>
                  <a:cubicBezTo>
                    <a:pt x="3422" y="443"/>
                    <a:pt x="3343" y="414"/>
                    <a:pt x="3340" y="412"/>
                  </a:cubicBezTo>
                  <a:cubicBezTo>
                    <a:pt x="3337" y="410"/>
                    <a:pt x="3318" y="393"/>
                    <a:pt x="3318" y="393"/>
                  </a:cubicBezTo>
                  <a:cubicBezTo>
                    <a:pt x="3316" y="403"/>
                    <a:pt x="3316" y="403"/>
                    <a:pt x="3316" y="403"/>
                  </a:cubicBezTo>
                  <a:cubicBezTo>
                    <a:pt x="3279" y="392"/>
                    <a:pt x="3279" y="392"/>
                    <a:pt x="3279" y="392"/>
                  </a:cubicBezTo>
                  <a:cubicBezTo>
                    <a:pt x="3262" y="380"/>
                    <a:pt x="3262" y="380"/>
                    <a:pt x="3262" y="380"/>
                  </a:cubicBezTo>
                  <a:cubicBezTo>
                    <a:pt x="3262" y="380"/>
                    <a:pt x="3300" y="390"/>
                    <a:pt x="3306" y="385"/>
                  </a:cubicBezTo>
                  <a:cubicBezTo>
                    <a:pt x="3312" y="380"/>
                    <a:pt x="3283" y="366"/>
                    <a:pt x="3283" y="366"/>
                  </a:cubicBezTo>
                  <a:cubicBezTo>
                    <a:pt x="3260" y="366"/>
                    <a:pt x="3260" y="366"/>
                    <a:pt x="3260" y="366"/>
                  </a:cubicBezTo>
                  <a:cubicBezTo>
                    <a:pt x="3260" y="366"/>
                    <a:pt x="3271" y="360"/>
                    <a:pt x="3264" y="355"/>
                  </a:cubicBezTo>
                  <a:cubicBezTo>
                    <a:pt x="3257" y="350"/>
                    <a:pt x="3237" y="350"/>
                    <a:pt x="3237" y="350"/>
                  </a:cubicBezTo>
                  <a:cubicBezTo>
                    <a:pt x="3245" y="341"/>
                    <a:pt x="3245" y="341"/>
                    <a:pt x="3245" y="341"/>
                  </a:cubicBezTo>
                  <a:cubicBezTo>
                    <a:pt x="3245" y="341"/>
                    <a:pt x="3213" y="332"/>
                    <a:pt x="3209" y="332"/>
                  </a:cubicBezTo>
                  <a:cubicBezTo>
                    <a:pt x="3205" y="332"/>
                    <a:pt x="3190" y="322"/>
                    <a:pt x="3190" y="322"/>
                  </a:cubicBezTo>
                  <a:cubicBezTo>
                    <a:pt x="3159" y="322"/>
                    <a:pt x="3159" y="322"/>
                    <a:pt x="3159" y="322"/>
                  </a:cubicBezTo>
                  <a:cubicBezTo>
                    <a:pt x="3159" y="322"/>
                    <a:pt x="3168" y="325"/>
                    <a:pt x="3145" y="326"/>
                  </a:cubicBezTo>
                  <a:cubicBezTo>
                    <a:pt x="3122" y="327"/>
                    <a:pt x="3107" y="319"/>
                    <a:pt x="3107" y="319"/>
                  </a:cubicBezTo>
                  <a:cubicBezTo>
                    <a:pt x="3093" y="325"/>
                    <a:pt x="3093" y="325"/>
                    <a:pt x="3093" y="325"/>
                  </a:cubicBezTo>
                  <a:cubicBezTo>
                    <a:pt x="3091" y="316"/>
                    <a:pt x="3091" y="316"/>
                    <a:pt x="3091" y="316"/>
                  </a:cubicBezTo>
                  <a:cubicBezTo>
                    <a:pt x="3059" y="310"/>
                    <a:pt x="3059" y="310"/>
                    <a:pt x="3059" y="310"/>
                  </a:cubicBezTo>
                  <a:cubicBezTo>
                    <a:pt x="3052" y="304"/>
                    <a:pt x="3052" y="304"/>
                    <a:pt x="3052" y="304"/>
                  </a:cubicBezTo>
                  <a:cubicBezTo>
                    <a:pt x="3047" y="317"/>
                    <a:pt x="3047" y="317"/>
                    <a:pt x="3047" y="317"/>
                  </a:cubicBezTo>
                  <a:cubicBezTo>
                    <a:pt x="3038" y="318"/>
                    <a:pt x="3038" y="318"/>
                    <a:pt x="3038" y="318"/>
                  </a:cubicBezTo>
                  <a:cubicBezTo>
                    <a:pt x="3056" y="333"/>
                    <a:pt x="3056" y="333"/>
                    <a:pt x="3056" y="333"/>
                  </a:cubicBezTo>
                  <a:cubicBezTo>
                    <a:pt x="3073" y="353"/>
                    <a:pt x="3073" y="353"/>
                    <a:pt x="3073" y="353"/>
                  </a:cubicBezTo>
                  <a:cubicBezTo>
                    <a:pt x="3039" y="349"/>
                    <a:pt x="3039" y="349"/>
                    <a:pt x="3039" y="349"/>
                  </a:cubicBezTo>
                  <a:cubicBezTo>
                    <a:pt x="3035" y="343"/>
                    <a:pt x="3035" y="343"/>
                    <a:pt x="3035" y="343"/>
                  </a:cubicBezTo>
                  <a:cubicBezTo>
                    <a:pt x="2991" y="346"/>
                    <a:pt x="2991" y="346"/>
                    <a:pt x="2991" y="346"/>
                  </a:cubicBezTo>
                  <a:cubicBezTo>
                    <a:pt x="2980" y="350"/>
                    <a:pt x="2980" y="350"/>
                    <a:pt x="2980" y="350"/>
                  </a:cubicBezTo>
                  <a:cubicBezTo>
                    <a:pt x="2979" y="342"/>
                    <a:pt x="2979" y="342"/>
                    <a:pt x="2979" y="342"/>
                  </a:cubicBezTo>
                  <a:cubicBezTo>
                    <a:pt x="2950" y="348"/>
                    <a:pt x="2950" y="348"/>
                    <a:pt x="2950" y="348"/>
                  </a:cubicBezTo>
                  <a:cubicBezTo>
                    <a:pt x="2945" y="340"/>
                    <a:pt x="2945" y="340"/>
                    <a:pt x="2945" y="340"/>
                  </a:cubicBezTo>
                  <a:cubicBezTo>
                    <a:pt x="2907" y="341"/>
                    <a:pt x="2907" y="341"/>
                    <a:pt x="2907" y="341"/>
                  </a:cubicBezTo>
                  <a:cubicBezTo>
                    <a:pt x="2885" y="334"/>
                    <a:pt x="2885" y="334"/>
                    <a:pt x="2885" y="334"/>
                  </a:cubicBezTo>
                  <a:cubicBezTo>
                    <a:pt x="2896" y="320"/>
                    <a:pt x="2896" y="320"/>
                    <a:pt x="2896" y="320"/>
                  </a:cubicBezTo>
                  <a:cubicBezTo>
                    <a:pt x="2811" y="319"/>
                    <a:pt x="2811" y="319"/>
                    <a:pt x="2811" y="319"/>
                  </a:cubicBezTo>
                  <a:cubicBezTo>
                    <a:pt x="2806" y="313"/>
                    <a:pt x="2806" y="313"/>
                    <a:pt x="2806" y="313"/>
                  </a:cubicBezTo>
                  <a:cubicBezTo>
                    <a:pt x="2800" y="316"/>
                    <a:pt x="2800" y="316"/>
                    <a:pt x="2800" y="316"/>
                  </a:cubicBezTo>
                  <a:cubicBezTo>
                    <a:pt x="2794" y="312"/>
                    <a:pt x="2794" y="312"/>
                    <a:pt x="2794" y="312"/>
                  </a:cubicBezTo>
                  <a:cubicBezTo>
                    <a:pt x="2759" y="314"/>
                    <a:pt x="2759" y="314"/>
                    <a:pt x="2759" y="314"/>
                  </a:cubicBezTo>
                  <a:cubicBezTo>
                    <a:pt x="2763" y="322"/>
                    <a:pt x="2763" y="322"/>
                    <a:pt x="2763" y="322"/>
                  </a:cubicBezTo>
                  <a:cubicBezTo>
                    <a:pt x="2726" y="318"/>
                    <a:pt x="2726" y="318"/>
                    <a:pt x="2726" y="318"/>
                  </a:cubicBezTo>
                  <a:cubicBezTo>
                    <a:pt x="2716" y="323"/>
                    <a:pt x="2716" y="323"/>
                    <a:pt x="2716" y="323"/>
                  </a:cubicBezTo>
                  <a:cubicBezTo>
                    <a:pt x="2737" y="330"/>
                    <a:pt x="2737" y="330"/>
                    <a:pt x="2737" y="330"/>
                  </a:cubicBezTo>
                  <a:cubicBezTo>
                    <a:pt x="2710" y="329"/>
                    <a:pt x="2710" y="329"/>
                    <a:pt x="2710" y="329"/>
                  </a:cubicBezTo>
                  <a:cubicBezTo>
                    <a:pt x="2707" y="317"/>
                    <a:pt x="2707" y="317"/>
                    <a:pt x="2707" y="317"/>
                  </a:cubicBezTo>
                  <a:cubicBezTo>
                    <a:pt x="2690" y="302"/>
                    <a:pt x="2690" y="302"/>
                    <a:pt x="2690" y="302"/>
                  </a:cubicBezTo>
                  <a:cubicBezTo>
                    <a:pt x="2676" y="302"/>
                    <a:pt x="2676" y="302"/>
                    <a:pt x="2676" y="302"/>
                  </a:cubicBezTo>
                  <a:cubicBezTo>
                    <a:pt x="2683" y="317"/>
                    <a:pt x="2683" y="317"/>
                    <a:pt x="2683" y="317"/>
                  </a:cubicBezTo>
                  <a:cubicBezTo>
                    <a:pt x="2648" y="317"/>
                    <a:pt x="2648" y="317"/>
                    <a:pt x="2648" y="317"/>
                  </a:cubicBezTo>
                  <a:cubicBezTo>
                    <a:pt x="2644" y="312"/>
                    <a:pt x="2644" y="312"/>
                    <a:pt x="2644" y="312"/>
                  </a:cubicBezTo>
                  <a:cubicBezTo>
                    <a:pt x="2635" y="312"/>
                    <a:pt x="2635" y="312"/>
                    <a:pt x="2635" y="312"/>
                  </a:cubicBezTo>
                  <a:cubicBezTo>
                    <a:pt x="2631" y="302"/>
                    <a:pt x="2631" y="302"/>
                    <a:pt x="2631" y="302"/>
                  </a:cubicBezTo>
                  <a:cubicBezTo>
                    <a:pt x="2622" y="302"/>
                    <a:pt x="2622" y="302"/>
                    <a:pt x="2622" y="302"/>
                  </a:cubicBezTo>
                  <a:cubicBezTo>
                    <a:pt x="2611" y="305"/>
                    <a:pt x="2611" y="305"/>
                    <a:pt x="2611" y="305"/>
                  </a:cubicBezTo>
                  <a:cubicBezTo>
                    <a:pt x="2595" y="297"/>
                    <a:pt x="2595" y="297"/>
                    <a:pt x="2595" y="297"/>
                  </a:cubicBezTo>
                  <a:cubicBezTo>
                    <a:pt x="2575" y="311"/>
                    <a:pt x="2575" y="311"/>
                    <a:pt x="2575" y="311"/>
                  </a:cubicBezTo>
                  <a:cubicBezTo>
                    <a:pt x="2611" y="315"/>
                    <a:pt x="2611" y="315"/>
                    <a:pt x="2611" y="315"/>
                  </a:cubicBezTo>
                  <a:cubicBezTo>
                    <a:pt x="2619" y="316"/>
                    <a:pt x="2619" y="316"/>
                    <a:pt x="2619" y="316"/>
                  </a:cubicBezTo>
                  <a:cubicBezTo>
                    <a:pt x="2619" y="316"/>
                    <a:pt x="2606" y="327"/>
                    <a:pt x="2599" y="327"/>
                  </a:cubicBezTo>
                  <a:cubicBezTo>
                    <a:pt x="2592" y="327"/>
                    <a:pt x="2587" y="326"/>
                    <a:pt x="2581" y="328"/>
                  </a:cubicBezTo>
                  <a:cubicBezTo>
                    <a:pt x="2575" y="330"/>
                    <a:pt x="2573" y="336"/>
                    <a:pt x="2568" y="336"/>
                  </a:cubicBezTo>
                  <a:cubicBezTo>
                    <a:pt x="2563" y="336"/>
                    <a:pt x="2519" y="337"/>
                    <a:pt x="2519" y="337"/>
                  </a:cubicBezTo>
                  <a:cubicBezTo>
                    <a:pt x="2497" y="340"/>
                    <a:pt x="2497" y="340"/>
                    <a:pt x="2497" y="340"/>
                  </a:cubicBezTo>
                  <a:cubicBezTo>
                    <a:pt x="2487" y="357"/>
                    <a:pt x="2487" y="357"/>
                    <a:pt x="2487" y="357"/>
                  </a:cubicBezTo>
                  <a:cubicBezTo>
                    <a:pt x="2471" y="353"/>
                    <a:pt x="2471" y="353"/>
                    <a:pt x="2471" y="353"/>
                  </a:cubicBezTo>
                  <a:cubicBezTo>
                    <a:pt x="2471" y="353"/>
                    <a:pt x="2474" y="337"/>
                    <a:pt x="2482" y="333"/>
                  </a:cubicBezTo>
                  <a:cubicBezTo>
                    <a:pt x="2490" y="329"/>
                    <a:pt x="2502" y="329"/>
                    <a:pt x="2502" y="329"/>
                  </a:cubicBezTo>
                  <a:cubicBezTo>
                    <a:pt x="2507" y="318"/>
                    <a:pt x="2507" y="318"/>
                    <a:pt x="2507" y="318"/>
                  </a:cubicBezTo>
                  <a:cubicBezTo>
                    <a:pt x="2535" y="315"/>
                    <a:pt x="2535" y="315"/>
                    <a:pt x="2535" y="315"/>
                  </a:cubicBezTo>
                  <a:cubicBezTo>
                    <a:pt x="2565" y="293"/>
                    <a:pt x="2565" y="293"/>
                    <a:pt x="2565" y="293"/>
                  </a:cubicBezTo>
                  <a:cubicBezTo>
                    <a:pt x="2565" y="293"/>
                    <a:pt x="2564" y="280"/>
                    <a:pt x="2576" y="275"/>
                  </a:cubicBezTo>
                  <a:cubicBezTo>
                    <a:pt x="2588" y="270"/>
                    <a:pt x="2637" y="271"/>
                    <a:pt x="2635" y="253"/>
                  </a:cubicBezTo>
                  <a:cubicBezTo>
                    <a:pt x="2633" y="235"/>
                    <a:pt x="2618" y="231"/>
                    <a:pt x="2618" y="231"/>
                  </a:cubicBezTo>
                  <a:cubicBezTo>
                    <a:pt x="2591" y="233"/>
                    <a:pt x="2591" y="233"/>
                    <a:pt x="2591" y="233"/>
                  </a:cubicBezTo>
                  <a:cubicBezTo>
                    <a:pt x="2614" y="223"/>
                    <a:pt x="2614" y="223"/>
                    <a:pt x="2614" y="223"/>
                  </a:cubicBezTo>
                  <a:cubicBezTo>
                    <a:pt x="2614" y="223"/>
                    <a:pt x="2594" y="208"/>
                    <a:pt x="2589" y="209"/>
                  </a:cubicBezTo>
                  <a:cubicBezTo>
                    <a:pt x="2584" y="210"/>
                    <a:pt x="2567" y="211"/>
                    <a:pt x="2567" y="211"/>
                  </a:cubicBezTo>
                  <a:cubicBezTo>
                    <a:pt x="2567" y="211"/>
                    <a:pt x="2561" y="195"/>
                    <a:pt x="2548" y="195"/>
                  </a:cubicBezTo>
                  <a:cubicBezTo>
                    <a:pt x="2535" y="195"/>
                    <a:pt x="2521" y="200"/>
                    <a:pt x="2521" y="200"/>
                  </a:cubicBezTo>
                  <a:cubicBezTo>
                    <a:pt x="2485" y="191"/>
                    <a:pt x="2485" y="191"/>
                    <a:pt x="2485" y="191"/>
                  </a:cubicBezTo>
                  <a:cubicBezTo>
                    <a:pt x="2391" y="188"/>
                    <a:pt x="2391" y="188"/>
                    <a:pt x="2391" y="188"/>
                  </a:cubicBezTo>
                  <a:cubicBezTo>
                    <a:pt x="2394" y="200"/>
                    <a:pt x="2394" y="200"/>
                    <a:pt x="2394" y="200"/>
                  </a:cubicBezTo>
                  <a:cubicBezTo>
                    <a:pt x="2349" y="200"/>
                    <a:pt x="2349" y="200"/>
                    <a:pt x="2349" y="200"/>
                  </a:cubicBezTo>
                  <a:cubicBezTo>
                    <a:pt x="2349" y="200"/>
                    <a:pt x="2368" y="183"/>
                    <a:pt x="2356" y="178"/>
                  </a:cubicBezTo>
                  <a:cubicBezTo>
                    <a:pt x="2344" y="173"/>
                    <a:pt x="2293" y="179"/>
                    <a:pt x="2293" y="179"/>
                  </a:cubicBezTo>
                  <a:cubicBezTo>
                    <a:pt x="2252" y="175"/>
                    <a:pt x="2252" y="175"/>
                    <a:pt x="2252" y="175"/>
                  </a:cubicBezTo>
                  <a:cubicBezTo>
                    <a:pt x="2252" y="175"/>
                    <a:pt x="2299" y="173"/>
                    <a:pt x="2293" y="164"/>
                  </a:cubicBezTo>
                  <a:cubicBezTo>
                    <a:pt x="2287" y="155"/>
                    <a:pt x="2240" y="154"/>
                    <a:pt x="2240" y="154"/>
                  </a:cubicBezTo>
                  <a:cubicBezTo>
                    <a:pt x="2212" y="150"/>
                    <a:pt x="2212" y="150"/>
                    <a:pt x="2212" y="150"/>
                  </a:cubicBezTo>
                  <a:cubicBezTo>
                    <a:pt x="2209" y="160"/>
                    <a:pt x="2209" y="160"/>
                    <a:pt x="2209" y="160"/>
                  </a:cubicBezTo>
                  <a:cubicBezTo>
                    <a:pt x="2209" y="160"/>
                    <a:pt x="2160" y="158"/>
                    <a:pt x="2164" y="172"/>
                  </a:cubicBezTo>
                  <a:cubicBezTo>
                    <a:pt x="2168" y="186"/>
                    <a:pt x="2214" y="201"/>
                    <a:pt x="2214" y="201"/>
                  </a:cubicBezTo>
                  <a:cubicBezTo>
                    <a:pt x="2118" y="195"/>
                    <a:pt x="2118" y="195"/>
                    <a:pt x="2118" y="195"/>
                  </a:cubicBezTo>
                  <a:cubicBezTo>
                    <a:pt x="2152" y="209"/>
                    <a:pt x="2152" y="209"/>
                    <a:pt x="2152" y="209"/>
                  </a:cubicBezTo>
                  <a:cubicBezTo>
                    <a:pt x="2117" y="214"/>
                    <a:pt x="2117" y="214"/>
                    <a:pt x="2117" y="214"/>
                  </a:cubicBezTo>
                  <a:cubicBezTo>
                    <a:pt x="2117" y="214"/>
                    <a:pt x="2060" y="232"/>
                    <a:pt x="2050" y="226"/>
                  </a:cubicBezTo>
                  <a:cubicBezTo>
                    <a:pt x="2040" y="220"/>
                    <a:pt x="2055" y="208"/>
                    <a:pt x="2055" y="208"/>
                  </a:cubicBezTo>
                  <a:cubicBezTo>
                    <a:pt x="2055" y="208"/>
                    <a:pt x="2007" y="208"/>
                    <a:pt x="1998" y="210"/>
                  </a:cubicBezTo>
                  <a:cubicBezTo>
                    <a:pt x="1989" y="212"/>
                    <a:pt x="1975" y="224"/>
                    <a:pt x="1975" y="224"/>
                  </a:cubicBezTo>
                  <a:cubicBezTo>
                    <a:pt x="1975" y="224"/>
                    <a:pt x="1912" y="229"/>
                    <a:pt x="1897" y="232"/>
                  </a:cubicBezTo>
                  <a:cubicBezTo>
                    <a:pt x="1882" y="235"/>
                    <a:pt x="1849" y="242"/>
                    <a:pt x="1849" y="242"/>
                  </a:cubicBezTo>
                  <a:cubicBezTo>
                    <a:pt x="1820" y="265"/>
                    <a:pt x="1820" y="265"/>
                    <a:pt x="1820" y="265"/>
                  </a:cubicBezTo>
                  <a:cubicBezTo>
                    <a:pt x="1820" y="265"/>
                    <a:pt x="1788" y="263"/>
                    <a:pt x="1802" y="277"/>
                  </a:cubicBezTo>
                  <a:cubicBezTo>
                    <a:pt x="1816" y="291"/>
                    <a:pt x="1841" y="301"/>
                    <a:pt x="1841" y="301"/>
                  </a:cubicBezTo>
                  <a:cubicBezTo>
                    <a:pt x="1811" y="307"/>
                    <a:pt x="1811" y="307"/>
                    <a:pt x="1811" y="307"/>
                  </a:cubicBezTo>
                  <a:cubicBezTo>
                    <a:pt x="1797" y="316"/>
                    <a:pt x="1797" y="316"/>
                    <a:pt x="1797" y="316"/>
                  </a:cubicBezTo>
                  <a:cubicBezTo>
                    <a:pt x="1730" y="314"/>
                    <a:pt x="1730" y="314"/>
                    <a:pt x="1730" y="314"/>
                  </a:cubicBezTo>
                  <a:cubicBezTo>
                    <a:pt x="1725" y="319"/>
                    <a:pt x="1725" y="319"/>
                    <a:pt x="1725" y="319"/>
                  </a:cubicBezTo>
                  <a:cubicBezTo>
                    <a:pt x="1700" y="310"/>
                    <a:pt x="1700" y="310"/>
                    <a:pt x="1700" y="310"/>
                  </a:cubicBezTo>
                  <a:cubicBezTo>
                    <a:pt x="1689" y="317"/>
                    <a:pt x="1689" y="317"/>
                    <a:pt x="1689" y="317"/>
                  </a:cubicBezTo>
                  <a:cubicBezTo>
                    <a:pt x="1689" y="317"/>
                    <a:pt x="1651" y="313"/>
                    <a:pt x="1649" y="321"/>
                  </a:cubicBezTo>
                  <a:cubicBezTo>
                    <a:pt x="1647" y="329"/>
                    <a:pt x="1648" y="344"/>
                    <a:pt x="1659" y="346"/>
                  </a:cubicBezTo>
                  <a:cubicBezTo>
                    <a:pt x="1670" y="348"/>
                    <a:pt x="1676" y="364"/>
                    <a:pt x="1676" y="364"/>
                  </a:cubicBezTo>
                  <a:cubicBezTo>
                    <a:pt x="1676" y="364"/>
                    <a:pt x="1711" y="374"/>
                    <a:pt x="1720" y="374"/>
                  </a:cubicBezTo>
                  <a:cubicBezTo>
                    <a:pt x="1729" y="374"/>
                    <a:pt x="1748" y="379"/>
                    <a:pt x="1755" y="382"/>
                  </a:cubicBezTo>
                  <a:cubicBezTo>
                    <a:pt x="1762" y="385"/>
                    <a:pt x="1778" y="401"/>
                    <a:pt x="1767" y="401"/>
                  </a:cubicBezTo>
                  <a:cubicBezTo>
                    <a:pt x="1756" y="401"/>
                    <a:pt x="1732" y="403"/>
                    <a:pt x="1732" y="403"/>
                  </a:cubicBezTo>
                  <a:cubicBezTo>
                    <a:pt x="1732" y="403"/>
                    <a:pt x="1686" y="383"/>
                    <a:pt x="1670" y="379"/>
                  </a:cubicBezTo>
                  <a:cubicBezTo>
                    <a:pt x="1654" y="375"/>
                    <a:pt x="1630" y="372"/>
                    <a:pt x="1622" y="372"/>
                  </a:cubicBezTo>
                  <a:cubicBezTo>
                    <a:pt x="1614" y="372"/>
                    <a:pt x="1593" y="370"/>
                    <a:pt x="1595" y="378"/>
                  </a:cubicBezTo>
                  <a:cubicBezTo>
                    <a:pt x="1597" y="386"/>
                    <a:pt x="1623" y="396"/>
                    <a:pt x="1606" y="397"/>
                  </a:cubicBezTo>
                  <a:cubicBezTo>
                    <a:pt x="1589" y="398"/>
                    <a:pt x="1583" y="386"/>
                    <a:pt x="1573" y="386"/>
                  </a:cubicBezTo>
                  <a:cubicBezTo>
                    <a:pt x="1563" y="386"/>
                    <a:pt x="1549" y="376"/>
                    <a:pt x="1548" y="389"/>
                  </a:cubicBezTo>
                  <a:cubicBezTo>
                    <a:pt x="1547" y="402"/>
                    <a:pt x="1561" y="415"/>
                    <a:pt x="1576" y="414"/>
                  </a:cubicBezTo>
                  <a:cubicBezTo>
                    <a:pt x="1591" y="413"/>
                    <a:pt x="1614" y="420"/>
                    <a:pt x="1624" y="420"/>
                  </a:cubicBezTo>
                  <a:cubicBezTo>
                    <a:pt x="1634" y="420"/>
                    <a:pt x="1650" y="436"/>
                    <a:pt x="1650" y="436"/>
                  </a:cubicBezTo>
                  <a:cubicBezTo>
                    <a:pt x="1629" y="436"/>
                    <a:pt x="1629" y="436"/>
                    <a:pt x="1629" y="436"/>
                  </a:cubicBezTo>
                  <a:cubicBezTo>
                    <a:pt x="1629" y="436"/>
                    <a:pt x="1623" y="426"/>
                    <a:pt x="1609" y="426"/>
                  </a:cubicBezTo>
                  <a:cubicBezTo>
                    <a:pt x="1595" y="426"/>
                    <a:pt x="1552" y="424"/>
                    <a:pt x="1552" y="424"/>
                  </a:cubicBezTo>
                  <a:cubicBezTo>
                    <a:pt x="1549" y="416"/>
                    <a:pt x="1549" y="416"/>
                    <a:pt x="1549" y="416"/>
                  </a:cubicBezTo>
                  <a:cubicBezTo>
                    <a:pt x="1532" y="416"/>
                    <a:pt x="1532" y="416"/>
                    <a:pt x="1532" y="416"/>
                  </a:cubicBezTo>
                  <a:cubicBezTo>
                    <a:pt x="1529" y="405"/>
                    <a:pt x="1529" y="405"/>
                    <a:pt x="1529" y="405"/>
                  </a:cubicBezTo>
                  <a:cubicBezTo>
                    <a:pt x="1507" y="394"/>
                    <a:pt x="1507" y="394"/>
                    <a:pt x="1507" y="394"/>
                  </a:cubicBezTo>
                  <a:cubicBezTo>
                    <a:pt x="1507" y="394"/>
                    <a:pt x="1532" y="382"/>
                    <a:pt x="1522" y="373"/>
                  </a:cubicBezTo>
                  <a:cubicBezTo>
                    <a:pt x="1512" y="364"/>
                    <a:pt x="1498" y="353"/>
                    <a:pt x="1498" y="353"/>
                  </a:cubicBezTo>
                  <a:cubicBezTo>
                    <a:pt x="1477" y="352"/>
                    <a:pt x="1477" y="352"/>
                    <a:pt x="1477" y="352"/>
                  </a:cubicBezTo>
                  <a:cubicBezTo>
                    <a:pt x="1477" y="352"/>
                    <a:pt x="1507" y="369"/>
                    <a:pt x="1498" y="377"/>
                  </a:cubicBezTo>
                  <a:cubicBezTo>
                    <a:pt x="1489" y="385"/>
                    <a:pt x="1469" y="388"/>
                    <a:pt x="1469" y="388"/>
                  </a:cubicBezTo>
                  <a:cubicBezTo>
                    <a:pt x="1456" y="415"/>
                    <a:pt x="1456" y="415"/>
                    <a:pt x="1456" y="415"/>
                  </a:cubicBezTo>
                  <a:cubicBezTo>
                    <a:pt x="1505" y="440"/>
                    <a:pt x="1505" y="440"/>
                    <a:pt x="1505" y="440"/>
                  </a:cubicBezTo>
                  <a:cubicBezTo>
                    <a:pt x="1505" y="440"/>
                    <a:pt x="1518" y="435"/>
                    <a:pt x="1518" y="441"/>
                  </a:cubicBezTo>
                  <a:cubicBezTo>
                    <a:pt x="1518" y="447"/>
                    <a:pt x="1511" y="478"/>
                    <a:pt x="1511" y="478"/>
                  </a:cubicBezTo>
                  <a:cubicBezTo>
                    <a:pt x="1518" y="491"/>
                    <a:pt x="1518" y="491"/>
                    <a:pt x="1518" y="491"/>
                  </a:cubicBezTo>
                  <a:cubicBezTo>
                    <a:pt x="1542" y="495"/>
                    <a:pt x="1542" y="495"/>
                    <a:pt x="1542" y="495"/>
                  </a:cubicBezTo>
                  <a:cubicBezTo>
                    <a:pt x="1541" y="513"/>
                    <a:pt x="1541" y="513"/>
                    <a:pt x="1541" y="513"/>
                  </a:cubicBezTo>
                  <a:cubicBezTo>
                    <a:pt x="1581" y="521"/>
                    <a:pt x="1581" y="521"/>
                    <a:pt x="1581" y="521"/>
                  </a:cubicBezTo>
                  <a:cubicBezTo>
                    <a:pt x="1581" y="521"/>
                    <a:pt x="1611" y="509"/>
                    <a:pt x="1625" y="510"/>
                  </a:cubicBezTo>
                  <a:cubicBezTo>
                    <a:pt x="1639" y="511"/>
                    <a:pt x="1657" y="523"/>
                    <a:pt x="1657" y="523"/>
                  </a:cubicBezTo>
                  <a:cubicBezTo>
                    <a:pt x="1657" y="523"/>
                    <a:pt x="1686" y="527"/>
                    <a:pt x="1699" y="536"/>
                  </a:cubicBezTo>
                  <a:cubicBezTo>
                    <a:pt x="1712" y="545"/>
                    <a:pt x="1715" y="556"/>
                    <a:pt x="1715" y="556"/>
                  </a:cubicBezTo>
                  <a:cubicBezTo>
                    <a:pt x="1715" y="556"/>
                    <a:pt x="1682" y="560"/>
                    <a:pt x="1695" y="568"/>
                  </a:cubicBezTo>
                  <a:cubicBezTo>
                    <a:pt x="1708" y="576"/>
                    <a:pt x="1722" y="583"/>
                    <a:pt x="1722" y="583"/>
                  </a:cubicBezTo>
                  <a:cubicBezTo>
                    <a:pt x="1750" y="582"/>
                    <a:pt x="1750" y="582"/>
                    <a:pt x="1750" y="582"/>
                  </a:cubicBezTo>
                  <a:cubicBezTo>
                    <a:pt x="1750" y="582"/>
                    <a:pt x="1734" y="590"/>
                    <a:pt x="1721" y="590"/>
                  </a:cubicBezTo>
                  <a:cubicBezTo>
                    <a:pt x="1708" y="590"/>
                    <a:pt x="1692" y="581"/>
                    <a:pt x="1692" y="581"/>
                  </a:cubicBezTo>
                  <a:cubicBezTo>
                    <a:pt x="1692" y="581"/>
                    <a:pt x="1693" y="558"/>
                    <a:pt x="1678" y="549"/>
                  </a:cubicBezTo>
                  <a:cubicBezTo>
                    <a:pt x="1663" y="540"/>
                    <a:pt x="1651" y="535"/>
                    <a:pt x="1651" y="535"/>
                  </a:cubicBezTo>
                  <a:cubicBezTo>
                    <a:pt x="1651" y="535"/>
                    <a:pt x="1647" y="520"/>
                    <a:pt x="1635" y="521"/>
                  </a:cubicBezTo>
                  <a:cubicBezTo>
                    <a:pt x="1623" y="522"/>
                    <a:pt x="1591" y="528"/>
                    <a:pt x="1591" y="528"/>
                  </a:cubicBezTo>
                  <a:cubicBezTo>
                    <a:pt x="1591" y="528"/>
                    <a:pt x="1573" y="530"/>
                    <a:pt x="1574" y="541"/>
                  </a:cubicBezTo>
                  <a:cubicBezTo>
                    <a:pt x="1575" y="552"/>
                    <a:pt x="1607" y="570"/>
                    <a:pt x="1607" y="574"/>
                  </a:cubicBezTo>
                  <a:cubicBezTo>
                    <a:pt x="1607" y="578"/>
                    <a:pt x="1588" y="590"/>
                    <a:pt x="1588" y="590"/>
                  </a:cubicBezTo>
                  <a:cubicBezTo>
                    <a:pt x="1586" y="619"/>
                    <a:pt x="1586" y="619"/>
                    <a:pt x="1586" y="619"/>
                  </a:cubicBezTo>
                  <a:cubicBezTo>
                    <a:pt x="1558" y="633"/>
                    <a:pt x="1558" y="633"/>
                    <a:pt x="1558" y="633"/>
                  </a:cubicBezTo>
                  <a:cubicBezTo>
                    <a:pt x="1558" y="633"/>
                    <a:pt x="1552" y="654"/>
                    <a:pt x="1539" y="648"/>
                  </a:cubicBezTo>
                  <a:cubicBezTo>
                    <a:pt x="1526" y="642"/>
                    <a:pt x="1500" y="644"/>
                    <a:pt x="1500" y="644"/>
                  </a:cubicBezTo>
                  <a:cubicBezTo>
                    <a:pt x="1462" y="640"/>
                    <a:pt x="1462" y="640"/>
                    <a:pt x="1462" y="640"/>
                  </a:cubicBezTo>
                  <a:cubicBezTo>
                    <a:pt x="1462" y="640"/>
                    <a:pt x="1419" y="625"/>
                    <a:pt x="1430" y="624"/>
                  </a:cubicBezTo>
                  <a:cubicBezTo>
                    <a:pt x="1441" y="623"/>
                    <a:pt x="1464" y="622"/>
                    <a:pt x="1464" y="622"/>
                  </a:cubicBezTo>
                  <a:cubicBezTo>
                    <a:pt x="1477" y="626"/>
                    <a:pt x="1477" y="626"/>
                    <a:pt x="1477" y="626"/>
                  </a:cubicBezTo>
                  <a:cubicBezTo>
                    <a:pt x="1492" y="615"/>
                    <a:pt x="1492" y="615"/>
                    <a:pt x="1492" y="615"/>
                  </a:cubicBezTo>
                  <a:cubicBezTo>
                    <a:pt x="1492" y="615"/>
                    <a:pt x="1530" y="624"/>
                    <a:pt x="1530" y="613"/>
                  </a:cubicBezTo>
                  <a:cubicBezTo>
                    <a:pt x="1530" y="602"/>
                    <a:pt x="1532" y="587"/>
                    <a:pt x="1532" y="587"/>
                  </a:cubicBezTo>
                  <a:cubicBezTo>
                    <a:pt x="1548" y="582"/>
                    <a:pt x="1548" y="582"/>
                    <a:pt x="1548" y="582"/>
                  </a:cubicBezTo>
                  <a:cubicBezTo>
                    <a:pt x="1550" y="568"/>
                    <a:pt x="1550" y="568"/>
                    <a:pt x="1550" y="568"/>
                  </a:cubicBezTo>
                  <a:cubicBezTo>
                    <a:pt x="1539" y="566"/>
                    <a:pt x="1539" y="566"/>
                    <a:pt x="1539" y="566"/>
                  </a:cubicBezTo>
                  <a:cubicBezTo>
                    <a:pt x="1539" y="566"/>
                    <a:pt x="1555" y="546"/>
                    <a:pt x="1545" y="542"/>
                  </a:cubicBezTo>
                  <a:cubicBezTo>
                    <a:pt x="1535" y="538"/>
                    <a:pt x="1492" y="540"/>
                    <a:pt x="1490" y="524"/>
                  </a:cubicBezTo>
                  <a:cubicBezTo>
                    <a:pt x="1488" y="508"/>
                    <a:pt x="1490" y="489"/>
                    <a:pt x="1481" y="484"/>
                  </a:cubicBezTo>
                  <a:cubicBezTo>
                    <a:pt x="1472" y="479"/>
                    <a:pt x="1459" y="463"/>
                    <a:pt x="1459" y="463"/>
                  </a:cubicBezTo>
                  <a:cubicBezTo>
                    <a:pt x="1455" y="439"/>
                    <a:pt x="1455" y="439"/>
                    <a:pt x="1455" y="439"/>
                  </a:cubicBezTo>
                  <a:cubicBezTo>
                    <a:pt x="1413" y="416"/>
                    <a:pt x="1413" y="416"/>
                    <a:pt x="1413" y="416"/>
                  </a:cubicBezTo>
                  <a:cubicBezTo>
                    <a:pt x="1413" y="416"/>
                    <a:pt x="1440" y="395"/>
                    <a:pt x="1426" y="375"/>
                  </a:cubicBezTo>
                  <a:cubicBezTo>
                    <a:pt x="1412" y="355"/>
                    <a:pt x="1380" y="355"/>
                    <a:pt x="1380" y="355"/>
                  </a:cubicBezTo>
                  <a:cubicBezTo>
                    <a:pt x="1291" y="347"/>
                    <a:pt x="1291" y="347"/>
                    <a:pt x="1291" y="347"/>
                  </a:cubicBezTo>
                  <a:cubicBezTo>
                    <a:pt x="1284" y="367"/>
                    <a:pt x="1284" y="367"/>
                    <a:pt x="1284" y="367"/>
                  </a:cubicBezTo>
                  <a:cubicBezTo>
                    <a:pt x="1295" y="378"/>
                    <a:pt x="1295" y="378"/>
                    <a:pt x="1295" y="378"/>
                  </a:cubicBezTo>
                  <a:cubicBezTo>
                    <a:pt x="1290" y="401"/>
                    <a:pt x="1290" y="401"/>
                    <a:pt x="1290" y="401"/>
                  </a:cubicBezTo>
                  <a:cubicBezTo>
                    <a:pt x="1252" y="417"/>
                    <a:pt x="1252" y="417"/>
                    <a:pt x="1252" y="417"/>
                  </a:cubicBezTo>
                  <a:cubicBezTo>
                    <a:pt x="1246" y="436"/>
                    <a:pt x="1246" y="436"/>
                    <a:pt x="1246" y="436"/>
                  </a:cubicBezTo>
                  <a:cubicBezTo>
                    <a:pt x="1267" y="438"/>
                    <a:pt x="1267" y="438"/>
                    <a:pt x="1267" y="438"/>
                  </a:cubicBezTo>
                  <a:cubicBezTo>
                    <a:pt x="1290" y="473"/>
                    <a:pt x="1290" y="473"/>
                    <a:pt x="1290" y="473"/>
                  </a:cubicBezTo>
                  <a:cubicBezTo>
                    <a:pt x="1281" y="485"/>
                    <a:pt x="1281" y="485"/>
                    <a:pt x="1281" y="485"/>
                  </a:cubicBezTo>
                  <a:cubicBezTo>
                    <a:pt x="1300" y="500"/>
                    <a:pt x="1300" y="500"/>
                    <a:pt x="1300" y="500"/>
                  </a:cubicBezTo>
                  <a:cubicBezTo>
                    <a:pt x="1323" y="494"/>
                    <a:pt x="1323" y="494"/>
                    <a:pt x="1323" y="494"/>
                  </a:cubicBezTo>
                  <a:cubicBezTo>
                    <a:pt x="1323" y="494"/>
                    <a:pt x="1341" y="515"/>
                    <a:pt x="1354" y="518"/>
                  </a:cubicBezTo>
                  <a:cubicBezTo>
                    <a:pt x="1367" y="521"/>
                    <a:pt x="1380" y="521"/>
                    <a:pt x="1380" y="521"/>
                  </a:cubicBezTo>
                  <a:cubicBezTo>
                    <a:pt x="1377" y="558"/>
                    <a:pt x="1377" y="558"/>
                    <a:pt x="1377" y="558"/>
                  </a:cubicBezTo>
                  <a:cubicBezTo>
                    <a:pt x="1364" y="544"/>
                    <a:pt x="1364" y="544"/>
                    <a:pt x="1364" y="544"/>
                  </a:cubicBezTo>
                  <a:cubicBezTo>
                    <a:pt x="1354" y="550"/>
                    <a:pt x="1354" y="550"/>
                    <a:pt x="1354" y="550"/>
                  </a:cubicBezTo>
                  <a:cubicBezTo>
                    <a:pt x="1354" y="550"/>
                    <a:pt x="1337" y="541"/>
                    <a:pt x="1319" y="533"/>
                  </a:cubicBezTo>
                  <a:cubicBezTo>
                    <a:pt x="1302" y="542"/>
                    <a:pt x="1279" y="553"/>
                    <a:pt x="1270" y="557"/>
                  </a:cubicBezTo>
                  <a:cubicBezTo>
                    <a:pt x="1253" y="563"/>
                    <a:pt x="1270" y="569"/>
                    <a:pt x="1256" y="593"/>
                  </a:cubicBezTo>
                  <a:cubicBezTo>
                    <a:pt x="1242" y="617"/>
                    <a:pt x="1220" y="629"/>
                    <a:pt x="1220" y="629"/>
                  </a:cubicBezTo>
                  <a:cubicBezTo>
                    <a:pt x="1220" y="629"/>
                    <a:pt x="1173" y="633"/>
                    <a:pt x="1156" y="645"/>
                  </a:cubicBezTo>
                  <a:cubicBezTo>
                    <a:pt x="1139" y="657"/>
                    <a:pt x="1125" y="665"/>
                    <a:pt x="1116" y="687"/>
                  </a:cubicBezTo>
                  <a:cubicBezTo>
                    <a:pt x="1107" y="709"/>
                    <a:pt x="1139" y="718"/>
                    <a:pt x="1100" y="722"/>
                  </a:cubicBezTo>
                  <a:cubicBezTo>
                    <a:pt x="1060" y="726"/>
                    <a:pt x="1045" y="711"/>
                    <a:pt x="1030" y="725"/>
                  </a:cubicBezTo>
                  <a:cubicBezTo>
                    <a:pt x="1014" y="738"/>
                    <a:pt x="971" y="743"/>
                    <a:pt x="960" y="757"/>
                  </a:cubicBezTo>
                  <a:cubicBezTo>
                    <a:pt x="949" y="770"/>
                    <a:pt x="924" y="808"/>
                    <a:pt x="924" y="808"/>
                  </a:cubicBezTo>
                  <a:cubicBezTo>
                    <a:pt x="920" y="853"/>
                    <a:pt x="920" y="853"/>
                    <a:pt x="920" y="853"/>
                  </a:cubicBezTo>
                  <a:cubicBezTo>
                    <a:pt x="920" y="853"/>
                    <a:pt x="950" y="893"/>
                    <a:pt x="950" y="909"/>
                  </a:cubicBezTo>
                  <a:cubicBezTo>
                    <a:pt x="950" y="925"/>
                    <a:pt x="976" y="970"/>
                    <a:pt x="988" y="982"/>
                  </a:cubicBezTo>
                  <a:cubicBezTo>
                    <a:pt x="999" y="993"/>
                    <a:pt x="1007" y="1011"/>
                    <a:pt x="1006" y="1027"/>
                  </a:cubicBezTo>
                  <a:cubicBezTo>
                    <a:pt x="1006" y="1042"/>
                    <a:pt x="1005" y="1061"/>
                    <a:pt x="1017" y="1065"/>
                  </a:cubicBezTo>
                  <a:cubicBezTo>
                    <a:pt x="1029" y="1069"/>
                    <a:pt x="1048" y="1063"/>
                    <a:pt x="1061" y="1086"/>
                  </a:cubicBezTo>
                  <a:cubicBezTo>
                    <a:pt x="1075" y="1110"/>
                    <a:pt x="1065" y="1105"/>
                    <a:pt x="1052" y="1113"/>
                  </a:cubicBezTo>
                  <a:cubicBezTo>
                    <a:pt x="1039" y="1121"/>
                    <a:pt x="1025" y="1135"/>
                    <a:pt x="1030" y="1146"/>
                  </a:cubicBezTo>
                  <a:cubicBezTo>
                    <a:pt x="1036" y="1157"/>
                    <a:pt x="1016" y="1171"/>
                    <a:pt x="1016" y="1171"/>
                  </a:cubicBezTo>
                  <a:cubicBezTo>
                    <a:pt x="967" y="1163"/>
                    <a:pt x="967" y="1163"/>
                    <a:pt x="967" y="1163"/>
                  </a:cubicBezTo>
                  <a:cubicBezTo>
                    <a:pt x="972" y="1189"/>
                    <a:pt x="972" y="1189"/>
                    <a:pt x="972" y="1189"/>
                  </a:cubicBezTo>
                  <a:cubicBezTo>
                    <a:pt x="990" y="1243"/>
                    <a:pt x="990" y="1243"/>
                    <a:pt x="990" y="1243"/>
                  </a:cubicBezTo>
                  <a:cubicBezTo>
                    <a:pt x="990" y="1243"/>
                    <a:pt x="1021" y="1254"/>
                    <a:pt x="1032" y="1256"/>
                  </a:cubicBezTo>
                  <a:cubicBezTo>
                    <a:pt x="1042" y="1257"/>
                    <a:pt x="1053" y="1251"/>
                    <a:pt x="1076" y="1260"/>
                  </a:cubicBezTo>
                  <a:cubicBezTo>
                    <a:pt x="1099" y="1270"/>
                    <a:pt x="1086" y="1266"/>
                    <a:pt x="1104" y="1263"/>
                  </a:cubicBezTo>
                  <a:cubicBezTo>
                    <a:pt x="1121" y="1259"/>
                    <a:pt x="1119" y="1247"/>
                    <a:pt x="1119" y="1247"/>
                  </a:cubicBezTo>
                  <a:cubicBezTo>
                    <a:pt x="1129" y="1262"/>
                    <a:pt x="1129" y="1262"/>
                    <a:pt x="1129" y="1262"/>
                  </a:cubicBezTo>
                  <a:cubicBezTo>
                    <a:pt x="1125" y="1292"/>
                    <a:pt x="1125" y="1292"/>
                    <a:pt x="1125" y="1292"/>
                  </a:cubicBezTo>
                  <a:cubicBezTo>
                    <a:pt x="1135" y="1324"/>
                    <a:pt x="1135" y="1324"/>
                    <a:pt x="1135" y="1324"/>
                  </a:cubicBezTo>
                  <a:cubicBezTo>
                    <a:pt x="1137" y="1362"/>
                    <a:pt x="1137" y="1362"/>
                    <a:pt x="1137" y="1362"/>
                  </a:cubicBezTo>
                  <a:cubicBezTo>
                    <a:pt x="1137" y="1362"/>
                    <a:pt x="1139" y="1382"/>
                    <a:pt x="1133" y="1389"/>
                  </a:cubicBezTo>
                  <a:cubicBezTo>
                    <a:pt x="1131" y="1391"/>
                    <a:pt x="1127" y="1390"/>
                    <a:pt x="1122" y="1387"/>
                  </a:cubicBezTo>
                  <a:cubicBezTo>
                    <a:pt x="1122" y="1387"/>
                    <a:pt x="1122" y="1387"/>
                    <a:pt x="1122" y="1387"/>
                  </a:cubicBezTo>
                  <a:cubicBezTo>
                    <a:pt x="1121" y="1385"/>
                    <a:pt x="1119" y="1382"/>
                    <a:pt x="1118" y="1381"/>
                  </a:cubicBezTo>
                  <a:cubicBezTo>
                    <a:pt x="1117" y="1379"/>
                    <a:pt x="1114" y="1379"/>
                    <a:pt x="1111" y="1379"/>
                  </a:cubicBezTo>
                  <a:cubicBezTo>
                    <a:pt x="1110" y="1379"/>
                    <a:pt x="1109" y="1379"/>
                    <a:pt x="1108" y="1379"/>
                  </a:cubicBezTo>
                  <a:cubicBezTo>
                    <a:pt x="1108" y="1379"/>
                    <a:pt x="1108" y="1379"/>
                    <a:pt x="1108" y="1379"/>
                  </a:cubicBezTo>
                  <a:cubicBezTo>
                    <a:pt x="1107" y="1379"/>
                    <a:pt x="1106" y="1379"/>
                    <a:pt x="1105" y="1379"/>
                  </a:cubicBezTo>
                  <a:cubicBezTo>
                    <a:pt x="1097" y="1375"/>
                    <a:pt x="1090" y="1372"/>
                    <a:pt x="1089" y="1375"/>
                  </a:cubicBezTo>
                  <a:cubicBezTo>
                    <a:pt x="1088" y="1383"/>
                    <a:pt x="1070" y="1358"/>
                    <a:pt x="1070" y="1358"/>
                  </a:cubicBezTo>
                  <a:cubicBezTo>
                    <a:pt x="1070" y="1358"/>
                    <a:pt x="1069" y="1359"/>
                    <a:pt x="1051" y="1367"/>
                  </a:cubicBezTo>
                  <a:cubicBezTo>
                    <a:pt x="1033" y="1375"/>
                    <a:pt x="1033" y="1365"/>
                    <a:pt x="1018" y="1364"/>
                  </a:cubicBezTo>
                  <a:cubicBezTo>
                    <a:pt x="1012" y="1364"/>
                    <a:pt x="1007" y="1366"/>
                    <a:pt x="1003" y="1367"/>
                  </a:cubicBezTo>
                  <a:cubicBezTo>
                    <a:pt x="1001" y="1367"/>
                    <a:pt x="999" y="1367"/>
                    <a:pt x="996" y="1367"/>
                  </a:cubicBezTo>
                  <a:cubicBezTo>
                    <a:pt x="976" y="1368"/>
                    <a:pt x="991" y="1375"/>
                    <a:pt x="990" y="1383"/>
                  </a:cubicBezTo>
                  <a:cubicBezTo>
                    <a:pt x="988" y="1385"/>
                    <a:pt x="986" y="1387"/>
                    <a:pt x="983" y="1388"/>
                  </a:cubicBezTo>
                  <a:cubicBezTo>
                    <a:pt x="980" y="1390"/>
                    <a:pt x="972" y="1395"/>
                    <a:pt x="964" y="1400"/>
                  </a:cubicBezTo>
                  <a:cubicBezTo>
                    <a:pt x="958" y="1402"/>
                    <a:pt x="952" y="1403"/>
                    <a:pt x="952" y="1403"/>
                  </a:cubicBezTo>
                  <a:cubicBezTo>
                    <a:pt x="952" y="1409"/>
                    <a:pt x="952" y="1409"/>
                    <a:pt x="952" y="1409"/>
                  </a:cubicBezTo>
                  <a:cubicBezTo>
                    <a:pt x="943" y="1416"/>
                    <a:pt x="938" y="1422"/>
                    <a:pt x="946" y="1421"/>
                  </a:cubicBezTo>
                  <a:cubicBezTo>
                    <a:pt x="947" y="1421"/>
                    <a:pt x="947" y="1421"/>
                    <a:pt x="947" y="1421"/>
                  </a:cubicBezTo>
                  <a:cubicBezTo>
                    <a:pt x="934" y="1427"/>
                    <a:pt x="934" y="1427"/>
                    <a:pt x="934" y="1427"/>
                  </a:cubicBezTo>
                  <a:cubicBezTo>
                    <a:pt x="934" y="1427"/>
                    <a:pt x="934" y="1428"/>
                    <a:pt x="935" y="1428"/>
                  </a:cubicBezTo>
                  <a:cubicBezTo>
                    <a:pt x="935" y="1428"/>
                    <a:pt x="935" y="1429"/>
                    <a:pt x="935" y="1429"/>
                  </a:cubicBezTo>
                  <a:cubicBezTo>
                    <a:pt x="935" y="1429"/>
                    <a:pt x="936" y="1429"/>
                    <a:pt x="936" y="1430"/>
                  </a:cubicBezTo>
                  <a:cubicBezTo>
                    <a:pt x="936" y="1429"/>
                    <a:pt x="936" y="1429"/>
                    <a:pt x="935" y="1429"/>
                  </a:cubicBezTo>
                  <a:cubicBezTo>
                    <a:pt x="936" y="1429"/>
                    <a:pt x="936" y="1429"/>
                    <a:pt x="936" y="1430"/>
                  </a:cubicBezTo>
                  <a:cubicBezTo>
                    <a:pt x="936" y="1430"/>
                    <a:pt x="936" y="1430"/>
                    <a:pt x="936" y="1430"/>
                  </a:cubicBezTo>
                  <a:cubicBezTo>
                    <a:pt x="937" y="1430"/>
                    <a:pt x="937" y="1431"/>
                    <a:pt x="938" y="1431"/>
                  </a:cubicBezTo>
                  <a:cubicBezTo>
                    <a:pt x="938" y="1431"/>
                    <a:pt x="938" y="1431"/>
                    <a:pt x="938" y="1432"/>
                  </a:cubicBezTo>
                  <a:cubicBezTo>
                    <a:pt x="938" y="1432"/>
                    <a:pt x="939" y="1433"/>
                    <a:pt x="939" y="1433"/>
                  </a:cubicBezTo>
                  <a:cubicBezTo>
                    <a:pt x="939" y="1433"/>
                    <a:pt x="939" y="1433"/>
                    <a:pt x="939" y="1434"/>
                  </a:cubicBezTo>
                  <a:cubicBezTo>
                    <a:pt x="940" y="1434"/>
                    <a:pt x="940" y="1435"/>
                    <a:pt x="941" y="1436"/>
                  </a:cubicBezTo>
                  <a:cubicBezTo>
                    <a:pt x="942" y="1438"/>
                    <a:pt x="943" y="1440"/>
                    <a:pt x="943" y="1443"/>
                  </a:cubicBezTo>
                  <a:cubicBezTo>
                    <a:pt x="920" y="1444"/>
                    <a:pt x="920" y="1444"/>
                    <a:pt x="920" y="1444"/>
                  </a:cubicBezTo>
                  <a:cubicBezTo>
                    <a:pt x="920" y="1444"/>
                    <a:pt x="901" y="1413"/>
                    <a:pt x="892" y="1434"/>
                  </a:cubicBezTo>
                  <a:cubicBezTo>
                    <a:pt x="892" y="1434"/>
                    <a:pt x="892" y="1434"/>
                    <a:pt x="892" y="1434"/>
                  </a:cubicBezTo>
                  <a:cubicBezTo>
                    <a:pt x="889" y="1431"/>
                    <a:pt x="885" y="1430"/>
                    <a:pt x="883" y="1430"/>
                  </a:cubicBezTo>
                  <a:cubicBezTo>
                    <a:pt x="871" y="1431"/>
                    <a:pt x="879" y="1450"/>
                    <a:pt x="879" y="1458"/>
                  </a:cubicBezTo>
                  <a:cubicBezTo>
                    <a:pt x="879" y="1466"/>
                    <a:pt x="866" y="1463"/>
                    <a:pt x="866" y="1463"/>
                  </a:cubicBezTo>
                  <a:cubicBezTo>
                    <a:pt x="868" y="1487"/>
                    <a:pt x="868" y="1487"/>
                    <a:pt x="868" y="1487"/>
                  </a:cubicBezTo>
                  <a:cubicBezTo>
                    <a:pt x="868" y="1487"/>
                    <a:pt x="874" y="1493"/>
                    <a:pt x="874" y="1501"/>
                  </a:cubicBezTo>
                  <a:cubicBezTo>
                    <a:pt x="874" y="1509"/>
                    <a:pt x="866" y="1521"/>
                    <a:pt x="866" y="1537"/>
                  </a:cubicBezTo>
                  <a:cubicBezTo>
                    <a:pt x="866" y="1553"/>
                    <a:pt x="876" y="1543"/>
                    <a:pt x="888" y="1549"/>
                  </a:cubicBezTo>
                  <a:cubicBezTo>
                    <a:pt x="889" y="1549"/>
                    <a:pt x="889" y="1549"/>
                    <a:pt x="890" y="1549"/>
                  </a:cubicBezTo>
                  <a:cubicBezTo>
                    <a:pt x="890" y="1550"/>
                    <a:pt x="891" y="1550"/>
                    <a:pt x="891" y="1550"/>
                  </a:cubicBezTo>
                  <a:cubicBezTo>
                    <a:pt x="898" y="1556"/>
                    <a:pt x="887" y="1569"/>
                    <a:pt x="898" y="1574"/>
                  </a:cubicBezTo>
                  <a:cubicBezTo>
                    <a:pt x="910" y="1579"/>
                    <a:pt x="934" y="1570"/>
                    <a:pt x="939" y="1573"/>
                  </a:cubicBezTo>
                  <a:cubicBezTo>
                    <a:pt x="942" y="1574"/>
                    <a:pt x="955" y="1587"/>
                    <a:pt x="966" y="1600"/>
                  </a:cubicBezTo>
                  <a:cubicBezTo>
                    <a:pt x="967" y="1600"/>
                    <a:pt x="967" y="1600"/>
                    <a:pt x="967" y="1600"/>
                  </a:cubicBezTo>
                  <a:cubicBezTo>
                    <a:pt x="966" y="1623"/>
                    <a:pt x="966" y="1623"/>
                    <a:pt x="966" y="1623"/>
                  </a:cubicBezTo>
                  <a:cubicBezTo>
                    <a:pt x="968" y="1624"/>
                    <a:pt x="970" y="1625"/>
                    <a:pt x="973" y="1627"/>
                  </a:cubicBezTo>
                  <a:cubicBezTo>
                    <a:pt x="972" y="1627"/>
                    <a:pt x="972" y="1627"/>
                    <a:pt x="972" y="1627"/>
                  </a:cubicBezTo>
                  <a:cubicBezTo>
                    <a:pt x="966" y="1626"/>
                    <a:pt x="960" y="1626"/>
                    <a:pt x="960" y="1630"/>
                  </a:cubicBezTo>
                  <a:cubicBezTo>
                    <a:pt x="960" y="1638"/>
                    <a:pt x="995" y="1649"/>
                    <a:pt x="995" y="1649"/>
                  </a:cubicBezTo>
                  <a:cubicBezTo>
                    <a:pt x="1002" y="1639"/>
                    <a:pt x="1002" y="1639"/>
                    <a:pt x="1002" y="1639"/>
                  </a:cubicBezTo>
                  <a:cubicBezTo>
                    <a:pt x="1002" y="1639"/>
                    <a:pt x="1011" y="1641"/>
                    <a:pt x="1018" y="1634"/>
                  </a:cubicBezTo>
                  <a:cubicBezTo>
                    <a:pt x="1024" y="1627"/>
                    <a:pt x="1074" y="1606"/>
                    <a:pt x="1080" y="1609"/>
                  </a:cubicBezTo>
                  <a:cubicBezTo>
                    <a:pt x="1087" y="1611"/>
                    <a:pt x="1108" y="1627"/>
                    <a:pt x="1118" y="1627"/>
                  </a:cubicBezTo>
                  <a:cubicBezTo>
                    <a:pt x="1127" y="1627"/>
                    <a:pt x="1135" y="1609"/>
                    <a:pt x="1155" y="1634"/>
                  </a:cubicBezTo>
                  <a:cubicBezTo>
                    <a:pt x="1175" y="1659"/>
                    <a:pt x="1159" y="1667"/>
                    <a:pt x="1156" y="1675"/>
                  </a:cubicBezTo>
                  <a:cubicBezTo>
                    <a:pt x="1154" y="1683"/>
                    <a:pt x="1175" y="1699"/>
                    <a:pt x="1182" y="1702"/>
                  </a:cubicBezTo>
                  <a:cubicBezTo>
                    <a:pt x="1188" y="1705"/>
                    <a:pt x="1199" y="1690"/>
                    <a:pt x="1207" y="1686"/>
                  </a:cubicBezTo>
                  <a:cubicBezTo>
                    <a:pt x="1215" y="1682"/>
                    <a:pt x="1218" y="1695"/>
                    <a:pt x="1218" y="1703"/>
                  </a:cubicBezTo>
                  <a:cubicBezTo>
                    <a:pt x="1218" y="1711"/>
                    <a:pt x="1230" y="1721"/>
                    <a:pt x="1230" y="1721"/>
                  </a:cubicBezTo>
                  <a:cubicBezTo>
                    <a:pt x="1203" y="1722"/>
                    <a:pt x="1203" y="1722"/>
                    <a:pt x="1203" y="1722"/>
                  </a:cubicBezTo>
                  <a:cubicBezTo>
                    <a:pt x="1203" y="1722"/>
                    <a:pt x="1204" y="1742"/>
                    <a:pt x="1191" y="1733"/>
                  </a:cubicBezTo>
                  <a:cubicBezTo>
                    <a:pt x="1178" y="1723"/>
                    <a:pt x="1204" y="1710"/>
                    <a:pt x="1204" y="1710"/>
                  </a:cubicBezTo>
                  <a:cubicBezTo>
                    <a:pt x="1204" y="1710"/>
                    <a:pt x="1156" y="1707"/>
                    <a:pt x="1148" y="1705"/>
                  </a:cubicBezTo>
                  <a:cubicBezTo>
                    <a:pt x="1140" y="1702"/>
                    <a:pt x="1098" y="1694"/>
                    <a:pt x="1098" y="1694"/>
                  </a:cubicBezTo>
                  <a:cubicBezTo>
                    <a:pt x="1106" y="1717"/>
                    <a:pt x="1106" y="1717"/>
                    <a:pt x="1106" y="1717"/>
                  </a:cubicBezTo>
                  <a:cubicBezTo>
                    <a:pt x="1106" y="1717"/>
                    <a:pt x="1090" y="1710"/>
                    <a:pt x="1084" y="1723"/>
                  </a:cubicBezTo>
                  <a:cubicBezTo>
                    <a:pt x="1079" y="1737"/>
                    <a:pt x="1115" y="1738"/>
                    <a:pt x="1114" y="1746"/>
                  </a:cubicBezTo>
                  <a:cubicBezTo>
                    <a:pt x="1112" y="1754"/>
                    <a:pt x="1064" y="1729"/>
                    <a:pt x="1059" y="1741"/>
                  </a:cubicBezTo>
                  <a:cubicBezTo>
                    <a:pt x="1054" y="1753"/>
                    <a:pt x="1087" y="1761"/>
                    <a:pt x="1087" y="1761"/>
                  </a:cubicBezTo>
                  <a:cubicBezTo>
                    <a:pt x="1087" y="1761"/>
                    <a:pt x="1087" y="1769"/>
                    <a:pt x="1094" y="1777"/>
                  </a:cubicBezTo>
                  <a:cubicBezTo>
                    <a:pt x="1100" y="1785"/>
                    <a:pt x="1114" y="1801"/>
                    <a:pt x="1114" y="1801"/>
                  </a:cubicBezTo>
                  <a:cubicBezTo>
                    <a:pt x="1112" y="1815"/>
                    <a:pt x="1112" y="1815"/>
                    <a:pt x="1112" y="1815"/>
                  </a:cubicBezTo>
                  <a:cubicBezTo>
                    <a:pt x="1135" y="1818"/>
                    <a:pt x="1135" y="1818"/>
                    <a:pt x="1135" y="1818"/>
                  </a:cubicBezTo>
                  <a:cubicBezTo>
                    <a:pt x="1140" y="1833"/>
                    <a:pt x="1140" y="1833"/>
                    <a:pt x="1140" y="1833"/>
                  </a:cubicBezTo>
                  <a:cubicBezTo>
                    <a:pt x="1140" y="1833"/>
                    <a:pt x="1175" y="1833"/>
                    <a:pt x="1186" y="1843"/>
                  </a:cubicBezTo>
                  <a:cubicBezTo>
                    <a:pt x="1196" y="1854"/>
                    <a:pt x="1174" y="1865"/>
                    <a:pt x="1172" y="1875"/>
                  </a:cubicBezTo>
                  <a:cubicBezTo>
                    <a:pt x="1171" y="1886"/>
                    <a:pt x="1182" y="1887"/>
                    <a:pt x="1182" y="1887"/>
                  </a:cubicBezTo>
                  <a:cubicBezTo>
                    <a:pt x="1180" y="1893"/>
                    <a:pt x="1194" y="1907"/>
                    <a:pt x="1194" y="1907"/>
                  </a:cubicBezTo>
                  <a:cubicBezTo>
                    <a:pt x="1194" y="1907"/>
                    <a:pt x="1214" y="1931"/>
                    <a:pt x="1214" y="1935"/>
                  </a:cubicBezTo>
                  <a:cubicBezTo>
                    <a:pt x="1214" y="1939"/>
                    <a:pt x="1204" y="1950"/>
                    <a:pt x="1204" y="1955"/>
                  </a:cubicBezTo>
                  <a:cubicBezTo>
                    <a:pt x="1204" y="1961"/>
                    <a:pt x="1220" y="1986"/>
                    <a:pt x="1220" y="1986"/>
                  </a:cubicBezTo>
                  <a:cubicBezTo>
                    <a:pt x="1240" y="1983"/>
                    <a:pt x="1240" y="1983"/>
                    <a:pt x="1240" y="1983"/>
                  </a:cubicBezTo>
                  <a:cubicBezTo>
                    <a:pt x="1242" y="2001"/>
                    <a:pt x="1242" y="2001"/>
                    <a:pt x="1242" y="2001"/>
                  </a:cubicBezTo>
                  <a:cubicBezTo>
                    <a:pt x="1255" y="2007"/>
                    <a:pt x="1255" y="2007"/>
                    <a:pt x="1255" y="2007"/>
                  </a:cubicBezTo>
                  <a:cubicBezTo>
                    <a:pt x="1255" y="2007"/>
                    <a:pt x="1226" y="2006"/>
                    <a:pt x="1230" y="2015"/>
                  </a:cubicBezTo>
                  <a:cubicBezTo>
                    <a:pt x="1234" y="2025"/>
                    <a:pt x="1244" y="2019"/>
                    <a:pt x="1251" y="2022"/>
                  </a:cubicBezTo>
                  <a:cubicBezTo>
                    <a:pt x="1258" y="2025"/>
                    <a:pt x="1270" y="2038"/>
                    <a:pt x="1270" y="2038"/>
                  </a:cubicBezTo>
                  <a:cubicBezTo>
                    <a:pt x="1274" y="2073"/>
                    <a:pt x="1274" y="2073"/>
                    <a:pt x="1274" y="2073"/>
                  </a:cubicBezTo>
                  <a:cubicBezTo>
                    <a:pt x="1279" y="2075"/>
                    <a:pt x="1279" y="2075"/>
                    <a:pt x="1279" y="2075"/>
                  </a:cubicBezTo>
                  <a:cubicBezTo>
                    <a:pt x="1279" y="2075"/>
                    <a:pt x="1276" y="2089"/>
                    <a:pt x="1276" y="2097"/>
                  </a:cubicBezTo>
                  <a:cubicBezTo>
                    <a:pt x="1276" y="2105"/>
                    <a:pt x="1286" y="2126"/>
                    <a:pt x="1286" y="2126"/>
                  </a:cubicBezTo>
                  <a:cubicBezTo>
                    <a:pt x="1286" y="2126"/>
                    <a:pt x="1306" y="2152"/>
                    <a:pt x="1294" y="2154"/>
                  </a:cubicBezTo>
                  <a:cubicBezTo>
                    <a:pt x="1282" y="2156"/>
                    <a:pt x="1271" y="2149"/>
                    <a:pt x="1271" y="2149"/>
                  </a:cubicBezTo>
                  <a:cubicBezTo>
                    <a:pt x="1271" y="2149"/>
                    <a:pt x="1246" y="2154"/>
                    <a:pt x="1233" y="2157"/>
                  </a:cubicBezTo>
                  <a:cubicBezTo>
                    <a:pt x="1220" y="2160"/>
                    <a:pt x="1213" y="2169"/>
                    <a:pt x="1205" y="2168"/>
                  </a:cubicBezTo>
                  <a:cubicBezTo>
                    <a:pt x="1197" y="2167"/>
                    <a:pt x="1189" y="2158"/>
                    <a:pt x="1179" y="2158"/>
                  </a:cubicBezTo>
                  <a:cubicBezTo>
                    <a:pt x="1169" y="2158"/>
                    <a:pt x="1157" y="2158"/>
                    <a:pt x="1143" y="2148"/>
                  </a:cubicBezTo>
                  <a:cubicBezTo>
                    <a:pt x="1129" y="2138"/>
                    <a:pt x="1121" y="2121"/>
                    <a:pt x="1121" y="2121"/>
                  </a:cubicBezTo>
                  <a:cubicBezTo>
                    <a:pt x="1121" y="2121"/>
                    <a:pt x="1092" y="2118"/>
                    <a:pt x="1089" y="2118"/>
                  </a:cubicBezTo>
                  <a:cubicBezTo>
                    <a:pt x="1086" y="2118"/>
                    <a:pt x="1074" y="2111"/>
                    <a:pt x="1067" y="2103"/>
                  </a:cubicBezTo>
                  <a:cubicBezTo>
                    <a:pt x="1062" y="2097"/>
                    <a:pt x="1056" y="2083"/>
                    <a:pt x="1053" y="2076"/>
                  </a:cubicBezTo>
                  <a:cubicBezTo>
                    <a:pt x="1055" y="2069"/>
                    <a:pt x="1057" y="2060"/>
                    <a:pt x="1056" y="2056"/>
                  </a:cubicBezTo>
                  <a:cubicBezTo>
                    <a:pt x="1054" y="2050"/>
                    <a:pt x="1044" y="2047"/>
                    <a:pt x="1044" y="2047"/>
                  </a:cubicBezTo>
                  <a:cubicBezTo>
                    <a:pt x="1055" y="2043"/>
                    <a:pt x="1055" y="2043"/>
                    <a:pt x="1055" y="2043"/>
                  </a:cubicBezTo>
                  <a:cubicBezTo>
                    <a:pt x="1055" y="2024"/>
                    <a:pt x="1055" y="2024"/>
                    <a:pt x="1055" y="2024"/>
                  </a:cubicBezTo>
                  <a:cubicBezTo>
                    <a:pt x="1055" y="2024"/>
                    <a:pt x="1067" y="2037"/>
                    <a:pt x="1073" y="2029"/>
                  </a:cubicBezTo>
                  <a:cubicBezTo>
                    <a:pt x="1079" y="2021"/>
                    <a:pt x="1063" y="2011"/>
                    <a:pt x="1063" y="2011"/>
                  </a:cubicBezTo>
                  <a:cubicBezTo>
                    <a:pt x="1066" y="1998"/>
                    <a:pt x="1066" y="1998"/>
                    <a:pt x="1066" y="1998"/>
                  </a:cubicBezTo>
                  <a:cubicBezTo>
                    <a:pt x="1065" y="1975"/>
                    <a:pt x="1065" y="1975"/>
                    <a:pt x="1065" y="1975"/>
                  </a:cubicBezTo>
                  <a:cubicBezTo>
                    <a:pt x="1075" y="1977"/>
                    <a:pt x="1075" y="1977"/>
                    <a:pt x="1075" y="1977"/>
                  </a:cubicBezTo>
                  <a:cubicBezTo>
                    <a:pt x="1083" y="1968"/>
                    <a:pt x="1083" y="1968"/>
                    <a:pt x="1083" y="1968"/>
                  </a:cubicBezTo>
                  <a:cubicBezTo>
                    <a:pt x="1105" y="1970"/>
                    <a:pt x="1105" y="1970"/>
                    <a:pt x="1105" y="1970"/>
                  </a:cubicBezTo>
                  <a:cubicBezTo>
                    <a:pt x="1105" y="1970"/>
                    <a:pt x="1104" y="1965"/>
                    <a:pt x="1100" y="1957"/>
                  </a:cubicBezTo>
                  <a:cubicBezTo>
                    <a:pt x="1096" y="1949"/>
                    <a:pt x="1080" y="1956"/>
                    <a:pt x="1070" y="1956"/>
                  </a:cubicBezTo>
                  <a:cubicBezTo>
                    <a:pt x="1060" y="1956"/>
                    <a:pt x="1058" y="1938"/>
                    <a:pt x="1058" y="1938"/>
                  </a:cubicBezTo>
                  <a:cubicBezTo>
                    <a:pt x="1041" y="1920"/>
                    <a:pt x="1041" y="1920"/>
                    <a:pt x="1041" y="1920"/>
                  </a:cubicBezTo>
                  <a:cubicBezTo>
                    <a:pt x="1042" y="1911"/>
                    <a:pt x="1042" y="1911"/>
                    <a:pt x="1042" y="1911"/>
                  </a:cubicBezTo>
                  <a:cubicBezTo>
                    <a:pt x="1010" y="1884"/>
                    <a:pt x="1010" y="1884"/>
                    <a:pt x="1010" y="1884"/>
                  </a:cubicBezTo>
                  <a:cubicBezTo>
                    <a:pt x="1010" y="1884"/>
                    <a:pt x="1009" y="1895"/>
                    <a:pt x="1008" y="1902"/>
                  </a:cubicBezTo>
                  <a:cubicBezTo>
                    <a:pt x="1007" y="1909"/>
                    <a:pt x="991" y="1906"/>
                    <a:pt x="991" y="1906"/>
                  </a:cubicBezTo>
                  <a:cubicBezTo>
                    <a:pt x="991" y="1906"/>
                    <a:pt x="997" y="1918"/>
                    <a:pt x="981" y="1920"/>
                  </a:cubicBezTo>
                  <a:cubicBezTo>
                    <a:pt x="965" y="1922"/>
                    <a:pt x="956" y="1900"/>
                    <a:pt x="943" y="1891"/>
                  </a:cubicBezTo>
                  <a:cubicBezTo>
                    <a:pt x="934" y="1885"/>
                    <a:pt x="923" y="1884"/>
                    <a:pt x="916" y="1885"/>
                  </a:cubicBezTo>
                  <a:cubicBezTo>
                    <a:pt x="916" y="1885"/>
                    <a:pt x="916" y="1885"/>
                    <a:pt x="916" y="1885"/>
                  </a:cubicBezTo>
                  <a:cubicBezTo>
                    <a:pt x="909" y="1878"/>
                    <a:pt x="898" y="1868"/>
                    <a:pt x="881" y="1867"/>
                  </a:cubicBezTo>
                  <a:cubicBezTo>
                    <a:pt x="881" y="1868"/>
                    <a:pt x="886" y="1850"/>
                    <a:pt x="886" y="1850"/>
                  </a:cubicBezTo>
                  <a:cubicBezTo>
                    <a:pt x="866" y="1847"/>
                    <a:pt x="866" y="1847"/>
                    <a:pt x="866" y="1847"/>
                  </a:cubicBezTo>
                  <a:cubicBezTo>
                    <a:pt x="866" y="1847"/>
                    <a:pt x="856" y="1832"/>
                    <a:pt x="838" y="1834"/>
                  </a:cubicBezTo>
                  <a:cubicBezTo>
                    <a:pt x="820" y="1836"/>
                    <a:pt x="828" y="1845"/>
                    <a:pt x="809" y="1845"/>
                  </a:cubicBezTo>
                  <a:cubicBezTo>
                    <a:pt x="790" y="1845"/>
                    <a:pt x="790" y="1834"/>
                    <a:pt x="790" y="1834"/>
                  </a:cubicBezTo>
                  <a:cubicBezTo>
                    <a:pt x="758" y="1814"/>
                    <a:pt x="758" y="1814"/>
                    <a:pt x="758" y="1814"/>
                  </a:cubicBezTo>
                  <a:cubicBezTo>
                    <a:pt x="758" y="1814"/>
                    <a:pt x="738" y="1809"/>
                    <a:pt x="725" y="1810"/>
                  </a:cubicBezTo>
                  <a:cubicBezTo>
                    <a:pt x="712" y="1811"/>
                    <a:pt x="700" y="1809"/>
                    <a:pt x="684" y="1802"/>
                  </a:cubicBezTo>
                  <a:cubicBezTo>
                    <a:pt x="668" y="1795"/>
                    <a:pt x="643" y="1792"/>
                    <a:pt x="643" y="1792"/>
                  </a:cubicBezTo>
                  <a:cubicBezTo>
                    <a:pt x="630" y="1803"/>
                    <a:pt x="630" y="1803"/>
                    <a:pt x="630" y="1803"/>
                  </a:cubicBezTo>
                  <a:cubicBezTo>
                    <a:pt x="633" y="1804"/>
                    <a:pt x="634" y="1804"/>
                    <a:pt x="634" y="1804"/>
                  </a:cubicBezTo>
                  <a:cubicBezTo>
                    <a:pt x="634" y="1804"/>
                    <a:pt x="631" y="1803"/>
                    <a:pt x="626" y="1801"/>
                  </a:cubicBezTo>
                  <a:cubicBezTo>
                    <a:pt x="625" y="1801"/>
                    <a:pt x="624" y="1802"/>
                    <a:pt x="624" y="1803"/>
                  </a:cubicBezTo>
                  <a:cubicBezTo>
                    <a:pt x="625" y="1804"/>
                    <a:pt x="626" y="1805"/>
                    <a:pt x="626" y="1805"/>
                  </a:cubicBezTo>
                  <a:cubicBezTo>
                    <a:pt x="626" y="1805"/>
                    <a:pt x="666" y="1828"/>
                    <a:pt x="675" y="1831"/>
                  </a:cubicBezTo>
                  <a:cubicBezTo>
                    <a:pt x="683" y="1834"/>
                    <a:pt x="698" y="1847"/>
                    <a:pt x="698" y="1847"/>
                  </a:cubicBezTo>
                  <a:cubicBezTo>
                    <a:pt x="698" y="1847"/>
                    <a:pt x="702" y="1875"/>
                    <a:pt x="702" y="1878"/>
                  </a:cubicBezTo>
                  <a:cubicBezTo>
                    <a:pt x="702" y="1882"/>
                    <a:pt x="714" y="1897"/>
                    <a:pt x="714" y="1897"/>
                  </a:cubicBezTo>
                  <a:cubicBezTo>
                    <a:pt x="714" y="1897"/>
                    <a:pt x="712" y="1899"/>
                    <a:pt x="707" y="1904"/>
                  </a:cubicBezTo>
                  <a:cubicBezTo>
                    <a:pt x="699" y="1913"/>
                    <a:pt x="681" y="1928"/>
                    <a:pt x="671" y="1932"/>
                  </a:cubicBezTo>
                  <a:cubicBezTo>
                    <a:pt x="657" y="1937"/>
                    <a:pt x="613" y="1931"/>
                    <a:pt x="613" y="1931"/>
                  </a:cubicBezTo>
                  <a:cubicBezTo>
                    <a:pt x="577" y="1942"/>
                    <a:pt x="577" y="1942"/>
                    <a:pt x="577" y="1942"/>
                  </a:cubicBezTo>
                  <a:cubicBezTo>
                    <a:pt x="534" y="1926"/>
                    <a:pt x="534" y="1926"/>
                    <a:pt x="534" y="1926"/>
                  </a:cubicBezTo>
                  <a:cubicBezTo>
                    <a:pt x="516" y="1932"/>
                    <a:pt x="516" y="1932"/>
                    <a:pt x="516" y="1932"/>
                  </a:cubicBezTo>
                  <a:cubicBezTo>
                    <a:pt x="516" y="1932"/>
                    <a:pt x="507" y="1910"/>
                    <a:pt x="499" y="1912"/>
                  </a:cubicBezTo>
                  <a:cubicBezTo>
                    <a:pt x="491" y="1913"/>
                    <a:pt x="482" y="1920"/>
                    <a:pt x="482" y="1920"/>
                  </a:cubicBezTo>
                  <a:cubicBezTo>
                    <a:pt x="466" y="1910"/>
                    <a:pt x="466" y="1910"/>
                    <a:pt x="466" y="1910"/>
                  </a:cubicBezTo>
                  <a:cubicBezTo>
                    <a:pt x="463" y="1895"/>
                    <a:pt x="463" y="1895"/>
                    <a:pt x="463" y="1895"/>
                  </a:cubicBezTo>
                  <a:cubicBezTo>
                    <a:pt x="433" y="1900"/>
                    <a:pt x="433" y="1900"/>
                    <a:pt x="433" y="1900"/>
                  </a:cubicBezTo>
                  <a:cubicBezTo>
                    <a:pt x="414" y="1890"/>
                    <a:pt x="414" y="1890"/>
                    <a:pt x="414" y="1890"/>
                  </a:cubicBezTo>
                  <a:cubicBezTo>
                    <a:pt x="411" y="1875"/>
                    <a:pt x="411" y="1875"/>
                    <a:pt x="411" y="1875"/>
                  </a:cubicBezTo>
                  <a:cubicBezTo>
                    <a:pt x="411" y="1875"/>
                    <a:pt x="389" y="1886"/>
                    <a:pt x="376" y="1886"/>
                  </a:cubicBezTo>
                  <a:cubicBezTo>
                    <a:pt x="363" y="1886"/>
                    <a:pt x="345" y="1880"/>
                    <a:pt x="333" y="1881"/>
                  </a:cubicBezTo>
                  <a:cubicBezTo>
                    <a:pt x="322" y="1882"/>
                    <a:pt x="287" y="1896"/>
                    <a:pt x="281" y="1902"/>
                  </a:cubicBezTo>
                  <a:cubicBezTo>
                    <a:pt x="276" y="1909"/>
                    <a:pt x="261" y="1912"/>
                    <a:pt x="261" y="1912"/>
                  </a:cubicBezTo>
                  <a:cubicBezTo>
                    <a:pt x="255" y="1927"/>
                    <a:pt x="255" y="1927"/>
                    <a:pt x="255" y="1927"/>
                  </a:cubicBezTo>
                  <a:cubicBezTo>
                    <a:pt x="255" y="1927"/>
                    <a:pt x="255" y="1931"/>
                    <a:pt x="241" y="1928"/>
                  </a:cubicBezTo>
                  <a:cubicBezTo>
                    <a:pt x="229" y="1925"/>
                    <a:pt x="205" y="1922"/>
                    <a:pt x="192" y="1922"/>
                  </a:cubicBezTo>
                  <a:cubicBezTo>
                    <a:pt x="180" y="1922"/>
                    <a:pt x="140" y="1913"/>
                    <a:pt x="140" y="1913"/>
                  </a:cubicBezTo>
                  <a:cubicBezTo>
                    <a:pt x="140" y="1913"/>
                    <a:pt x="115" y="1916"/>
                    <a:pt x="112" y="1903"/>
                  </a:cubicBezTo>
                  <a:cubicBezTo>
                    <a:pt x="110" y="1896"/>
                    <a:pt x="109" y="1889"/>
                    <a:pt x="108" y="1884"/>
                  </a:cubicBezTo>
                  <a:cubicBezTo>
                    <a:pt x="99" y="1885"/>
                    <a:pt x="85" y="1883"/>
                    <a:pt x="85" y="1883"/>
                  </a:cubicBezTo>
                  <a:cubicBezTo>
                    <a:pt x="83" y="1880"/>
                    <a:pt x="82" y="1878"/>
                    <a:pt x="81" y="1876"/>
                  </a:cubicBezTo>
                  <a:cubicBezTo>
                    <a:pt x="79" y="1878"/>
                    <a:pt x="79" y="1878"/>
                    <a:pt x="79" y="1878"/>
                  </a:cubicBezTo>
                  <a:cubicBezTo>
                    <a:pt x="59" y="1876"/>
                    <a:pt x="59" y="1876"/>
                    <a:pt x="59" y="1876"/>
                  </a:cubicBezTo>
                  <a:cubicBezTo>
                    <a:pt x="50" y="1891"/>
                    <a:pt x="50" y="1891"/>
                    <a:pt x="50" y="1891"/>
                  </a:cubicBezTo>
                  <a:cubicBezTo>
                    <a:pt x="52" y="1896"/>
                    <a:pt x="52" y="1896"/>
                    <a:pt x="52" y="1896"/>
                  </a:cubicBezTo>
                  <a:cubicBezTo>
                    <a:pt x="52" y="1896"/>
                    <a:pt x="59" y="1895"/>
                    <a:pt x="62" y="1900"/>
                  </a:cubicBezTo>
                  <a:cubicBezTo>
                    <a:pt x="65" y="1905"/>
                    <a:pt x="64" y="1913"/>
                    <a:pt x="64" y="1913"/>
                  </a:cubicBezTo>
                  <a:cubicBezTo>
                    <a:pt x="64" y="1913"/>
                    <a:pt x="51" y="1909"/>
                    <a:pt x="50" y="1915"/>
                  </a:cubicBezTo>
                  <a:cubicBezTo>
                    <a:pt x="49" y="1921"/>
                    <a:pt x="54" y="1924"/>
                    <a:pt x="52" y="1931"/>
                  </a:cubicBezTo>
                  <a:cubicBezTo>
                    <a:pt x="50" y="1938"/>
                    <a:pt x="47" y="1943"/>
                    <a:pt x="47" y="1943"/>
                  </a:cubicBezTo>
                  <a:cubicBezTo>
                    <a:pt x="47" y="1943"/>
                    <a:pt x="35" y="1955"/>
                    <a:pt x="50" y="1954"/>
                  </a:cubicBezTo>
                  <a:cubicBezTo>
                    <a:pt x="65" y="1953"/>
                    <a:pt x="76" y="1948"/>
                    <a:pt x="76" y="1948"/>
                  </a:cubicBezTo>
                  <a:cubicBezTo>
                    <a:pt x="76" y="1948"/>
                    <a:pt x="72" y="1958"/>
                    <a:pt x="80" y="1955"/>
                  </a:cubicBezTo>
                  <a:cubicBezTo>
                    <a:pt x="88" y="1952"/>
                    <a:pt x="107" y="1933"/>
                    <a:pt x="107" y="1933"/>
                  </a:cubicBezTo>
                  <a:cubicBezTo>
                    <a:pt x="107" y="1933"/>
                    <a:pt x="141" y="1921"/>
                    <a:pt x="152" y="1929"/>
                  </a:cubicBezTo>
                  <a:cubicBezTo>
                    <a:pt x="163" y="1937"/>
                    <a:pt x="197" y="1942"/>
                    <a:pt x="197" y="1942"/>
                  </a:cubicBezTo>
                  <a:cubicBezTo>
                    <a:pt x="197" y="1942"/>
                    <a:pt x="166" y="1946"/>
                    <a:pt x="165" y="1949"/>
                  </a:cubicBezTo>
                  <a:cubicBezTo>
                    <a:pt x="164" y="1952"/>
                    <a:pt x="159" y="1961"/>
                    <a:pt x="159" y="1961"/>
                  </a:cubicBezTo>
                  <a:cubicBezTo>
                    <a:pt x="126" y="1962"/>
                    <a:pt x="126" y="1962"/>
                    <a:pt x="126" y="1962"/>
                  </a:cubicBezTo>
                  <a:cubicBezTo>
                    <a:pt x="92" y="1959"/>
                    <a:pt x="92" y="1959"/>
                    <a:pt x="92" y="1959"/>
                  </a:cubicBezTo>
                  <a:cubicBezTo>
                    <a:pt x="92" y="1959"/>
                    <a:pt x="66" y="1965"/>
                    <a:pt x="62" y="1973"/>
                  </a:cubicBezTo>
                  <a:cubicBezTo>
                    <a:pt x="58" y="1981"/>
                    <a:pt x="49" y="2011"/>
                    <a:pt x="49" y="2011"/>
                  </a:cubicBezTo>
                  <a:cubicBezTo>
                    <a:pt x="76" y="2010"/>
                    <a:pt x="76" y="2010"/>
                    <a:pt x="76" y="2010"/>
                  </a:cubicBezTo>
                  <a:cubicBezTo>
                    <a:pt x="76" y="2010"/>
                    <a:pt x="72" y="2019"/>
                    <a:pt x="77" y="2027"/>
                  </a:cubicBezTo>
                  <a:cubicBezTo>
                    <a:pt x="82" y="2035"/>
                    <a:pt x="88" y="2043"/>
                    <a:pt x="88" y="2043"/>
                  </a:cubicBezTo>
                  <a:cubicBezTo>
                    <a:pt x="83" y="2054"/>
                    <a:pt x="83" y="2054"/>
                    <a:pt x="83" y="2054"/>
                  </a:cubicBezTo>
                  <a:cubicBezTo>
                    <a:pt x="93" y="2069"/>
                    <a:pt x="93" y="2069"/>
                    <a:pt x="93" y="2069"/>
                  </a:cubicBezTo>
                  <a:cubicBezTo>
                    <a:pt x="84" y="2080"/>
                    <a:pt x="84" y="2080"/>
                    <a:pt x="84" y="2080"/>
                  </a:cubicBezTo>
                  <a:cubicBezTo>
                    <a:pt x="108" y="2102"/>
                    <a:pt x="108" y="2102"/>
                    <a:pt x="108" y="2102"/>
                  </a:cubicBezTo>
                  <a:cubicBezTo>
                    <a:pt x="106" y="2126"/>
                    <a:pt x="106" y="2126"/>
                    <a:pt x="106" y="2126"/>
                  </a:cubicBezTo>
                  <a:cubicBezTo>
                    <a:pt x="140" y="2143"/>
                    <a:pt x="140" y="2143"/>
                    <a:pt x="140" y="2143"/>
                  </a:cubicBezTo>
                  <a:cubicBezTo>
                    <a:pt x="146" y="2165"/>
                    <a:pt x="146" y="2165"/>
                    <a:pt x="146" y="2165"/>
                  </a:cubicBezTo>
                  <a:cubicBezTo>
                    <a:pt x="146" y="2165"/>
                    <a:pt x="143" y="2153"/>
                    <a:pt x="162" y="2158"/>
                  </a:cubicBezTo>
                  <a:cubicBezTo>
                    <a:pt x="181" y="2163"/>
                    <a:pt x="178" y="2180"/>
                    <a:pt x="208" y="2183"/>
                  </a:cubicBezTo>
                  <a:cubicBezTo>
                    <a:pt x="238" y="2186"/>
                    <a:pt x="250" y="2185"/>
                    <a:pt x="250" y="2178"/>
                  </a:cubicBezTo>
                  <a:cubicBezTo>
                    <a:pt x="250" y="2171"/>
                    <a:pt x="252" y="2152"/>
                    <a:pt x="262" y="2151"/>
                  </a:cubicBezTo>
                  <a:cubicBezTo>
                    <a:pt x="272" y="2150"/>
                    <a:pt x="299" y="2157"/>
                    <a:pt x="313" y="2162"/>
                  </a:cubicBezTo>
                  <a:cubicBezTo>
                    <a:pt x="327" y="2167"/>
                    <a:pt x="313" y="2194"/>
                    <a:pt x="359" y="2193"/>
                  </a:cubicBezTo>
                  <a:cubicBezTo>
                    <a:pt x="405" y="2192"/>
                    <a:pt x="406" y="2167"/>
                    <a:pt x="422" y="2162"/>
                  </a:cubicBezTo>
                  <a:cubicBezTo>
                    <a:pt x="438" y="2157"/>
                    <a:pt x="450" y="2153"/>
                    <a:pt x="457" y="2159"/>
                  </a:cubicBezTo>
                  <a:cubicBezTo>
                    <a:pt x="464" y="2165"/>
                    <a:pt x="466" y="2171"/>
                    <a:pt x="477" y="2166"/>
                  </a:cubicBezTo>
                  <a:cubicBezTo>
                    <a:pt x="488" y="2161"/>
                    <a:pt x="495" y="2145"/>
                    <a:pt x="502" y="2152"/>
                  </a:cubicBezTo>
                  <a:cubicBezTo>
                    <a:pt x="509" y="2159"/>
                    <a:pt x="501" y="2168"/>
                    <a:pt x="498" y="2174"/>
                  </a:cubicBezTo>
                  <a:cubicBezTo>
                    <a:pt x="495" y="2180"/>
                    <a:pt x="488" y="2192"/>
                    <a:pt x="495" y="2197"/>
                  </a:cubicBezTo>
                  <a:cubicBezTo>
                    <a:pt x="496" y="2198"/>
                    <a:pt x="497" y="2199"/>
                    <a:pt x="496" y="2201"/>
                  </a:cubicBezTo>
                  <a:cubicBezTo>
                    <a:pt x="494" y="2206"/>
                    <a:pt x="484" y="2214"/>
                    <a:pt x="487" y="2221"/>
                  </a:cubicBezTo>
                  <a:cubicBezTo>
                    <a:pt x="483" y="2222"/>
                    <a:pt x="483" y="2222"/>
                    <a:pt x="483" y="2222"/>
                  </a:cubicBezTo>
                  <a:cubicBezTo>
                    <a:pt x="482" y="2254"/>
                    <a:pt x="482" y="2254"/>
                    <a:pt x="482" y="2254"/>
                  </a:cubicBezTo>
                  <a:cubicBezTo>
                    <a:pt x="482" y="2254"/>
                    <a:pt x="496" y="2262"/>
                    <a:pt x="499" y="2270"/>
                  </a:cubicBezTo>
                  <a:cubicBezTo>
                    <a:pt x="499" y="2272"/>
                    <a:pt x="499" y="2274"/>
                    <a:pt x="498" y="2275"/>
                  </a:cubicBezTo>
                  <a:cubicBezTo>
                    <a:pt x="491" y="2285"/>
                    <a:pt x="482" y="2291"/>
                    <a:pt x="482" y="2291"/>
                  </a:cubicBezTo>
                  <a:cubicBezTo>
                    <a:pt x="473" y="2315"/>
                    <a:pt x="473" y="2315"/>
                    <a:pt x="473" y="2315"/>
                  </a:cubicBezTo>
                  <a:cubicBezTo>
                    <a:pt x="473" y="2315"/>
                    <a:pt x="463" y="2339"/>
                    <a:pt x="462" y="2359"/>
                  </a:cubicBezTo>
                  <a:cubicBezTo>
                    <a:pt x="462" y="2364"/>
                    <a:pt x="462" y="2370"/>
                    <a:pt x="463" y="2375"/>
                  </a:cubicBezTo>
                  <a:cubicBezTo>
                    <a:pt x="464" y="2388"/>
                    <a:pt x="468" y="2399"/>
                    <a:pt x="468" y="2399"/>
                  </a:cubicBezTo>
                  <a:cubicBezTo>
                    <a:pt x="454" y="2425"/>
                    <a:pt x="454" y="2425"/>
                    <a:pt x="454" y="2425"/>
                  </a:cubicBezTo>
                  <a:cubicBezTo>
                    <a:pt x="452" y="2441"/>
                    <a:pt x="452" y="2441"/>
                    <a:pt x="452" y="2441"/>
                  </a:cubicBezTo>
                  <a:cubicBezTo>
                    <a:pt x="441" y="2449"/>
                    <a:pt x="441" y="2449"/>
                    <a:pt x="441" y="2449"/>
                  </a:cubicBezTo>
                  <a:cubicBezTo>
                    <a:pt x="477" y="2542"/>
                    <a:pt x="477" y="2542"/>
                    <a:pt x="477" y="2542"/>
                  </a:cubicBezTo>
                  <a:cubicBezTo>
                    <a:pt x="482" y="2552"/>
                    <a:pt x="482" y="2552"/>
                    <a:pt x="482" y="2552"/>
                  </a:cubicBezTo>
                  <a:cubicBezTo>
                    <a:pt x="484" y="2558"/>
                    <a:pt x="484" y="2558"/>
                    <a:pt x="484" y="2558"/>
                  </a:cubicBezTo>
                  <a:cubicBezTo>
                    <a:pt x="484" y="2558"/>
                    <a:pt x="485" y="2558"/>
                    <a:pt x="485" y="2558"/>
                  </a:cubicBezTo>
                  <a:cubicBezTo>
                    <a:pt x="479" y="2559"/>
                    <a:pt x="479" y="2563"/>
                    <a:pt x="479" y="2564"/>
                  </a:cubicBezTo>
                  <a:cubicBezTo>
                    <a:pt x="479" y="2564"/>
                    <a:pt x="479" y="2564"/>
                    <a:pt x="479" y="2564"/>
                  </a:cubicBezTo>
                  <a:cubicBezTo>
                    <a:pt x="479" y="2573"/>
                    <a:pt x="467" y="2640"/>
                    <a:pt x="479" y="2652"/>
                  </a:cubicBezTo>
                  <a:cubicBezTo>
                    <a:pt x="491" y="2663"/>
                    <a:pt x="516" y="2663"/>
                    <a:pt x="521" y="2677"/>
                  </a:cubicBezTo>
                  <a:cubicBezTo>
                    <a:pt x="527" y="2691"/>
                    <a:pt x="543" y="2728"/>
                    <a:pt x="552" y="2737"/>
                  </a:cubicBezTo>
                  <a:cubicBezTo>
                    <a:pt x="561" y="2746"/>
                    <a:pt x="580" y="2761"/>
                    <a:pt x="587" y="2773"/>
                  </a:cubicBezTo>
                  <a:cubicBezTo>
                    <a:pt x="595" y="2786"/>
                    <a:pt x="599" y="2824"/>
                    <a:pt x="612" y="2836"/>
                  </a:cubicBezTo>
                  <a:cubicBezTo>
                    <a:pt x="624" y="2848"/>
                    <a:pt x="651" y="2837"/>
                    <a:pt x="668" y="2856"/>
                  </a:cubicBezTo>
                  <a:cubicBezTo>
                    <a:pt x="685" y="2875"/>
                    <a:pt x="699" y="2934"/>
                    <a:pt x="699" y="2963"/>
                  </a:cubicBezTo>
                  <a:cubicBezTo>
                    <a:pt x="699" y="2993"/>
                    <a:pt x="734" y="3029"/>
                    <a:pt x="734" y="3029"/>
                  </a:cubicBezTo>
                  <a:cubicBezTo>
                    <a:pt x="734" y="3029"/>
                    <a:pt x="758" y="3026"/>
                    <a:pt x="767" y="3034"/>
                  </a:cubicBezTo>
                  <a:cubicBezTo>
                    <a:pt x="775" y="3042"/>
                    <a:pt x="811" y="3107"/>
                    <a:pt x="825" y="3131"/>
                  </a:cubicBezTo>
                  <a:cubicBezTo>
                    <a:pt x="839" y="3155"/>
                    <a:pt x="887" y="3213"/>
                    <a:pt x="886" y="3229"/>
                  </a:cubicBezTo>
                  <a:cubicBezTo>
                    <a:pt x="886" y="3236"/>
                    <a:pt x="884" y="3245"/>
                    <a:pt x="881" y="3254"/>
                  </a:cubicBezTo>
                  <a:cubicBezTo>
                    <a:pt x="879" y="3263"/>
                    <a:pt x="876" y="3272"/>
                    <a:pt x="875" y="3277"/>
                  </a:cubicBezTo>
                  <a:cubicBezTo>
                    <a:pt x="873" y="3287"/>
                    <a:pt x="897" y="3306"/>
                    <a:pt x="897" y="3306"/>
                  </a:cubicBezTo>
                  <a:cubicBezTo>
                    <a:pt x="888" y="3383"/>
                    <a:pt x="888" y="3383"/>
                    <a:pt x="888" y="3383"/>
                  </a:cubicBezTo>
                  <a:cubicBezTo>
                    <a:pt x="909" y="3405"/>
                    <a:pt x="909" y="3405"/>
                    <a:pt x="909" y="3405"/>
                  </a:cubicBezTo>
                  <a:cubicBezTo>
                    <a:pt x="909" y="3405"/>
                    <a:pt x="914" y="3434"/>
                    <a:pt x="933" y="3438"/>
                  </a:cubicBezTo>
                  <a:cubicBezTo>
                    <a:pt x="952" y="3443"/>
                    <a:pt x="967" y="3442"/>
                    <a:pt x="979" y="3434"/>
                  </a:cubicBezTo>
                  <a:cubicBezTo>
                    <a:pt x="991" y="3426"/>
                    <a:pt x="995" y="3400"/>
                    <a:pt x="1006" y="3400"/>
                  </a:cubicBezTo>
                  <a:cubicBezTo>
                    <a:pt x="1018" y="3399"/>
                    <a:pt x="1033" y="3406"/>
                    <a:pt x="1055" y="3403"/>
                  </a:cubicBezTo>
                  <a:cubicBezTo>
                    <a:pt x="1077" y="3400"/>
                    <a:pt x="1103" y="3395"/>
                    <a:pt x="1116" y="3395"/>
                  </a:cubicBezTo>
                  <a:cubicBezTo>
                    <a:pt x="1129" y="3396"/>
                    <a:pt x="1150" y="3362"/>
                    <a:pt x="1165" y="3356"/>
                  </a:cubicBezTo>
                  <a:cubicBezTo>
                    <a:pt x="1181" y="3351"/>
                    <a:pt x="1189" y="3331"/>
                    <a:pt x="1207" y="3326"/>
                  </a:cubicBezTo>
                  <a:cubicBezTo>
                    <a:pt x="1225" y="3320"/>
                    <a:pt x="1270" y="3294"/>
                    <a:pt x="1270" y="3294"/>
                  </a:cubicBezTo>
                  <a:cubicBezTo>
                    <a:pt x="1319" y="3293"/>
                    <a:pt x="1319" y="3293"/>
                    <a:pt x="1319" y="3293"/>
                  </a:cubicBezTo>
                  <a:cubicBezTo>
                    <a:pt x="1319" y="3293"/>
                    <a:pt x="1339" y="3248"/>
                    <a:pt x="1352" y="3238"/>
                  </a:cubicBezTo>
                  <a:cubicBezTo>
                    <a:pt x="1353" y="3236"/>
                    <a:pt x="1356" y="3235"/>
                    <a:pt x="1360" y="3233"/>
                  </a:cubicBezTo>
                  <a:cubicBezTo>
                    <a:pt x="1387" y="3222"/>
                    <a:pt x="1465" y="3203"/>
                    <a:pt x="1468" y="3198"/>
                  </a:cubicBezTo>
                  <a:cubicBezTo>
                    <a:pt x="1473" y="3192"/>
                    <a:pt x="1475" y="3163"/>
                    <a:pt x="1475" y="3163"/>
                  </a:cubicBezTo>
                  <a:cubicBezTo>
                    <a:pt x="1475" y="3163"/>
                    <a:pt x="1517" y="3157"/>
                    <a:pt x="1526" y="3146"/>
                  </a:cubicBezTo>
                  <a:cubicBezTo>
                    <a:pt x="1534" y="3136"/>
                    <a:pt x="1534" y="3118"/>
                    <a:pt x="1534" y="3118"/>
                  </a:cubicBezTo>
                  <a:cubicBezTo>
                    <a:pt x="1534" y="3118"/>
                    <a:pt x="1566" y="3107"/>
                    <a:pt x="1575" y="3092"/>
                  </a:cubicBezTo>
                  <a:cubicBezTo>
                    <a:pt x="1585" y="3076"/>
                    <a:pt x="1580" y="3038"/>
                    <a:pt x="1589" y="3037"/>
                  </a:cubicBezTo>
                  <a:cubicBezTo>
                    <a:pt x="1598" y="3036"/>
                    <a:pt x="1608" y="3048"/>
                    <a:pt x="1618" y="3037"/>
                  </a:cubicBezTo>
                  <a:cubicBezTo>
                    <a:pt x="1629" y="3026"/>
                    <a:pt x="1624" y="3006"/>
                    <a:pt x="1624" y="3006"/>
                  </a:cubicBezTo>
                  <a:cubicBezTo>
                    <a:pt x="1661" y="2972"/>
                    <a:pt x="1661" y="2972"/>
                    <a:pt x="1661" y="2972"/>
                  </a:cubicBezTo>
                  <a:cubicBezTo>
                    <a:pt x="1661" y="2972"/>
                    <a:pt x="1670" y="2932"/>
                    <a:pt x="1665" y="2922"/>
                  </a:cubicBezTo>
                  <a:cubicBezTo>
                    <a:pt x="1661" y="2912"/>
                    <a:pt x="1645" y="2915"/>
                    <a:pt x="1645" y="2915"/>
                  </a:cubicBezTo>
                  <a:cubicBezTo>
                    <a:pt x="1645" y="2915"/>
                    <a:pt x="1623" y="2875"/>
                    <a:pt x="1608" y="2862"/>
                  </a:cubicBezTo>
                  <a:cubicBezTo>
                    <a:pt x="1593" y="2849"/>
                    <a:pt x="1543" y="2840"/>
                    <a:pt x="1543" y="2840"/>
                  </a:cubicBezTo>
                  <a:cubicBezTo>
                    <a:pt x="1543" y="2840"/>
                    <a:pt x="1500" y="2826"/>
                    <a:pt x="1497" y="2811"/>
                  </a:cubicBezTo>
                  <a:cubicBezTo>
                    <a:pt x="1496" y="2806"/>
                    <a:pt x="1493" y="2801"/>
                    <a:pt x="1490" y="2795"/>
                  </a:cubicBezTo>
                  <a:cubicBezTo>
                    <a:pt x="1485" y="2782"/>
                    <a:pt x="1478" y="2767"/>
                    <a:pt x="1480" y="2755"/>
                  </a:cubicBezTo>
                  <a:cubicBezTo>
                    <a:pt x="1483" y="2738"/>
                    <a:pt x="1488" y="2710"/>
                    <a:pt x="1481" y="2707"/>
                  </a:cubicBezTo>
                  <a:cubicBezTo>
                    <a:pt x="1473" y="2704"/>
                    <a:pt x="1452" y="2755"/>
                    <a:pt x="1452" y="2755"/>
                  </a:cubicBezTo>
                  <a:cubicBezTo>
                    <a:pt x="1452" y="2755"/>
                    <a:pt x="1438" y="2757"/>
                    <a:pt x="1432" y="2765"/>
                  </a:cubicBezTo>
                  <a:cubicBezTo>
                    <a:pt x="1427" y="2774"/>
                    <a:pt x="1397" y="2806"/>
                    <a:pt x="1397" y="2806"/>
                  </a:cubicBezTo>
                  <a:cubicBezTo>
                    <a:pt x="1397" y="2806"/>
                    <a:pt x="1397" y="2834"/>
                    <a:pt x="1388" y="2835"/>
                  </a:cubicBezTo>
                  <a:cubicBezTo>
                    <a:pt x="1379" y="2836"/>
                    <a:pt x="1335" y="2831"/>
                    <a:pt x="1328" y="2831"/>
                  </a:cubicBezTo>
                  <a:cubicBezTo>
                    <a:pt x="1322" y="2831"/>
                    <a:pt x="1291" y="2848"/>
                    <a:pt x="1282" y="2844"/>
                  </a:cubicBezTo>
                  <a:cubicBezTo>
                    <a:pt x="1277" y="2842"/>
                    <a:pt x="1271" y="2836"/>
                    <a:pt x="1267" y="2831"/>
                  </a:cubicBezTo>
                  <a:cubicBezTo>
                    <a:pt x="1267" y="2831"/>
                    <a:pt x="1267" y="2831"/>
                    <a:pt x="1267" y="2831"/>
                  </a:cubicBezTo>
                  <a:cubicBezTo>
                    <a:pt x="1263" y="2826"/>
                    <a:pt x="1260" y="2820"/>
                    <a:pt x="1261" y="2816"/>
                  </a:cubicBezTo>
                  <a:cubicBezTo>
                    <a:pt x="1261" y="2816"/>
                    <a:pt x="1261" y="2815"/>
                    <a:pt x="1261" y="2815"/>
                  </a:cubicBezTo>
                  <a:cubicBezTo>
                    <a:pt x="1266" y="2806"/>
                    <a:pt x="1280" y="2776"/>
                    <a:pt x="1278" y="2755"/>
                  </a:cubicBezTo>
                  <a:cubicBezTo>
                    <a:pt x="1276" y="2734"/>
                    <a:pt x="1262" y="2720"/>
                    <a:pt x="1253" y="2723"/>
                  </a:cubicBezTo>
                  <a:cubicBezTo>
                    <a:pt x="1243" y="2726"/>
                    <a:pt x="1241" y="2752"/>
                    <a:pt x="1240" y="2767"/>
                  </a:cubicBezTo>
                  <a:cubicBezTo>
                    <a:pt x="1240" y="2782"/>
                    <a:pt x="1240" y="2803"/>
                    <a:pt x="1232" y="2804"/>
                  </a:cubicBezTo>
                  <a:cubicBezTo>
                    <a:pt x="1232" y="2804"/>
                    <a:pt x="1232" y="2804"/>
                    <a:pt x="1231" y="2803"/>
                  </a:cubicBezTo>
                  <a:cubicBezTo>
                    <a:pt x="1224" y="2801"/>
                    <a:pt x="1217" y="2762"/>
                    <a:pt x="1211" y="2757"/>
                  </a:cubicBezTo>
                  <a:cubicBezTo>
                    <a:pt x="1205" y="2752"/>
                    <a:pt x="1189" y="2749"/>
                    <a:pt x="1186" y="2735"/>
                  </a:cubicBezTo>
                  <a:cubicBezTo>
                    <a:pt x="1182" y="2721"/>
                    <a:pt x="1187" y="2699"/>
                    <a:pt x="1174" y="2689"/>
                  </a:cubicBezTo>
                  <a:cubicBezTo>
                    <a:pt x="1160" y="2678"/>
                    <a:pt x="1142" y="2680"/>
                    <a:pt x="1136" y="2668"/>
                  </a:cubicBezTo>
                  <a:cubicBezTo>
                    <a:pt x="1130" y="2655"/>
                    <a:pt x="1137" y="2642"/>
                    <a:pt x="1131" y="2638"/>
                  </a:cubicBezTo>
                  <a:cubicBezTo>
                    <a:pt x="1125" y="2634"/>
                    <a:pt x="1113" y="2621"/>
                    <a:pt x="1113" y="2621"/>
                  </a:cubicBezTo>
                  <a:cubicBezTo>
                    <a:pt x="1112" y="2604"/>
                    <a:pt x="1112" y="2604"/>
                    <a:pt x="1112" y="2604"/>
                  </a:cubicBezTo>
                  <a:cubicBezTo>
                    <a:pt x="1112" y="2604"/>
                    <a:pt x="1109" y="2601"/>
                    <a:pt x="1104" y="2598"/>
                  </a:cubicBezTo>
                  <a:cubicBezTo>
                    <a:pt x="1094" y="2590"/>
                    <a:pt x="1078" y="2576"/>
                    <a:pt x="1079" y="2565"/>
                  </a:cubicBezTo>
                  <a:cubicBezTo>
                    <a:pt x="1079" y="2565"/>
                    <a:pt x="1079" y="2565"/>
                    <a:pt x="1079" y="2564"/>
                  </a:cubicBezTo>
                  <a:cubicBezTo>
                    <a:pt x="1071" y="2559"/>
                    <a:pt x="1071" y="2559"/>
                    <a:pt x="1071" y="2559"/>
                  </a:cubicBezTo>
                  <a:cubicBezTo>
                    <a:pt x="1070" y="2545"/>
                    <a:pt x="1070" y="2545"/>
                    <a:pt x="1070" y="2545"/>
                  </a:cubicBezTo>
                  <a:cubicBezTo>
                    <a:pt x="1070" y="2545"/>
                    <a:pt x="1084" y="2543"/>
                    <a:pt x="1088" y="2543"/>
                  </a:cubicBezTo>
                  <a:cubicBezTo>
                    <a:pt x="1092" y="2543"/>
                    <a:pt x="1092" y="2534"/>
                    <a:pt x="1092" y="2534"/>
                  </a:cubicBezTo>
                  <a:cubicBezTo>
                    <a:pt x="1092" y="2534"/>
                    <a:pt x="1092" y="2526"/>
                    <a:pt x="1083" y="2526"/>
                  </a:cubicBezTo>
                  <a:cubicBezTo>
                    <a:pt x="1074" y="2526"/>
                    <a:pt x="1074" y="2531"/>
                    <a:pt x="1074" y="2531"/>
                  </a:cubicBezTo>
                  <a:cubicBezTo>
                    <a:pt x="1070" y="2518"/>
                    <a:pt x="1070" y="2518"/>
                    <a:pt x="1070" y="2518"/>
                  </a:cubicBezTo>
                  <a:cubicBezTo>
                    <a:pt x="1072" y="2523"/>
                    <a:pt x="1072" y="2523"/>
                    <a:pt x="1072" y="2523"/>
                  </a:cubicBezTo>
                  <a:cubicBezTo>
                    <a:pt x="1090" y="2517"/>
                    <a:pt x="1090" y="2517"/>
                    <a:pt x="1090" y="2517"/>
                  </a:cubicBezTo>
                  <a:cubicBezTo>
                    <a:pt x="1093" y="2512"/>
                    <a:pt x="1093" y="2512"/>
                    <a:pt x="1093" y="2512"/>
                  </a:cubicBezTo>
                  <a:cubicBezTo>
                    <a:pt x="1093" y="2512"/>
                    <a:pt x="1093" y="2512"/>
                    <a:pt x="1093" y="2512"/>
                  </a:cubicBezTo>
                  <a:cubicBezTo>
                    <a:pt x="1100" y="2519"/>
                    <a:pt x="1111" y="2524"/>
                    <a:pt x="1116" y="2521"/>
                  </a:cubicBezTo>
                  <a:cubicBezTo>
                    <a:pt x="1123" y="2516"/>
                    <a:pt x="1101" y="2505"/>
                    <a:pt x="1117" y="2498"/>
                  </a:cubicBezTo>
                  <a:cubicBezTo>
                    <a:pt x="1133" y="2491"/>
                    <a:pt x="1132" y="2509"/>
                    <a:pt x="1132" y="2509"/>
                  </a:cubicBezTo>
                  <a:cubicBezTo>
                    <a:pt x="1139" y="2515"/>
                    <a:pt x="1139" y="2515"/>
                    <a:pt x="1139" y="2515"/>
                  </a:cubicBezTo>
                  <a:cubicBezTo>
                    <a:pt x="1140" y="2514"/>
                    <a:pt x="1142" y="2514"/>
                    <a:pt x="1145" y="2515"/>
                  </a:cubicBezTo>
                  <a:cubicBezTo>
                    <a:pt x="1147" y="2516"/>
                    <a:pt x="1148" y="2516"/>
                    <a:pt x="1150" y="2517"/>
                  </a:cubicBezTo>
                  <a:cubicBezTo>
                    <a:pt x="1151" y="2516"/>
                    <a:pt x="1152" y="2514"/>
                    <a:pt x="1152" y="2513"/>
                  </a:cubicBezTo>
                  <a:cubicBezTo>
                    <a:pt x="1153" y="2509"/>
                    <a:pt x="1164" y="2506"/>
                    <a:pt x="1167" y="2508"/>
                  </a:cubicBezTo>
                  <a:cubicBezTo>
                    <a:pt x="1170" y="2510"/>
                    <a:pt x="1165" y="2531"/>
                    <a:pt x="1172" y="2534"/>
                  </a:cubicBezTo>
                  <a:cubicBezTo>
                    <a:pt x="1179" y="2537"/>
                    <a:pt x="1194" y="2548"/>
                    <a:pt x="1194" y="2548"/>
                  </a:cubicBezTo>
                  <a:cubicBezTo>
                    <a:pt x="1194" y="2548"/>
                    <a:pt x="1192" y="2553"/>
                    <a:pt x="1192" y="2558"/>
                  </a:cubicBezTo>
                  <a:cubicBezTo>
                    <a:pt x="1197" y="2564"/>
                    <a:pt x="1202" y="2570"/>
                    <a:pt x="1205" y="2576"/>
                  </a:cubicBezTo>
                  <a:cubicBezTo>
                    <a:pt x="1205" y="2576"/>
                    <a:pt x="1205" y="2576"/>
                    <a:pt x="1205" y="2576"/>
                  </a:cubicBezTo>
                  <a:cubicBezTo>
                    <a:pt x="1209" y="2578"/>
                    <a:pt x="1212" y="2580"/>
                    <a:pt x="1212" y="2580"/>
                  </a:cubicBezTo>
                  <a:cubicBezTo>
                    <a:pt x="1221" y="2593"/>
                    <a:pt x="1221" y="2593"/>
                    <a:pt x="1221" y="2593"/>
                  </a:cubicBezTo>
                  <a:cubicBezTo>
                    <a:pt x="1221" y="2593"/>
                    <a:pt x="1223" y="2617"/>
                    <a:pt x="1233" y="2619"/>
                  </a:cubicBezTo>
                  <a:cubicBezTo>
                    <a:pt x="1243" y="2621"/>
                    <a:pt x="1243" y="2637"/>
                    <a:pt x="1243" y="2637"/>
                  </a:cubicBezTo>
                  <a:cubicBezTo>
                    <a:pt x="1265" y="2637"/>
                    <a:pt x="1265" y="2637"/>
                    <a:pt x="1265" y="2637"/>
                  </a:cubicBezTo>
                  <a:cubicBezTo>
                    <a:pt x="1277" y="2649"/>
                    <a:pt x="1277" y="2649"/>
                    <a:pt x="1277" y="2649"/>
                  </a:cubicBezTo>
                  <a:cubicBezTo>
                    <a:pt x="1285" y="2647"/>
                    <a:pt x="1292" y="2645"/>
                    <a:pt x="1299" y="2649"/>
                  </a:cubicBezTo>
                  <a:cubicBezTo>
                    <a:pt x="1309" y="2654"/>
                    <a:pt x="1338" y="2679"/>
                    <a:pt x="1360" y="2696"/>
                  </a:cubicBezTo>
                  <a:cubicBezTo>
                    <a:pt x="1361" y="2697"/>
                    <a:pt x="1362" y="2697"/>
                    <a:pt x="1363" y="2697"/>
                  </a:cubicBezTo>
                  <a:cubicBezTo>
                    <a:pt x="1369" y="2697"/>
                    <a:pt x="1380" y="2699"/>
                    <a:pt x="1380" y="2699"/>
                  </a:cubicBezTo>
                  <a:cubicBezTo>
                    <a:pt x="1380" y="2699"/>
                    <a:pt x="1383" y="2713"/>
                    <a:pt x="1399" y="2708"/>
                  </a:cubicBezTo>
                  <a:cubicBezTo>
                    <a:pt x="1415" y="2703"/>
                    <a:pt x="1418" y="2696"/>
                    <a:pt x="1418" y="2696"/>
                  </a:cubicBezTo>
                  <a:cubicBezTo>
                    <a:pt x="1434" y="2698"/>
                    <a:pt x="1434" y="2698"/>
                    <a:pt x="1434" y="2698"/>
                  </a:cubicBezTo>
                  <a:cubicBezTo>
                    <a:pt x="1440" y="2684"/>
                    <a:pt x="1440" y="2684"/>
                    <a:pt x="1440" y="2684"/>
                  </a:cubicBezTo>
                  <a:cubicBezTo>
                    <a:pt x="1454" y="2682"/>
                    <a:pt x="1454" y="2682"/>
                    <a:pt x="1454" y="2682"/>
                  </a:cubicBezTo>
                  <a:cubicBezTo>
                    <a:pt x="1470" y="2667"/>
                    <a:pt x="1470" y="2667"/>
                    <a:pt x="1470" y="2667"/>
                  </a:cubicBezTo>
                  <a:cubicBezTo>
                    <a:pt x="1475" y="2675"/>
                    <a:pt x="1475" y="2675"/>
                    <a:pt x="1475" y="2675"/>
                  </a:cubicBezTo>
                  <a:cubicBezTo>
                    <a:pt x="1483" y="2673"/>
                    <a:pt x="1490" y="2672"/>
                    <a:pt x="1493" y="2676"/>
                  </a:cubicBezTo>
                  <a:cubicBezTo>
                    <a:pt x="1506" y="2687"/>
                    <a:pt x="1520" y="2710"/>
                    <a:pt x="1522" y="2728"/>
                  </a:cubicBezTo>
                  <a:cubicBezTo>
                    <a:pt x="1524" y="2747"/>
                    <a:pt x="1552" y="2745"/>
                    <a:pt x="1552" y="2745"/>
                  </a:cubicBezTo>
                  <a:cubicBezTo>
                    <a:pt x="1552" y="2745"/>
                    <a:pt x="1551" y="2752"/>
                    <a:pt x="1564" y="2755"/>
                  </a:cubicBezTo>
                  <a:cubicBezTo>
                    <a:pt x="1577" y="2758"/>
                    <a:pt x="1608" y="2754"/>
                    <a:pt x="1608" y="2754"/>
                  </a:cubicBezTo>
                  <a:cubicBezTo>
                    <a:pt x="1608" y="2754"/>
                    <a:pt x="1634" y="2774"/>
                    <a:pt x="1639" y="2774"/>
                  </a:cubicBezTo>
                  <a:cubicBezTo>
                    <a:pt x="1644" y="2774"/>
                    <a:pt x="1662" y="2765"/>
                    <a:pt x="1662" y="2765"/>
                  </a:cubicBezTo>
                  <a:cubicBezTo>
                    <a:pt x="1662" y="2765"/>
                    <a:pt x="1688" y="2781"/>
                    <a:pt x="1706" y="2782"/>
                  </a:cubicBezTo>
                  <a:cubicBezTo>
                    <a:pt x="1712" y="2782"/>
                    <a:pt x="1718" y="2781"/>
                    <a:pt x="1723" y="2779"/>
                  </a:cubicBezTo>
                  <a:cubicBezTo>
                    <a:pt x="1724" y="2779"/>
                    <a:pt x="1724" y="2779"/>
                    <a:pt x="1724" y="2779"/>
                  </a:cubicBezTo>
                  <a:cubicBezTo>
                    <a:pt x="1734" y="2775"/>
                    <a:pt x="1742" y="2770"/>
                    <a:pt x="1742" y="2770"/>
                  </a:cubicBezTo>
                  <a:cubicBezTo>
                    <a:pt x="1742" y="2770"/>
                    <a:pt x="1764" y="2777"/>
                    <a:pt x="1774" y="2777"/>
                  </a:cubicBezTo>
                  <a:cubicBezTo>
                    <a:pt x="1784" y="2778"/>
                    <a:pt x="1813" y="2762"/>
                    <a:pt x="1813" y="2762"/>
                  </a:cubicBezTo>
                  <a:cubicBezTo>
                    <a:pt x="1813" y="2762"/>
                    <a:pt x="1829" y="2770"/>
                    <a:pt x="1839" y="2768"/>
                  </a:cubicBezTo>
                  <a:cubicBezTo>
                    <a:pt x="1850" y="2766"/>
                    <a:pt x="1872" y="2757"/>
                    <a:pt x="1872" y="2757"/>
                  </a:cubicBezTo>
                  <a:cubicBezTo>
                    <a:pt x="1898" y="2764"/>
                    <a:pt x="1898" y="2764"/>
                    <a:pt x="1898" y="2764"/>
                  </a:cubicBezTo>
                  <a:cubicBezTo>
                    <a:pt x="1898" y="2764"/>
                    <a:pt x="1913" y="2743"/>
                    <a:pt x="1931" y="2755"/>
                  </a:cubicBezTo>
                  <a:cubicBezTo>
                    <a:pt x="1948" y="2766"/>
                    <a:pt x="1949" y="2801"/>
                    <a:pt x="1963" y="2804"/>
                  </a:cubicBezTo>
                  <a:cubicBezTo>
                    <a:pt x="1977" y="2807"/>
                    <a:pt x="2003" y="2807"/>
                    <a:pt x="2012" y="2816"/>
                  </a:cubicBezTo>
                  <a:cubicBezTo>
                    <a:pt x="2022" y="2825"/>
                    <a:pt x="2023" y="2846"/>
                    <a:pt x="2034" y="2847"/>
                  </a:cubicBezTo>
                  <a:cubicBezTo>
                    <a:pt x="2037" y="2847"/>
                    <a:pt x="2041" y="2847"/>
                    <a:pt x="2045" y="2847"/>
                  </a:cubicBezTo>
                  <a:cubicBezTo>
                    <a:pt x="2056" y="2848"/>
                    <a:pt x="2068" y="2848"/>
                    <a:pt x="2068" y="2848"/>
                  </a:cubicBezTo>
                  <a:cubicBezTo>
                    <a:pt x="2068" y="2848"/>
                    <a:pt x="2058" y="2872"/>
                    <a:pt x="2071" y="2881"/>
                  </a:cubicBezTo>
                  <a:cubicBezTo>
                    <a:pt x="2083" y="2891"/>
                    <a:pt x="2116" y="2894"/>
                    <a:pt x="2123" y="2892"/>
                  </a:cubicBezTo>
                  <a:cubicBezTo>
                    <a:pt x="2129" y="2890"/>
                    <a:pt x="2153" y="2873"/>
                    <a:pt x="2153" y="2873"/>
                  </a:cubicBezTo>
                  <a:cubicBezTo>
                    <a:pt x="2153" y="2873"/>
                    <a:pt x="2163" y="2885"/>
                    <a:pt x="2151" y="2896"/>
                  </a:cubicBezTo>
                  <a:cubicBezTo>
                    <a:pt x="2139" y="2907"/>
                    <a:pt x="2115" y="2914"/>
                    <a:pt x="2115" y="2914"/>
                  </a:cubicBezTo>
                  <a:cubicBezTo>
                    <a:pt x="2115" y="2914"/>
                    <a:pt x="2077" y="2919"/>
                    <a:pt x="2075" y="2930"/>
                  </a:cubicBezTo>
                  <a:cubicBezTo>
                    <a:pt x="2073" y="2941"/>
                    <a:pt x="2103" y="2965"/>
                    <a:pt x="2115" y="2974"/>
                  </a:cubicBezTo>
                  <a:cubicBezTo>
                    <a:pt x="2128" y="2983"/>
                    <a:pt x="2151" y="3011"/>
                    <a:pt x="2181" y="3013"/>
                  </a:cubicBezTo>
                  <a:cubicBezTo>
                    <a:pt x="2212" y="3016"/>
                    <a:pt x="2250" y="2989"/>
                    <a:pt x="2246" y="2970"/>
                  </a:cubicBezTo>
                  <a:cubicBezTo>
                    <a:pt x="2242" y="2952"/>
                    <a:pt x="2252" y="2937"/>
                    <a:pt x="2262" y="2928"/>
                  </a:cubicBezTo>
                  <a:cubicBezTo>
                    <a:pt x="2271" y="2918"/>
                    <a:pt x="2293" y="2913"/>
                    <a:pt x="2283" y="2930"/>
                  </a:cubicBezTo>
                  <a:cubicBezTo>
                    <a:pt x="2274" y="2947"/>
                    <a:pt x="2251" y="2962"/>
                    <a:pt x="2258" y="2976"/>
                  </a:cubicBezTo>
                  <a:cubicBezTo>
                    <a:pt x="2265" y="2990"/>
                    <a:pt x="2283" y="2988"/>
                    <a:pt x="2283" y="3003"/>
                  </a:cubicBezTo>
                  <a:cubicBezTo>
                    <a:pt x="2282" y="3017"/>
                    <a:pt x="2278" y="3033"/>
                    <a:pt x="2272" y="3056"/>
                  </a:cubicBezTo>
                  <a:cubicBezTo>
                    <a:pt x="2265" y="3080"/>
                    <a:pt x="2265" y="3102"/>
                    <a:pt x="2272" y="3131"/>
                  </a:cubicBezTo>
                  <a:cubicBezTo>
                    <a:pt x="2280" y="3159"/>
                    <a:pt x="2292" y="3209"/>
                    <a:pt x="2303" y="3224"/>
                  </a:cubicBezTo>
                  <a:cubicBezTo>
                    <a:pt x="2314" y="3240"/>
                    <a:pt x="2317" y="3234"/>
                    <a:pt x="2312" y="3257"/>
                  </a:cubicBezTo>
                  <a:cubicBezTo>
                    <a:pt x="2307" y="3280"/>
                    <a:pt x="2344" y="3287"/>
                    <a:pt x="2344" y="3287"/>
                  </a:cubicBezTo>
                  <a:cubicBezTo>
                    <a:pt x="2344" y="3287"/>
                    <a:pt x="2349" y="3319"/>
                    <a:pt x="2357" y="3330"/>
                  </a:cubicBezTo>
                  <a:cubicBezTo>
                    <a:pt x="2366" y="3342"/>
                    <a:pt x="2384" y="3351"/>
                    <a:pt x="2384" y="3351"/>
                  </a:cubicBezTo>
                  <a:cubicBezTo>
                    <a:pt x="2384" y="3351"/>
                    <a:pt x="2389" y="3417"/>
                    <a:pt x="2399" y="3447"/>
                  </a:cubicBezTo>
                  <a:cubicBezTo>
                    <a:pt x="2410" y="3477"/>
                    <a:pt x="2447" y="3518"/>
                    <a:pt x="2452" y="3530"/>
                  </a:cubicBezTo>
                  <a:cubicBezTo>
                    <a:pt x="2457" y="3543"/>
                    <a:pt x="2459" y="3569"/>
                    <a:pt x="2458" y="3581"/>
                  </a:cubicBezTo>
                  <a:cubicBezTo>
                    <a:pt x="2456" y="3593"/>
                    <a:pt x="2524" y="3697"/>
                    <a:pt x="2524" y="3697"/>
                  </a:cubicBezTo>
                  <a:cubicBezTo>
                    <a:pt x="2524" y="3697"/>
                    <a:pt x="2557" y="3688"/>
                    <a:pt x="2563" y="3679"/>
                  </a:cubicBezTo>
                  <a:cubicBezTo>
                    <a:pt x="2568" y="3669"/>
                    <a:pt x="2560" y="3647"/>
                    <a:pt x="2571" y="3640"/>
                  </a:cubicBezTo>
                  <a:cubicBezTo>
                    <a:pt x="2581" y="3633"/>
                    <a:pt x="2585" y="3641"/>
                    <a:pt x="2595" y="3638"/>
                  </a:cubicBezTo>
                  <a:cubicBezTo>
                    <a:pt x="2606" y="3635"/>
                    <a:pt x="2623" y="3622"/>
                    <a:pt x="2623" y="3622"/>
                  </a:cubicBezTo>
                  <a:cubicBezTo>
                    <a:pt x="2623" y="3622"/>
                    <a:pt x="2608" y="3626"/>
                    <a:pt x="2611" y="3609"/>
                  </a:cubicBezTo>
                  <a:cubicBezTo>
                    <a:pt x="2613" y="3592"/>
                    <a:pt x="2620" y="3589"/>
                    <a:pt x="2632" y="3583"/>
                  </a:cubicBezTo>
                  <a:cubicBezTo>
                    <a:pt x="2644" y="3577"/>
                    <a:pt x="2658" y="3574"/>
                    <a:pt x="2658" y="3566"/>
                  </a:cubicBezTo>
                  <a:cubicBezTo>
                    <a:pt x="2659" y="3557"/>
                    <a:pt x="2646" y="3525"/>
                    <a:pt x="2646" y="3506"/>
                  </a:cubicBezTo>
                  <a:cubicBezTo>
                    <a:pt x="2645" y="3488"/>
                    <a:pt x="2644" y="3459"/>
                    <a:pt x="2650" y="3456"/>
                  </a:cubicBezTo>
                  <a:cubicBezTo>
                    <a:pt x="2657" y="3452"/>
                    <a:pt x="2654" y="3444"/>
                    <a:pt x="2655" y="3412"/>
                  </a:cubicBezTo>
                  <a:cubicBezTo>
                    <a:pt x="2657" y="3380"/>
                    <a:pt x="2637" y="3380"/>
                    <a:pt x="2635" y="3367"/>
                  </a:cubicBezTo>
                  <a:cubicBezTo>
                    <a:pt x="2633" y="3355"/>
                    <a:pt x="2643" y="3349"/>
                    <a:pt x="2644" y="3337"/>
                  </a:cubicBezTo>
                  <a:cubicBezTo>
                    <a:pt x="2646" y="3325"/>
                    <a:pt x="2639" y="3318"/>
                    <a:pt x="2639" y="3302"/>
                  </a:cubicBezTo>
                  <a:cubicBezTo>
                    <a:pt x="2640" y="3286"/>
                    <a:pt x="2676" y="3284"/>
                    <a:pt x="2676" y="3277"/>
                  </a:cubicBezTo>
                  <a:cubicBezTo>
                    <a:pt x="2676" y="3270"/>
                    <a:pt x="2676" y="3254"/>
                    <a:pt x="2683" y="3249"/>
                  </a:cubicBezTo>
                  <a:cubicBezTo>
                    <a:pt x="2691" y="3244"/>
                    <a:pt x="2705" y="3245"/>
                    <a:pt x="2705" y="3245"/>
                  </a:cubicBezTo>
                  <a:cubicBezTo>
                    <a:pt x="2708" y="3239"/>
                    <a:pt x="2708" y="3239"/>
                    <a:pt x="2708" y="3239"/>
                  </a:cubicBezTo>
                  <a:cubicBezTo>
                    <a:pt x="2708" y="3239"/>
                    <a:pt x="2731" y="3250"/>
                    <a:pt x="2733" y="3239"/>
                  </a:cubicBezTo>
                  <a:cubicBezTo>
                    <a:pt x="2735" y="3228"/>
                    <a:pt x="2754" y="3193"/>
                    <a:pt x="2760" y="3183"/>
                  </a:cubicBezTo>
                  <a:cubicBezTo>
                    <a:pt x="2767" y="3174"/>
                    <a:pt x="2789" y="3175"/>
                    <a:pt x="2796" y="3161"/>
                  </a:cubicBezTo>
                  <a:cubicBezTo>
                    <a:pt x="2803" y="3148"/>
                    <a:pt x="2814" y="3120"/>
                    <a:pt x="2824" y="3111"/>
                  </a:cubicBezTo>
                  <a:cubicBezTo>
                    <a:pt x="2833" y="3101"/>
                    <a:pt x="2872" y="3081"/>
                    <a:pt x="2872" y="3081"/>
                  </a:cubicBezTo>
                  <a:cubicBezTo>
                    <a:pt x="2865" y="3061"/>
                    <a:pt x="2865" y="3061"/>
                    <a:pt x="2865" y="3061"/>
                  </a:cubicBezTo>
                  <a:cubicBezTo>
                    <a:pt x="2871" y="3056"/>
                    <a:pt x="2871" y="3056"/>
                    <a:pt x="2871" y="3056"/>
                  </a:cubicBezTo>
                  <a:cubicBezTo>
                    <a:pt x="2884" y="3075"/>
                    <a:pt x="2884" y="3075"/>
                    <a:pt x="2884" y="3075"/>
                  </a:cubicBezTo>
                  <a:cubicBezTo>
                    <a:pt x="2925" y="3036"/>
                    <a:pt x="2925" y="3036"/>
                    <a:pt x="2925" y="3036"/>
                  </a:cubicBezTo>
                  <a:cubicBezTo>
                    <a:pt x="2932" y="3018"/>
                    <a:pt x="2932" y="3018"/>
                    <a:pt x="2932" y="3018"/>
                  </a:cubicBezTo>
                  <a:cubicBezTo>
                    <a:pt x="2932" y="3018"/>
                    <a:pt x="2918" y="3001"/>
                    <a:pt x="2918" y="2990"/>
                  </a:cubicBezTo>
                  <a:cubicBezTo>
                    <a:pt x="2919" y="2979"/>
                    <a:pt x="2942" y="2983"/>
                    <a:pt x="2954" y="2968"/>
                  </a:cubicBezTo>
                  <a:cubicBezTo>
                    <a:pt x="2966" y="2952"/>
                    <a:pt x="2962" y="2939"/>
                    <a:pt x="2962" y="2939"/>
                  </a:cubicBezTo>
                  <a:cubicBezTo>
                    <a:pt x="2973" y="2944"/>
                    <a:pt x="2973" y="2944"/>
                    <a:pt x="2973" y="2944"/>
                  </a:cubicBezTo>
                  <a:cubicBezTo>
                    <a:pt x="2979" y="2962"/>
                    <a:pt x="2979" y="2962"/>
                    <a:pt x="2979" y="2962"/>
                  </a:cubicBezTo>
                  <a:cubicBezTo>
                    <a:pt x="2987" y="2939"/>
                    <a:pt x="2987" y="2939"/>
                    <a:pt x="2987" y="2939"/>
                  </a:cubicBezTo>
                  <a:cubicBezTo>
                    <a:pt x="2987" y="2939"/>
                    <a:pt x="2995" y="2981"/>
                    <a:pt x="3002" y="2984"/>
                  </a:cubicBezTo>
                  <a:cubicBezTo>
                    <a:pt x="3010" y="2986"/>
                    <a:pt x="3013" y="2958"/>
                    <a:pt x="3013" y="2958"/>
                  </a:cubicBezTo>
                  <a:cubicBezTo>
                    <a:pt x="3030" y="2981"/>
                    <a:pt x="3030" y="2981"/>
                    <a:pt x="3030" y="2981"/>
                  </a:cubicBezTo>
                  <a:cubicBezTo>
                    <a:pt x="3032" y="2942"/>
                    <a:pt x="3032" y="2942"/>
                    <a:pt x="3032" y="2942"/>
                  </a:cubicBezTo>
                  <a:cubicBezTo>
                    <a:pt x="3032" y="2942"/>
                    <a:pt x="3074" y="2958"/>
                    <a:pt x="3082" y="2956"/>
                  </a:cubicBezTo>
                  <a:cubicBezTo>
                    <a:pt x="3090" y="2953"/>
                    <a:pt x="3074" y="2935"/>
                    <a:pt x="3083" y="2933"/>
                  </a:cubicBezTo>
                  <a:cubicBezTo>
                    <a:pt x="3092" y="2931"/>
                    <a:pt x="3109" y="2951"/>
                    <a:pt x="3122" y="2946"/>
                  </a:cubicBezTo>
                  <a:cubicBezTo>
                    <a:pt x="3135" y="2942"/>
                    <a:pt x="3130" y="2929"/>
                    <a:pt x="3130" y="2929"/>
                  </a:cubicBezTo>
                  <a:cubicBezTo>
                    <a:pt x="3122" y="2908"/>
                    <a:pt x="3122" y="2908"/>
                    <a:pt x="3122" y="2908"/>
                  </a:cubicBezTo>
                  <a:cubicBezTo>
                    <a:pt x="3153" y="2941"/>
                    <a:pt x="3153" y="2941"/>
                    <a:pt x="3153" y="2941"/>
                  </a:cubicBezTo>
                  <a:cubicBezTo>
                    <a:pt x="3153" y="2941"/>
                    <a:pt x="3141" y="2980"/>
                    <a:pt x="3150" y="2986"/>
                  </a:cubicBezTo>
                  <a:cubicBezTo>
                    <a:pt x="3153" y="2988"/>
                    <a:pt x="3158" y="2989"/>
                    <a:pt x="3162" y="2990"/>
                  </a:cubicBezTo>
                  <a:cubicBezTo>
                    <a:pt x="3162" y="2990"/>
                    <a:pt x="3162" y="2990"/>
                    <a:pt x="3162" y="2990"/>
                  </a:cubicBezTo>
                  <a:cubicBezTo>
                    <a:pt x="3167" y="2990"/>
                    <a:pt x="3171" y="2990"/>
                    <a:pt x="3171" y="2990"/>
                  </a:cubicBezTo>
                  <a:cubicBezTo>
                    <a:pt x="3171" y="3021"/>
                    <a:pt x="3171" y="3021"/>
                    <a:pt x="3171" y="3021"/>
                  </a:cubicBezTo>
                  <a:cubicBezTo>
                    <a:pt x="3171" y="3021"/>
                    <a:pt x="3194" y="3027"/>
                    <a:pt x="3203" y="3037"/>
                  </a:cubicBezTo>
                  <a:cubicBezTo>
                    <a:pt x="3213" y="3047"/>
                    <a:pt x="3221" y="3069"/>
                    <a:pt x="3221" y="3069"/>
                  </a:cubicBezTo>
                  <a:cubicBezTo>
                    <a:pt x="3243" y="3064"/>
                    <a:pt x="3243" y="3064"/>
                    <a:pt x="3243" y="3064"/>
                  </a:cubicBezTo>
                  <a:cubicBezTo>
                    <a:pt x="3229" y="3093"/>
                    <a:pt x="3229" y="3093"/>
                    <a:pt x="3229" y="3093"/>
                  </a:cubicBezTo>
                  <a:cubicBezTo>
                    <a:pt x="3229" y="3093"/>
                    <a:pt x="3260" y="3100"/>
                    <a:pt x="3272" y="3109"/>
                  </a:cubicBezTo>
                  <a:cubicBezTo>
                    <a:pt x="3284" y="3118"/>
                    <a:pt x="3292" y="3154"/>
                    <a:pt x="3294" y="3161"/>
                  </a:cubicBezTo>
                  <a:cubicBezTo>
                    <a:pt x="3296" y="3167"/>
                    <a:pt x="3310" y="3180"/>
                    <a:pt x="3310" y="3180"/>
                  </a:cubicBezTo>
                  <a:cubicBezTo>
                    <a:pt x="3299" y="3192"/>
                    <a:pt x="3299" y="3192"/>
                    <a:pt x="3299" y="3192"/>
                  </a:cubicBezTo>
                  <a:cubicBezTo>
                    <a:pt x="3307" y="3253"/>
                    <a:pt x="3307" y="3253"/>
                    <a:pt x="3307" y="3253"/>
                  </a:cubicBezTo>
                  <a:cubicBezTo>
                    <a:pt x="3296" y="3261"/>
                    <a:pt x="3296" y="3261"/>
                    <a:pt x="3296" y="3261"/>
                  </a:cubicBezTo>
                  <a:cubicBezTo>
                    <a:pt x="3296" y="3261"/>
                    <a:pt x="3302" y="3280"/>
                    <a:pt x="3311" y="3279"/>
                  </a:cubicBezTo>
                  <a:cubicBezTo>
                    <a:pt x="3320" y="3278"/>
                    <a:pt x="3330" y="3270"/>
                    <a:pt x="3330" y="3270"/>
                  </a:cubicBezTo>
                  <a:cubicBezTo>
                    <a:pt x="3330" y="3270"/>
                    <a:pt x="3334" y="3285"/>
                    <a:pt x="3345" y="3280"/>
                  </a:cubicBezTo>
                  <a:cubicBezTo>
                    <a:pt x="3357" y="3276"/>
                    <a:pt x="3368" y="3253"/>
                    <a:pt x="3368" y="3253"/>
                  </a:cubicBezTo>
                  <a:cubicBezTo>
                    <a:pt x="3368" y="3253"/>
                    <a:pt x="3390" y="3249"/>
                    <a:pt x="3402" y="3240"/>
                  </a:cubicBezTo>
                  <a:cubicBezTo>
                    <a:pt x="3414" y="3230"/>
                    <a:pt x="3400" y="3201"/>
                    <a:pt x="3407" y="3195"/>
                  </a:cubicBezTo>
                  <a:cubicBezTo>
                    <a:pt x="3415" y="3189"/>
                    <a:pt x="3430" y="3216"/>
                    <a:pt x="3430" y="3216"/>
                  </a:cubicBezTo>
                  <a:cubicBezTo>
                    <a:pt x="3429" y="3237"/>
                    <a:pt x="3429" y="3237"/>
                    <a:pt x="3429" y="3237"/>
                  </a:cubicBezTo>
                  <a:cubicBezTo>
                    <a:pt x="3429" y="3237"/>
                    <a:pt x="3450" y="3238"/>
                    <a:pt x="3451" y="3255"/>
                  </a:cubicBezTo>
                  <a:cubicBezTo>
                    <a:pt x="3451" y="3272"/>
                    <a:pt x="3458" y="3284"/>
                    <a:pt x="3460" y="3297"/>
                  </a:cubicBezTo>
                  <a:cubicBezTo>
                    <a:pt x="3462" y="3311"/>
                    <a:pt x="3465" y="3344"/>
                    <a:pt x="3465" y="3344"/>
                  </a:cubicBezTo>
                  <a:cubicBezTo>
                    <a:pt x="3465" y="3344"/>
                    <a:pt x="3466" y="3356"/>
                    <a:pt x="3473" y="3365"/>
                  </a:cubicBezTo>
                  <a:cubicBezTo>
                    <a:pt x="3481" y="3374"/>
                    <a:pt x="3484" y="3387"/>
                    <a:pt x="3484" y="3387"/>
                  </a:cubicBezTo>
                  <a:cubicBezTo>
                    <a:pt x="3512" y="3448"/>
                    <a:pt x="3512" y="3448"/>
                    <a:pt x="3512" y="3448"/>
                  </a:cubicBezTo>
                  <a:cubicBezTo>
                    <a:pt x="3522" y="3478"/>
                    <a:pt x="3522" y="3478"/>
                    <a:pt x="3522" y="3478"/>
                  </a:cubicBezTo>
                  <a:cubicBezTo>
                    <a:pt x="3522" y="3478"/>
                    <a:pt x="3508" y="3475"/>
                    <a:pt x="3507" y="3483"/>
                  </a:cubicBezTo>
                  <a:cubicBezTo>
                    <a:pt x="3505" y="3492"/>
                    <a:pt x="3499" y="3517"/>
                    <a:pt x="3499" y="3517"/>
                  </a:cubicBezTo>
                  <a:cubicBezTo>
                    <a:pt x="3528" y="3507"/>
                    <a:pt x="3528" y="3507"/>
                    <a:pt x="3528" y="3507"/>
                  </a:cubicBezTo>
                  <a:cubicBezTo>
                    <a:pt x="3520" y="3544"/>
                    <a:pt x="3520" y="3544"/>
                    <a:pt x="3520" y="3544"/>
                  </a:cubicBezTo>
                  <a:cubicBezTo>
                    <a:pt x="3520" y="3544"/>
                    <a:pt x="3516" y="3556"/>
                    <a:pt x="3517" y="3569"/>
                  </a:cubicBezTo>
                  <a:cubicBezTo>
                    <a:pt x="3518" y="3581"/>
                    <a:pt x="3525" y="3600"/>
                    <a:pt x="3525" y="3600"/>
                  </a:cubicBezTo>
                  <a:cubicBezTo>
                    <a:pt x="3525" y="3600"/>
                    <a:pt x="3513" y="3632"/>
                    <a:pt x="3511" y="3648"/>
                  </a:cubicBezTo>
                  <a:cubicBezTo>
                    <a:pt x="3509" y="3664"/>
                    <a:pt x="3511" y="3709"/>
                    <a:pt x="3511" y="3709"/>
                  </a:cubicBezTo>
                  <a:cubicBezTo>
                    <a:pt x="3511" y="3709"/>
                    <a:pt x="3521" y="3719"/>
                    <a:pt x="3523" y="3709"/>
                  </a:cubicBezTo>
                  <a:cubicBezTo>
                    <a:pt x="3524" y="3699"/>
                    <a:pt x="3524" y="3675"/>
                    <a:pt x="3528" y="3686"/>
                  </a:cubicBezTo>
                  <a:cubicBezTo>
                    <a:pt x="3531" y="3698"/>
                    <a:pt x="3523" y="3698"/>
                    <a:pt x="3537" y="3700"/>
                  </a:cubicBezTo>
                  <a:cubicBezTo>
                    <a:pt x="3551" y="3701"/>
                    <a:pt x="3559" y="3731"/>
                    <a:pt x="3559" y="3731"/>
                  </a:cubicBezTo>
                  <a:cubicBezTo>
                    <a:pt x="3582" y="3751"/>
                    <a:pt x="3582" y="3751"/>
                    <a:pt x="3582" y="3751"/>
                  </a:cubicBezTo>
                  <a:cubicBezTo>
                    <a:pt x="3582" y="3751"/>
                    <a:pt x="3577" y="3762"/>
                    <a:pt x="3586" y="3776"/>
                  </a:cubicBezTo>
                  <a:cubicBezTo>
                    <a:pt x="3592" y="3787"/>
                    <a:pt x="3600" y="3795"/>
                    <a:pt x="3604" y="3799"/>
                  </a:cubicBezTo>
                  <a:cubicBezTo>
                    <a:pt x="3605" y="3799"/>
                    <a:pt x="3605" y="3800"/>
                    <a:pt x="3605" y="3800"/>
                  </a:cubicBezTo>
                  <a:cubicBezTo>
                    <a:pt x="3610" y="3861"/>
                    <a:pt x="3610" y="3861"/>
                    <a:pt x="3610" y="3861"/>
                  </a:cubicBezTo>
                  <a:cubicBezTo>
                    <a:pt x="3610" y="3861"/>
                    <a:pt x="3642" y="3849"/>
                    <a:pt x="3642" y="3869"/>
                  </a:cubicBezTo>
                  <a:cubicBezTo>
                    <a:pt x="3641" y="3889"/>
                    <a:pt x="3632" y="3911"/>
                    <a:pt x="3643" y="3923"/>
                  </a:cubicBezTo>
                  <a:cubicBezTo>
                    <a:pt x="3654" y="3936"/>
                    <a:pt x="3666" y="3923"/>
                    <a:pt x="3666" y="3923"/>
                  </a:cubicBezTo>
                  <a:cubicBezTo>
                    <a:pt x="3666" y="3923"/>
                    <a:pt x="3659" y="3964"/>
                    <a:pt x="3669" y="3973"/>
                  </a:cubicBezTo>
                  <a:cubicBezTo>
                    <a:pt x="3679" y="3982"/>
                    <a:pt x="3718" y="4006"/>
                    <a:pt x="3718" y="4006"/>
                  </a:cubicBezTo>
                  <a:cubicBezTo>
                    <a:pt x="3718" y="4006"/>
                    <a:pt x="3720" y="4026"/>
                    <a:pt x="3725" y="4028"/>
                  </a:cubicBezTo>
                  <a:cubicBezTo>
                    <a:pt x="3730" y="4029"/>
                    <a:pt x="3757" y="4041"/>
                    <a:pt x="3757" y="4041"/>
                  </a:cubicBezTo>
                  <a:cubicBezTo>
                    <a:pt x="3773" y="4063"/>
                    <a:pt x="3773" y="4063"/>
                    <a:pt x="3773" y="4063"/>
                  </a:cubicBezTo>
                  <a:cubicBezTo>
                    <a:pt x="3806" y="4060"/>
                    <a:pt x="3806" y="4060"/>
                    <a:pt x="3806" y="4060"/>
                  </a:cubicBezTo>
                  <a:cubicBezTo>
                    <a:pt x="3806" y="4060"/>
                    <a:pt x="3811" y="4040"/>
                    <a:pt x="3809" y="4022"/>
                  </a:cubicBezTo>
                  <a:cubicBezTo>
                    <a:pt x="3807" y="4005"/>
                    <a:pt x="3777" y="3985"/>
                    <a:pt x="3776" y="3980"/>
                  </a:cubicBezTo>
                  <a:cubicBezTo>
                    <a:pt x="3775" y="3975"/>
                    <a:pt x="3781" y="3963"/>
                    <a:pt x="3774" y="3954"/>
                  </a:cubicBezTo>
                  <a:cubicBezTo>
                    <a:pt x="3766" y="3945"/>
                    <a:pt x="3772" y="3943"/>
                    <a:pt x="3772" y="3930"/>
                  </a:cubicBezTo>
                  <a:cubicBezTo>
                    <a:pt x="3773" y="3918"/>
                    <a:pt x="3776" y="3879"/>
                    <a:pt x="3771" y="3857"/>
                  </a:cubicBezTo>
                  <a:cubicBezTo>
                    <a:pt x="3767" y="3835"/>
                    <a:pt x="3725" y="3820"/>
                    <a:pt x="3719" y="3811"/>
                  </a:cubicBezTo>
                  <a:cubicBezTo>
                    <a:pt x="3717" y="3808"/>
                    <a:pt x="3712" y="3804"/>
                    <a:pt x="3707" y="3801"/>
                  </a:cubicBezTo>
                  <a:cubicBezTo>
                    <a:pt x="3707" y="3801"/>
                    <a:pt x="3707" y="3801"/>
                    <a:pt x="3707" y="3801"/>
                  </a:cubicBezTo>
                  <a:cubicBezTo>
                    <a:pt x="3698" y="3794"/>
                    <a:pt x="3688" y="3788"/>
                    <a:pt x="3688" y="3788"/>
                  </a:cubicBezTo>
                  <a:cubicBezTo>
                    <a:pt x="3688" y="3788"/>
                    <a:pt x="3683" y="3764"/>
                    <a:pt x="3680" y="3754"/>
                  </a:cubicBezTo>
                  <a:cubicBezTo>
                    <a:pt x="3677" y="3744"/>
                    <a:pt x="3650" y="3764"/>
                    <a:pt x="3642" y="3760"/>
                  </a:cubicBezTo>
                  <a:cubicBezTo>
                    <a:pt x="3635" y="3756"/>
                    <a:pt x="3628" y="3719"/>
                    <a:pt x="3623" y="3722"/>
                  </a:cubicBezTo>
                  <a:cubicBezTo>
                    <a:pt x="3618" y="3726"/>
                    <a:pt x="3623" y="3737"/>
                    <a:pt x="3617" y="3738"/>
                  </a:cubicBezTo>
                  <a:cubicBezTo>
                    <a:pt x="3611" y="3739"/>
                    <a:pt x="3596" y="3716"/>
                    <a:pt x="3604" y="3708"/>
                  </a:cubicBezTo>
                  <a:cubicBezTo>
                    <a:pt x="3612" y="3700"/>
                    <a:pt x="3609" y="3715"/>
                    <a:pt x="3617" y="3712"/>
                  </a:cubicBezTo>
                  <a:cubicBezTo>
                    <a:pt x="3625" y="3709"/>
                    <a:pt x="3607" y="3678"/>
                    <a:pt x="3605" y="3672"/>
                  </a:cubicBezTo>
                  <a:cubicBezTo>
                    <a:pt x="3603" y="3666"/>
                    <a:pt x="3592" y="3668"/>
                    <a:pt x="3592" y="3668"/>
                  </a:cubicBezTo>
                  <a:cubicBezTo>
                    <a:pt x="3593" y="3631"/>
                    <a:pt x="3593" y="3631"/>
                    <a:pt x="3593" y="3631"/>
                  </a:cubicBezTo>
                  <a:cubicBezTo>
                    <a:pt x="3558" y="3641"/>
                    <a:pt x="3558" y="3641"/>
                    <a:pt x="3558" y="3641"/>
                  </a:cubicBezTo>
                  <a:cubicBezTo>
                    <a:pt x="3558" y="3641"/>
                    <a:pt x="3554" y="3582"/>
                    <a:pt x="3553" y="3575"/>
                  </a:cubicBezTo>
                  <a:cubicBezTo>
                    <a:pt x="3552" y="3567"/>
                    <a:pt x="3547" y="3557"/>
                    <a:pt x="3547" y="3557"/>
                  </a:cubicBezTo>
                  <a:cubicBezTo>
                    <a:pt x="3547" y="3557"/>
                    <a:pt x="3563" y="3549"/>
                    <a:pt x="3564" y="3531"/>
                  </a:cubicBezTo>
                  <a:cubicBezTo>
                    <a:pt x="3565" y="3512"/>
                    <a:pt x="3565" y="3489"/>
                    <a:pt x="3565" y="3489"/>
                  </a:cubicBezTo>
                  <a:cubicBezTo>
                    <a:pt x="3565" y="3489"/>
                    <a:pt x="3579" y="3482"/>
                    <a:pt x="3580" y="3458"/>
                  </a:cubicBezTo>
                  <a:cubicBezTo>
                    <a:pt x="3581" y="3433"/>
                    <a:pt x="3574" y="3429"/>
                    <a:pt x="3574" y="3429"/>
                  </a:cubicBezTo>
                  <a:cubicBezTo>
                    <a:pt x="3578" y="3407"/>
                    <a:pt x="3578" y="3407"/>
                    <a:pt x="3578" y="3407"/>
                  </a:cubicBezTo>
                  <a:cubicBezTo>
                    <a:pt x="3585" y="3407"/>
                    <a:pt x="3585" y="3407"/>
                    <a:pt x="3585" y="3407"/>
                  </a:cubicBezTo>
                  <a:cubicBezTo>
                    <a:pt x="3585" y="3407"/>
                    <a:pt x="3586" y="3399"/>
                    <a:pt x="3598" y="3400"/>
                  </a:cubicBezTo>
                  <a:cubicBezTo>
                    <a:pt x="3609" y="3400"/>
                    <a:pt x="3628" y="3414"/>
                    <a:pt x="3628" y="3414"/>
                  </a:cubicBezTo>
                  <a:cubicBezTo>
                    <a:pt x="3620" y="3420"/>
                    <a:pt x="3620" y="3420"/>
                    <a:pt x="3620" y="3420"/>
                  </a:cubicBezTo>
                  <a:cubicBezTo>
                    <a:pt x="3620" y="3420"/>
                    <a:pt x="3615" y="3452"/>
                    <a:pt x="3626" y="3452"/>
                  </a:cubicBezTo>
                  <a:cubicBezTo>
                    <a:pt x="3638" y="3453"/>
                    <a:pt x="3674" y="3436"/>
                    <a:pt x="3674" y="3436"/>
                  </a:cubicBezTo>
                  <a:cubicBezTo>
                    <a:pt x="3692" y="3490"/>
                    <a:pt x="3692" y="3490"/>
                    <a:pt x="3692" y="3490"/>
                  </a:cubicBezTo>
                  <a:cubicBezTo>
                    <a:pt x="3692" y="3490"/>
                    <a:pt x="3700" y="3478"/>
                    <a:pt x="3711" y="3483"/>
                  </a:cubicBezTo>
                  <a:cubicBezTo>
                    <a:pt x="3714" y="3484"/>
                    <a:pt x="3717" y="3486"/>
                    <a:pt x="3720" y="3489"/>
                  </a:cubicBezTo>
                  <a:cubicBezTo>
                    <a:pt x="3735" y="3506"/>
                    <a:pt x="3721" y="3518"/>
                    <a:pt x="3721" y="3518"/>
                  </a:cubicBezTo>
                  <a:cubicBezTo>
                    <a:pt x="3721" y="3518"/>
                    <a:pt x="3730" y="3540"/>
                    <a:pt x="3740" y="3541"/>
                  </a:cubicBezTo>
                  <a:cubicBezTo>
                    <a:pt x="3750" y="3541"/>
                    <a:pt x="3753" y="3528"/>
                    <a:pt x="3753" y="3528"/>
                  </a:cubicBezTo>
                  <a:cubicBezTo>
                    <a:pt x="3753" y="3528"/>
                    <a:pt x="3752" y="3552"/>
                    <a:pt x="3762" y="3554"/>
                  </a:cubicBezTo>
                  <a:cubicBezTo>
                    <a:pt x="3773" y="3556"/>
                    <a:pt x="3783" y="3548"/>
                    <a:pt x="3785" y="3558"/>
                  </a:cubicBezTo>
                  <a:cubicBezTo>
                    <a:pt x="3786" y="3562"/>
                    <a:pt x="3789" y="3568"/>
                    <a:pt x="3791" y="3573"/>
                  </a:cubicBezTo>
                  <a:cubicBezTo>
                    <a:pt x="3804" y="3574"/>
                    <a:pt x="3804" y="3574"/>
                    <a:pt x="3804" y="3574"/>
                  </a:cubicBezTo>
                  <a:cubicBezTo>
                    <a:pt x="3803" y="3576"/>
                    <a:pt x="3804" y="3578"/>
                    <a:pt x="3805" y="3580"/>
                  </a:cubicBezTo>
                  <a:cubicBezTo>
                    <a:pt x="3811" y="3588"/>
                    <a:pt x="3834" y="3600"/>
                    <a:pt x="3834" y="3600"/>
                  </a:cubicBezTo>
                  <a:cubicBezTo>
                    <a:pt x="3821" y="3611"/>
                    <a:pt x="3821" y="3611"/>
                    <a:pt x="3821" y="3611"/>
                  </a:cubicBezTo>
                  <a:cubicBezTo>
                    <a:pt x="3821" y="3611"/>
                    <a:pt x="3835" y="3646"/>
                    <a:pt x="3828" y="3652"/>
                  </a:cubicBezTo>
                  <a:cubicBezTo>
                    <a:pt x="3824" y="3655"/>
                    <a:pt x="3821" y="3661"/>
                    <a:pt x="3819" y="3666"/>
                  </a:cubicBezTo>
                  <a:cubicBezTo>
                    <a:pt x="3820" y="3666"/>
                    <a:pt x="3820" y="3666"/>
                    <a:pt x="3820" y="3666"/>
                  </a:cubicBezTo>
                  <a:cubicBezTo>
                    <a:pt x="3829" y="3672"/>
                    <a:pt x="3843" y="3672"/>
                    <a:pt x="3853" y="3660"/>
                  </a:cubicBezTo>
                  <a:cubicBezTo>
                    <a:pt x="3864" y="3649"/>
                    <a:pt x="3877" y="3645"/>
                    <a:pt x="3877" y="3645"/>
                  </a:cubicBezTo>
                  <a:cubicBezTo>
                    <a:pt x="3880" y="3629"/>
                    <a:pt x="3880" y="3629"/>
                    <a:pt x="3880" y="3629"/>
                  </a:cubicBezTo>
                  <a:cubicBezTo>
                    <a:pt x="3880" y="3613"/>
                    <a:pt x="3880" y="3613"/>
                    <a:pt x="3880" y="3613"/>
                  </a:cubicBezTo>
                  <a:cubicBezTo>
                    <a:pt x="3880" y="3613"/>
                    <a:pt x="3905" y="3624"/>
                    <a:pt x="3910" y="3612"/>
                  </a:cubicBezTo>
                  <a:cubicBezTo>
                    <a:pt x="3914" y="3600"/>
                    <a:pt x="3894" y="3588"/>
                    <a:pt x="3898" y="3585"/>
                  </a:cubicBezTo>
                  <a:cubicBezTo>
                    <a:pt x="3902" y="3581"/>
                    <a:pt x="3925" y="3570"/>
                    <a:pt x="3925" y="3570"/>
                  </a:cubicBezTo>
                  <a:cubicBezTo>
                    <a:pt x="3925" y="3570"/>
                    <a:pt x="3936" y="3579"/>
                    <a:pt x="3959" y="3567"/>
                  </a:cubicBezTo>
                  <a:cubicBezTo>
                    <a:pt x="3981" y="3556"/>
                    <a:pt x="4012" y="3533"/>
                    <a:pt x="4016" y="3516"/>
                  </a:cubicBezTo>
                  <a:cubicBezTo>
                    <a:pt x="4019" y="3499"/>
                    <a:pt x="4032" y="3454"/>
                    <a:pt x="4030" y="3444"/>
                  </a:cubicBezTo>
                  <a:cubicBezTo>
                    <a:pt x="4028" y="3434"/>
                    <a:pt x="4010" y="3416"/>
                    <a:pt x="4010" y="3416"/>
                  </a:cubicBezTo>
                  <a:cubicBezTo>
                    <a:pt x="4020" y="3412"/>
                    <a:pt x="4020" y="3412"/>
                    <a:pt x="4020" y="3412"/>
                  </a:cubicBezTo>
                  <a:cubicBezTo>
                    <a:pt x="4020" y="3412"/>
                    <a:pt x="4020" y="3375"/>
                    <a:pt x="4015" y="3362"/>
                  </a:cubicBezTo>
                  <a:cubicBezTo>
                    <a:pt x="4009" y="3348"/>
                    <a:pt x="3993" y="3325"/>
                    <a:pt x="3993" y="3325"/>
                  </a:cubicBezTo>
                  <a:cubicBezTo>
                    <a:pt x="3993" y="3325"/>
                    <a:pt x="4004" y="3311"/>
                    <a:pt x="3988" y="3295"/>
                  </a:cubicBezTo>
                  <a:cubicBezTo>
                    <a:pt x="3972" y="3280"/>
                    <a:pt x="3927" y="3238"/>
                    <a:pt x="3913" y="3231"/>
                  </a:cubicBezTo>
                  <a:cubicBezTo>
                    <a:pt x="3899" y="3225"/>
                    <a:pt x="3884" y="3217"/>
                    <a:pt x="3881" y="3209"/>
                  </a:cubicBezTo>
                  <a:cubicBezTo>
                    <a:pt x="3877" y="3202"/>
                    <a:pt x="3885" y="3196"/>
                    <a:pt x="3879" y="3186"/>
                  </a:cubicBezTo>
                  <a:cubicBezTo>
                    <a:pt x="3873" y="3176"/>
                    <a:pt x="3825" y="3135"/>
                    <a:pt x="3818" y="3112"/>
                  </a:cubicBezTo>
                  <a:cubicBezTo>
                    <a:pt x="3812" y="3088"/>
                    <a:pt x="3807" y="3062"/>
                    <a:pt x="3813" y="3057"/>
                  </a:cubicBezTo>
                  <a:cubicBezTo>
                    <a:pt x="3820" y="3053"/>
                    <a:pt x="3822" y="3037"/>
                    <a:pt x="3822" y="3037"/>
                  </a:cubicBezTo>
                  <a:cubicBezTo>
                    <a:pt x="3822" y="3037"/>
                    <a:pt x="3840" y="3024"/>
                    <a:pt x="3845" y="3020"/>
                  </a:cubicBezTo>
                  <a:cubicBezTo>
                    <a:pt x="3851" y="3017"/>
                    <a:pt x="3854" y="3006"/>
                    <a:pt x="3854" y="3006"/>
                  </a:cubicBezTo>
                  <a:cubicBezTo>
                    <a:pt x="3854" y="3006"/>
                    <a:pt x="3873" y="3009"/>
                    <a:pt x="3879" y="3004"/>
                  </a:cubicBezTo>
                  <a:cubicBezTo>
                    <a:pt x="3884" y="2999"/>
                    <a:pt x="3884" y="2977"/>
                    <a:pt x="3884" y="2977"/>
                  </a:cubicBezTo>
                  <a:cubicBezTo>
                    <a:pt x="3891" y="2972"/>
                    <a:pt x="3891" y="2972"/>
                    <a:pt x="3891" y="2972"/>
                  </a:cubicBezTo>
                  <a:cubicBezTo>
                    <a:pt x="3920" y="2953"/>
                    <a:pt x="3920" y="2953"/>
                    <a:pt x="3920" y="2953"/>
                  </a:cubicBezTo>
                  <a:cubicBezTo>
                    <a:pt x="3932" y="2961"/>
                    <a:pt x="3932" y="2961"/>
                    <a:pt x="3932" y="2961"/>
                  </a:cubicBezTo>
                  <a:cubicBezTo>
                    <a:pt x="3932" y="2961"/>
                    <a:pt x="3977" y="2961"/>
                    <a:pt x="3983" y="2972"/>
                  </a:cubicBezTo>
                  <a:cubicBezTo>
                    <a:pt x="3988" y="2984"/>
                    <a:pt x="3973" y="3006"/>
                    <a:pt x="3980" y="3017"/>
                  </a:cubicBezTo>
                  <a:cubicBezTo>
                    <a:pt x="3988" y="3028"/>
                    <a:pt x="4009" y="3043"/>
                    <a:pt x="4009" y="3043"/>
                  </a:cubicBezTo>
                  <a:cubicBezTo>
                    <a:pt x="4023" y="3041"/>
                    <a:pt x="4023" y="3041"/>
                    <a:pt x="4023" y="3041"/>
                  </a:cubicBezTo>
                  <a:cubicBezTo>
                    <a:pt x="4023" y="3029"/>
                    <a:pt x="4023" y="3029"/>
                    <a:pt x="4023" y="3029"/>
                  </a:cubicBezTo>
                  <a:cubicBezTo>
                    <a:pt x="4023" y="3029"/>
                    <a:pt x="4014" y="2997"/>
                    <a:pt x="4026" y="2980"/>
                  </a:cubicBezTo>
                  <a:cubicBezTo>
                    <a:pt x="4038" y="2964"/>
                    <a:pt x="4065" y="2966"/>
                    <a:pt x="4079" y="2963"/>
                  </a:cubicBezTo>
                  <a:cubicBezTo>
                    <a:pt x="4092" y="2960"/>
                    <a:pt x="4135" y="2951"/>
                    <a:pt x="4135" y="2941"/>
                  </a:cubicBezTo>
                  <a:cubicBezTo>
                    <a:pt x="4136" y="2931"/>
                    <a:pt x="4136" y="2901"/>
                    <a:pt x="4145" y="2899"/>
                  </a:cubicBezTo>
                  <a:cubicBezTo>
                    <a:pt x="4154" y="2897"/>
                    <a:pt x="4161" y="2931"/>
                    <a:pt x="4170" y="2927"/>
                  </a:cubicBezTo>
                  <a:cubicBezTo>
                    <a:pt x="4180" y="2924"/>
                    <a:pt x="4200" y="2893"/>
                    <a:pt x="4200" y="2893"/>
                  </a:cubicBezTo>
                  <a:cubicBezTo>
                    <a:pt x="4211" y="2903"/>
                    <a:pt x="4211" y="2903"/>
                    <a:pt x="4211" y="2903"/>
                  </a:cubicBezTo>
                  <a:cubicBezTo>
                    <a:pt x="4233" y="2896"/>
                    <a:pt x="4233" y="2896"/>
                    <a:pt x="4233" y="2896"/>
                  </a:cubicBezTo>
                  <a:cubicBezTo>
                    <a:pt x="4233" y="2896"/>
                    <a:pt x="4258" y="2903"/>
                    <a:pt x="4270" y="2896"/>
                  </a:cubicBezTo>
                  <a:cubicBezTo>
                    <a:pt x="4283" y="2889"/>
                    <a:pt x="4288" y="2886"/>
                    <a:pt x="4295" y="2881"/>
                  </a:cubicBezTo>
                  <a:cubicBezTo>
                    <a:pt x="4301" y="2876"/>
                    <a:pt x="4330" y="2851"/>
                    <a:pt x="4335" y="2841"/>
                  </a:cubicBezTo>
                  <a:cubicBezTo>
                    <a:pt x="4339" y="2831"/>
                    <a:pt x="4326" y="2811"/>
                    <a:pt x="4326" y="2811"/>
                  </a:cubicBezTo>
                  <a:cubicBezTo>
                    <a:pt x="4339" y="2811"/>
                    <a:pt x="4339" y="2811"/>
                    <a:pt x="4339" y="2811"/>
                  </a:cubicBezTo>
                  <a:cubicBezTo>
                    <a:pt x="4345" y="2791"/>
                    <a:pt x="4345" y="2791"/>
                    <a:pt x="4345" y="2791"/>
                  </a:cubicBezTo>
                  <a:cubicBezTo>
                    <a:pt x="4360" y="2792"/>
                    <a:pt x="4360" y="2792"/>
                    <a:pt x="4360" y="2792"/>
                  </a:cubicBezTo>
                  <a:cubicBezTo>
                    <a:pt x="4367" y="2767"/>
                    <a:pt x="4367" y="2767"/>
                    <a:pt x="4367" y="2767"/>
                  </a:cubicBezTo>
                  <a:cubicBezTo>
                    <a:pt x="4375" y="2767"/>
                    <a:pt x="4375" y="2767"/>
                    <a:pt x="4375" y="2767"/>
                  </a:cubicBezTo>
                  <a:cubicBezTo>
                    <a:pt x="4379" y="2740"/>
                    <a:pt x="4379" y="2740"/>
                    <a:pt x="4379" y="2740"/>
                  </a:cubicBezTo>
                  <a:cubicBezTo>
                    <a:pt x="4379" y="2740"/>
                    <a:pt x="4393" y="2745"/>
                    <a:pt x="4393" y="2723"/>
                  </a:cubicBezTo>
                  <a:cubicBezTo>
                    <a:pt x="4393" y="2701"/>
                    <a:pt x="4380" y="2704"/>
                    <a:pt x="4385" y="2696"/>
                  </a:cubicBezTo>
                  <a:cubicBezTo>
                    <a:pt x="4389" y="2687"/>
                    <a:pt x="4408" y="2690"/>
                    <a:pt x="4408" y="2672"/>
                  </a:cubicBezTo>
                  <a:cubicBezTo>
                    <a:pt x="4409" y="2655"/>
                    <a:pt x="4397" y="2655"/>
                    <a:pt x="4398" y="2648"/>
                  </a:cubicBezTo>
                  <a:cubicBezTo>
                    <a:pt x="4398" y="2640"/>
                    <a:pt x="4409" y="2637"/>
                    <a:pt x="4409" y="2637"/>
                  </a:cubicBezTo>
                  <a:cubicBezTo>
                    <a:pt x="4410" y="2611"/>
                    <a:pt x="4410" y="2611"/>
                    <a:pt x="4410" y="2611"/>
                  </a:cubicBezTo>
                  <a:cubicBezTo>
                    <a:pt x="4410" y="2611"/>
                    <a:pt x="4437" y="2603"/>
                    <a:pt x="4444" y="2587"/>
                  </a:cubicBezTo>
                  <a:cubicBezTo>
                    <a:pt x="4451" y="2571"/>
                    <a:pt x="4434" y="2570"/>
                    <a:pt x="4434" y="2570"/>
                  </a:cubicBezTo>
                  <a:cubicBezTo>
                    <a:pt x="4434" y="2570"/>
                    <a:pt x="4466" y="2565"/>
                    <a:pt x="4466" y="2556"/>
                  </a:cubicBezTo>
                  <a:cubicBezTo>
                    <a:pt x="4467" y="2547"/>
                    <a:pt x="4448" y="2542"/>
                    <a:pt x="4448" y="2542"/>
                  </a:cubicBezTo>
                  <a:cubicBezTo>
                    <a:pt x="4448" y="2542"/>
                    <a:pt x="4486" y="2508"/>
                    <a:pt x="4469" y="2498"/>
                  </a:cubicBezTo>
                  <a:cubicBezTo>
                    <a:pt x="4452" y="2489"/>
                    <a:pt x="4372" y="2511"/>
                    <a:pt x="4372" y="2511"/>
                  </a:cubicBezTo>
                  <a:cubicBezTo>
                    <a:pt x="4362" y="2500"/>
                    <a:pt x="4362" y="2500"/>
                    <a:pt x="4362" y="2500"/>
                  </a:cubicBezTo>
                  <a:cubicBezTo>
                    <a:pt x="4387" y="2499"/>
                    <a:pt x="4387" y="2499"/>
                    <a:pt x="4387" y="2499"/>
                  </a:cubicBezTo>
                  <a:cubicBezTo>
                    <a:pt x="4387" y="2499"/>
                    <a:pt x="4387" y="2484"/>
                    <a:pt x="4397" y="2480"/>
                  </a:cubicBezTo>
                  <a:cubicBezTo>
                    <a:pt x="4407" y="2476"/>
                    <a:pt x="4426" y="2474"/>
                    <a:pt x="4426" y="2474"/>
                  </a:cubicBezTo>
                  <a:cubicBezTo>
                    <a:pt x="4426" y="2474"/>
                    <a:pt x="4413" y="2450"/>
                    <a:pt x="4409" y="2449"/>
                  </a:cubicBezTo>
                  <a:cubicBezTo>
                    <a:pt x="4405" y="2448"/>
                    <a:pt x="4382" y="2442"/>
                    <a:pt x="4382" y="2442"/>
                  </a:cubicBezTo>
                  <a:cubicBezTo>
                    <a:pt x="4374" y="2431"/>
                    <a:pt x="4374" y="2431"/>
                    <a:pt x="4374" y="2431"/>
                  </a:cubicBezTo>
                  <a:cubicBezTo>
                    <a:pt x="4365" y="2432"/>
                    <a:pt x="4365" y="2432"/>
                    <a:pt x="4365" y="2432"/>
                  </a:cubicBezTo>
                  <a:cubicBezTo>
                    <a:pt x="4365" y="2432"/>
                    <a:pt x="4356" y="2420"/>
                    <a:pt x="4349" y="2419"/>
                  </a:cubicBezTo>
                  <a:cubicBezTo>
                    <a:pt x="4342" y="2418"/>
                    <a:pt x="4324" y="2424"/>
                    <a:pt x="4324" y="2424"/>
                  </a:cubicBezTo>
                  <a:cubicBezTo>
                    <a:pt x="4301" y="2393"/>
                    <a:pt x="4301" y="2393"/>
                    <a:pt x="4301" y="2393"/>
                  </a:cubicBezTo>
                  <a:cubicBezTo>
                    <a:pt x="4301" y="2393"/>
                    <a:pt x="4322" y="2414"/>
                    <a:pt x="4328" y="2412"/>
                  </a:cubicBezTo>
                  <a:cubicBezTo>
                    <a:pt x="4334" y="2410"/>
                    <a:pt x="4341" y="2406"/>
                    <a:pt x="4341" y="2406"/>
                  </a:cubicBezTo>
                  <a:cubicBezTo>
                    <a:pt x="4360" y="2411"/>
                    <a:pt x="4360" y="2411"/>
                    <a:pt x="4360" y="2411"/>
                  </a:cubicBezTo>
                  <a:cubicBezTo>
                    <a:pt x="4370" y="2422"/>
                    <a:pt x="4370" y="2422"/>
                    <a:pt x="4370" y="2422"/>
                  </a:cubicBezTo>
                  <a:cubicBezTo>
                    <a:pt x="4379" y="2418"/>
                    <a:pt x="4379" y="2418"/>
                    <a:pt x="4379" y="2418"/>
                  </a:cubicBezTo>
                  <a:cubicBezTo>
                    <a:pt x="4410" y="2428"/>
                    <a:pt x="4410" y="2428"/>
                    <a:pt x="4410" y="2428"/>
                  </a:cubicBezTo>
                  <a:cubicBezTo>
                    <a:pt x="4397" y="2411"/>
                    <a:pt x="4397" y="2411"/>
                    <a:pt x="4397" y="2411"/>
                  </a:cubicBezTo>
                  <a:cubicBezTo>
                    <a:pt x="4386" y="2409"/>
                    <a:pt x="4386" y="2409"/>
                    <a:pt x="4386" y="2409"/>
                  </a:cubicBezTo>
                  <a:cubicBezTo>
                    <a:pt x="4386" y="2409"/>
                    <a:pt x="4385" y="2387"/>
                    <a:pt x="4377" y="2386"/>
                  </a:cubicBezTo>
                  <a:cubicBezTo>
                    <a:pt x="4369" y="2385"/>
                    <a:pt x="4357" y="2382"/>
                    <a:pt x="4352" y="2378"/>
                  </a:cubicBezTo>
                  <a:cubicBezTo>
                    <a:pt x="4347" y="2374"/>
                    <a:pt x="4345" y="2355"/>
                    <a:pt x="4345" y="2355"/>
                  </a:cubicBezTo>
                  <a:cubicBezTo>
                    <a:pt x="4291" y="2289"/>
                    <a:pt x="4291" y="2289"/>
                    <a:pt x="4291" y="2289"/>
                  </a:cubicBezTo>
                  <a:cubicBezTo>
                    <a:pt x="4269" y="2283"/>
                    <a:pt x="4269" y="2283"/>
                    <a:pt x="4269" y="2283"/>
                  </a:cubicBezTo>
                  <a:cubicBezTo>
                    <a:pt x="4246" y="2265"/>
                    <a:pt x="4246" y="2265"/>
                    <a:pt x="4246" y="2265"/>
                  </a:cubicBezTo>
                  <a:cubicBezTo>
                    <a:pt x="4231" y="2267"/>
                    <a:pt x="4231" y="2267"/>
                    <a:pt x="4231" y="2267"/>
                  </a:cubicBezTo>
                  <a:cubicBezTo>
                    <a:pt x="4231" y="2267"/>
                    <a:pt x="4218" y="2242"/>
                    <a:pt x="4224" y="2238"/>
                  </a:cubicBezTo>
                  <a:cubicBezTo>
                    <a:pt x="4230" y="2234"/>
                    <a:pt x="4248" y="2222"/>
                    <a:pt x="4248" y="2213"/>
                  </a:cubicBezTo>
                  <a:cubicBezTo>
                    <a:pt x="4248" y="2204"/>
                    <a:pt x="4241" y="2186"/>
                    <a:pt x="4241" y="2186"/>
                  </a:cubicBezTo>
                  <a:cubicBezTo>
                    <a:pt x="4241" y="2186"/>
                    <a:pt x="4258" y="2203"/>
                    <a:pt x="4266" y="2197"/>
                  </a:cubicBezTo>
                  <a:cubicBezTo>
                    <a:pt x="4274" y="2191"/>
                    <a:pt x="4265" y="2164"/>
                    <a:pt x="4265" y="2164"/>
                  </a:cubicBezTo>
                  <a:cubicBezTo>
                    <a:pt x="4280" y="2165"/>
                    <a:pt x="4280" y="2165"/>
                    <a:pt x="4280" y="2165"/>
                  </a:cubicBezTo>
                  <a:cubicBezTo>
                    <a:pt x="4305" y="2146"/>
                    <a:pt x="4305" y="2146"/>
                    <a:pt x="4305" y="2146"/>
                  </a:cubicBezTo>
                  <a:cubicBezTo>
                    <a:pt x="4305" y="2146"/>
                    <a:pt x="4325" y="2152"/>
                    <a:pt x="4330" y="2151"/>
                  </a:cubicBezTo>
                  <a:cubicBezTo>
                    <a:pt x="4335" y="2150"/>
                    <a:pt x="4326" y="2136"/>
                    <a:pt x="4326" y="2136"/>
                  </a:cubicBezTo>
                  <a:cubicBezTo>
                    <a:pt x="4330" y="2120"/>
                    <a:pt x="4330" y="2120"/>
                    <a:pt x="4330" y="2120"/>
                  </a:cubicBezTo>
                  <a:cubicBezTo>
                    <a:pt x="4308" y="2120"/>
                    <a:pt x="4308" y="2120"/>
                    <a:pt x="4308" y="2120"/>
                  </a:cubicBezTo>
                  <a:cubicBezTo>
                    <a:pt x="4300" y="2113"/>
                    <a:pt x="4300" y="2113"/>
                    <a:pt x="4300" y="2113"/>
                  </a:cubicBezTo>
                  <a:cubicBezTo>
                    <a:pt x="4295" y="2121"/>
                    <a:pt x="4295" y="2121"/>
                    <a:pt x="4295" y="2121"/>
                  </a:cubicBezTo>
                  <a:cubicBezTo>
                    <a:pt x="4274" y="2118"/>
                    <a:pt x="4274" y="2118"/>
                    <a:pt x="4274" y="2118"/>
                  </a:cubicBezTo>
                  <a:cubicBezTo>
                    <a:pt x="4274" y="2118"/>
                    <a:pt x="4258" y="2100"/>
                    <a:pt x="4245" y="2100"/>
                  </a:cubicBezTo>
                  <a:cubicBezTo>
                    <a:pt x="4232" y="2100"/>
                    <a:pt x="4214" y="2123"/>
                    <a:pt x="4213" y="2128"/>
                  </a:cubicBezTo>
                  <a:cubicBezTo>
                    <a:pt x="4212" y="2133"/>
                    <a:pt x="4208" y="2142"/>
                    <a:pt x="4198" y="2140"/>
                  </a:cubicBezTo>
                  <a:cubicBezTo>
                    <a:pt x="4188" y="2138"/>
                    <a:pt x="4166" y="2132"/>
                    <a:pt x="4164" y="2118"/>
                  </a:cubicBezTo>
                  <a:cubicBezTo>
                    <a:pt x="4162" y="2104"/>
                    <a:pt x="4154" y="2087"/>
                    <a:pt x="4148" y="2083"/>
                  </a:cubicBezTo>
                  <a:cubicBezTo>
                    <a:pt x="4142" y="2079"/>
                    <a:pt x="4138" y="2086"/>
                    <a:pt x="4138" y="2086"/>
                  </a:cubicBezTo>
                  <a:cubicBezTo>
                    <a:pt x="4138" y="2095"/>
                    <a:pt x="4138" y="2095"/>
                    <a:pt x="4138" y="2095"/>
                  </a:cubicBezTo>
                  <a:cubicBezTo>
                    <a:pt x="4130" y="2083"/>
                    <a:pt x="4130" y="2083"/>
                    <a:pt x="4130" y="2083"/>
                  </a:cubicBezTo>
                  <a:cubicBezTo>
                    <a:pt x="4130" y="2083"/>
                    <a:pt x="4102" y="2086"/>
                    <a:pt x="4093" y="2077"/>
                  </a:cubicBezTo>
                  <a:cubicBezTo>
                    <a:pt x="4084" y="2068"/>
                    <a:pt x="4073" y="2049"/>
                    <a:pt x="4076" y="2043"/>
                  </a:cubicBezTo>
                  <a:cubicBezTo>
                    <a:pt x="4079" y="2037"/>
                    <a:pt x="4078" y="2027"/>
                    <a:pt x="4078" y="2027"/>
                  </a:cubicBezTo>
                  <a:cubicBezTo>
                    <a:pt x="4089" y="2026"/>
                    <a:pt x="4089" y="2026"/>
                    <a:pt x="4089" y="2026"/>
                  </a:cubicBezTo>
                  <a:cubicBezTo>
                    <a:pt x="4089" y="2026"/>
                    <a:pt x="4095" y="2035"/>
                    <a:pt x="4099" y="2034"/>
                  </a:cubicBezTo>
                  <a:cubicBezTo>
                    <a:pt x="4103" y="2033"/>
                    <a:pt x="4109" y="2025"/>
                    <a:pt x="4109" y="2025"/>
                  </a:cubicBezTo>
                  <a:cubicBezTo>
                    <a:pt x="4109" y="2025"/>
                    <a:pt x="4122" y="2033"/>
                    <a:pt x="4131" y="2025"/>
                  </a:cubicBezTo>
                  <a:cubicBezTo>
                    <a:pt x="4140" y="2017"/>
                    <a:pt x="4132" y="2009"/>
                    <a:pt x="4132" y="2009"/>
                  </a:cubicBezTo>
                  <a:cubicBezTo>
                    <a:pt x="4132" y="2009"/>
                    <a:pt x="4131" y="1985"/>
                    <a:pt x="4137" y="1981"/>
                  </a:cubicBezTo>
                  <a:cubicBezTo>
                    <a:pt x="4143" y="1977"/>
                    <a:pt x="4162" y="1985"/>
                    <a:pt x="4166" y="1974"/>
                  </a:cubicBezTo>
                  <a:cubicBezTo>
                    <a:pt x="4170" y="1963"/>
                    <a:pt x="4171" y="1950"/>
                    <a:pt x="4171" y="1950"/>
                  </a:cubicBezTo>
                  <a:cubicBezTo>
                    <a:pt x="4183" y="1943"/>
                    <a:pt x="4183" y="1943"/>
                    <a:pt x="4183" y="1943"/>
                  </a:cubicBezTo>
                  <a:cubicBezTo>
                    <a:pt x="4177" y="1935"/>
                    <a:pt x="4177" y="1935"/>
                    <a:pt x="4177" y="1935"/>
                  </a:cubicBezTo>
                  <a:cubicBezTo>
                    <a:pt x="4202" y="1942"/>
                    <a:pt x="4202" y="1942"/>
                    <a:pt x="4202" y="1942"/>
                  </a:cubicBezTo>
                  <a:cubicBezTo>
                    <a:pt x="4213" y="1932"/>
                    <a:pt x="4213" y="1932"/>
                    <a:pt x="4213" y="1932"/>
                  </a:cubicBezTo>
                  <a:cubicBezTo>
                    <a:pt x="4213" y="1932"/>
                    <a:pt x="4244" y="1955"/>
                    <a:pt x="4242" y="1969"/>
                  </a:cubicBezTo>
                  <a:cubicBezTo>
                    <a:pt x="4240" y="1983"/>
                    <a:pt x="4222" y="1986"/>
                    <a:pt x="4221" y="1995"/>
                  </a:cubicBezTo>
                  <a:cubicBezTo>
                    <a:pt x="4220" y="2004"/>
                    <a:pt x="4225" y="2019"/>
                    <a:pt x="4232" y="2019"/>
                  </a:cubicBezTo>
                  <a:cubicBezTo>
                    <a:pt x="4239" y="2019"/>
                    <a:pt x="4248" y="2016"/>
                    <a:pt x="4248" y="2016"/>
                  </a:cubicBezTo>
                  <a:cubicBezTo>
                    <a:pt x="4243" y="2034"/>
                    <a:pt x="4243" y="2034"/>
                    <a:pt x="4243" y="2034"/>
                  </a:cubicBezTo>
                  <a:cubicBezTo>
                    <a:pt x="4243" y="2034"/>
                    <a:pt x="4224" y="2051"/>
                    <a:pt x="4233" y="2053"/>
                  </a:cubicBezTo>
                  <a:cubicBezTo>
                    <a:pt x="4242" y="2055"/>
                    <a:pt x="4256" y="2041"/>
                    <a:pt x="4256" y="2041"/>
                  </a:cubicBezTo>
                  <a:cubicBezTo>
                    <a:pt x="4256" y="2041"/>
                    <a:pt x="4260" y="2042"/>
                    <a:pt x="4265" y="2037"/>
                  </a:cubicBezTo>
                  <a:cubicBezTo>
                    <a:pt x="4270" y="2032"/>
                    <a:pt x="4269" y="2017"/>
                    <a:pt x="4269" y="2017"/>
                  </a:cubicBezTo>
                  <a:cubicBezTo>
                    <a:pt x="4269" y="2017"/>
                    <a:pt x="4310" y="1996"/>
                    <a:pt x="4314" y="1993"/>
                  </a:cubicBezTo>
                  <a:cubicBezTo>
                    <a:pt x="4318" y="1990"/>
                    <a:pt x="4339" y="1992"/>
                    <a:pt x="4339" y="1992"/>
                  </a:cubicBezTo>
                  <a:cubicBezTo>
                    <a:pt x="4347" y="1979"/>
                    <a:pt x="4347" y="1979"/>
                    <a:pt x="4347" y="1979"/>
                  </a:cubicBezTo>
                  <a:cubicBezTo>
                    <a:pt x="4353" y="1993"/>
                    <a:pt x="4353" y="1993"/>
                    <a:pt x="4353" y="1993"/>
                  </a:cubicBezTo>
                  <a:cubicBezTo>
                    <a:pt x="4365" y="2007"/>
                    <a:pt x="4365" y="2007"/>
                    <a:pt x="4365" y="2007"/>
                  </a:cubicBezTo>
                  <a:cubicBezTo>
                    <a:pt x="4372" y="1995"/>
                    <a:pt x="4372" y="1995"/>
                    <a:pt x="4372" y="1995"/>
                  </a:cubicBezTo>
                  <a:cubicBezTo>
                    <a:pt x="4372" y="1995"/>
                    <a:pt x="4381" y="2008"/>
                    <a:pt x="4386" y="2008"/>
                  </a:cubicBezTo>
                  <a:cubicBezTo>
                    <a:pt x="4391" y="2008"/>
                    <a:pt x="4399" y="2002"/>
                    <a:pt x="4403" y="2009"/>
                  </a:cubicBezTo>
                  <a:cubicBezTo>
                    <a:pt x="4407" y="2016"/>
                    <a:pt x="4407" y="2050"/>
                    <a:pt x="4407" y="2050"/>
                  </a:cubicBezTo>
                  <a:cubicBezTo>
                    <a:pt x="4432" y="2050"/>
                    <a:pt x="4432" y="2050"/>
                    <a:pt x="4432" y="2050"/>
                  </a:cubicBezTo>
                  <a:cubicBezTo>
                    <a:pt x="4435" y="2060"/>
                    <a:pt x="4435" y="2060"/>
                    <a:pt x="4435" y="2060"/>
                  </a:cubicBezTo>
                  <a:cubicBezTo>
                    <a:pt x="4435" y="2060"/>
                    <a:pt x="4412" y="2048"/>
                    <a:pt x="4408" y="2061"/>
                  </a:cubicBezTo>
                  <a:cubicBezTo>
                    <a:pt x="4404" y="2074"/>
                    <a:pt x="4419" y="2090"/>
                    <a:pt x="4419" y="2090"/>
                  </a:cubicBezTo>
                  <a:cubicBezTo>
                    <a:pt x="4426" y="2101"/>
                    <a:pt x="4426" y="2101"/>
                    <a:pt x="4426" y="2101"/>
                  </a:cubicBezTo>
                  <a:cubicBezTo>
                    <a:pt x="4445" y="2093"/>
                    <a:pt x="4445" y="2093"/>
                    <a:pt x="4445" y="2093"/>
                  </a:cubicBezTo>
                  <a:cubicBezTo>
                    <a:pt x="4445" y="2093"/>
                    <a:pt x="4465" y="2107"/>
                    <a:pt x="4474" y="2106"/>
                  </a:cubicBezTo>
                  <a:cubicBezTo>
                    <a:pt x="4483" y="2105"/>
                    <a:pt x="4492" y="2102"/>
                    <a:pt x="4492" y="2102"/>
                  </a:cubicBezTo>
                  <a:cubicBezTo>
                    <a:pt x="4492" y="2102"/>
                    <a:pt x="4493" y="2113"/>
                    <a:pt x="4500" y="2119"/>
                  </a:cubicBezTo>
                  <a:cubicBezTo>
                    <a:pt x="4507" y="2125"/>
                    <a:pt x="4522" y="2127"/>
                    <a:pt x="4522" y="2127"/>
                  </a:cubicBezTo>
                  <a:cubicBezTo>
                    <a:pt x="4533" y="2152"/>
                    <a:pt x="4533" y="2152"/>
                    <a:pt x="4533" y="2152"/>
                  </a:cubicBezTo>
                  <a:cubicBezTo>
                    <a:pt x="4533" y="2152"/>
                    <a:pt x="4499" y="2138"/>
                    <a:pt x="4498" y="2145"/>
                  </a:cubicBezTo>
                  <a:cubicBezTo>
                    <a:pt x="4497" y="2152"/>
                    <a:pt x="4519" y="2165"/>
                    <a:pt x="4519" y="2165"/>
                  </a:cubicBezTo>
                  <a:cubicBezTo>
                    <a:pt x="4529" y="2193"/>
                    <a:pt x="4529" y="2193"/>
                    <a:pt x="4529" y="2193"/>
                  </a:cubicBezTo>
                  <a:cubicBezTo>
                    <a:pt x="4552" y="2197"/>
                    <a:pt x="4552" y="2197"/>
                    <a:pt x="4552" y="2197"/>
                  </a:cubicBezTo>
                  <a:cubicBezTo>
                    <a:pt x="4552" y="2216"/>
                    <a:pt x="4552" y="2216"/>
                    <a:pt x="4552" y="2216"/>
                  </a:cubicBezTo>
                  <a:cubicBezTo>
                    <a:pt x="4552" y="2216"/>
                    <a:pt x="4541" y="2224"/>
                    <a:pt x="4546" y="2243"/>
                  </a:cubicBezTo>
                  <a:cubicBezTo>
                    <a:pt x="4551" y="2262"/>
                    <a:pt x="4566" y="2262"/>
                    <a:pt x="4566" y="2262"/>
                  </a:cubicBezTo>
                  <a:cubicBezTo>
                    <a:pt x="4566" y="2262"/>
                    <a:pt x="4553" y="2288"/>
                    <a:pt x="4572" y="2285"/>
                  </a:cubicBezTo>
                  <a:cubicBezTo>
                    <a:pt x="4591" y="2282"/>
                    <a:pt x="4592" y="2266"/>
                    <a:pt x="4592" y="2266"/>
                  </a:cubicBezTo>
                  <a:cubicBezTo>
                    <a:pt x="4625" y="2251"/>
                    <a:pt x="4625" y="2251"/>
                    <a:pt x="4625" y="2251"/>
                  </a:cubicBezTo>
                  <a:cubicBezTo>
                    <a:pt x="4642" y="2256"/>
                    <a:pt x="4642" y="2256"/>
                    <a:pt x="4642" y="2256"/>
                  </a:cubicBezTo>
                  <a:cubicBezTo>
                    <a:pt x="4647" y="2244"/>
                    <a:pt x="4647" y="2244"/>
                    <a:pt x="4647" y="2244"/>
                  </a:cubicBezTo>
                  <a:cubicBezTo>
                    <a:pt x="4647" y="2244"/>
                    <a:pt x="4683" y="2247"/>
                    <a:pt x="4677" y="2228"/>
                  </a:cubicBezTo>
                  <a:cubicBezTo>
                    <a:pt x="4671" y="2209"/>
                    <a:pt x="4658" y="2195"/>
                    <a:pt x="4658" y="2195"/>
                  </a:cubicBezTo>
                  <a:cubicBezTo>
                    <a:pt x="4658" y="2195"/>
                    <a:pt x="4663" y="2178"/>
                    <a:pt x="4654" y="2164"/>
                  </a:cubicBezTo>
                  <a:cubicBezTo>
                    <a:pt x="4645" y="2150"/>
                    <a:pt x="4603" y="2113"/>
                    <a:pt x="4603" y="2113"/>
                  </a:cubicBezTo>
                  <a:cubicBezTo>
                    <a:pt x="4590" y="2108"/>
                    <a:pt x="4590" y="2108"/>
                    <a:pt x="4590" y="2108"/>
                  </a:cubicBezTo>
                  <a:cubicBezTo>
                    <a:pt x="4590" y="2108"/>
                    <a:pt x="4586" y="2097"/>
                    <a:pt x="4574" y="2084"/>
                  </a:cubicBezTo>
                  <a:cubicBezTo>
                    <a:pt x="4568" y="2077"/>
                    <a:pt x="4561" y="2069"/>
                    <a:pt x="4556" y="2063"/>
                  </a:cubicBezTo>
                  <a:cubicBezTo>
                    <a:pt x="4551" y="2056"/>
                    <a:pt x="4547" y="2051"/>
                    <a:pt x="4547" y="2051"/>
                  </a:cubicBezTo>
                  <a:cubicBezTo>
                    <a:pt x="4516" y="2034"/>
                    <a:pt x="4516" y="2034"/>
                    <a:pt x="4516" y="2034"/>
                  </a:cubicBezTo>
                  <a:cubicBezTo>
                    <a:pt x="4516" y="2034"/>
                    <a:pt x="4494" y="2042"/>
                    <a:pt x="4501" y="2029"/>
                  </a:cubicBezTo>
                  <a:cubicBezTo>
                    <a:pt x="4508" y="2016"/>
                    <a:pt x="4508" y="2016"/>
                    <a:pt x="4508" y="2016"/>
                  </a:cubicBezTo>
                  <a:cubicBezTo>
                    <a:pt x="4508" y="2016"/>
                    <a:pt x="4483" y="2005"/>
                    <a:pt x="4493" y="1994"/>
                  </a:cubicBezTo>
                  <a:cubicBezTo>
                    <a:pt x="4503" y="1983"/>
                    <a:pt x="4524" y="1987"/>
                    <a:pt x="4529" y="1973"/>
                  </a:cubicBezTo>
                  <a:cubicBezTo>
                    <a:pt x="4534" y="1959"/>
                    <a:pt x="4539" y="1944"/>
                    <a:pt x="4539" y="1944"/>
                  </a:cubicBezTo>
                  <a:cubicBezTo>
                    <a:pt x="4555" y="1936"/>
                    <a:pt x="4555" y="1936"/>
                    <a:pt x="4555" y="1936"/>
                  </a:cubicBezTo>
                  <a:cubicBezTo>
                    <a:pt x="4550" y="1915"/>
                    <a:pt x="4550" y="1915"/>
                    <a:pt x="4550" y="1915"/>
                  </a:cubicBezTo>
                  <a:cubicBezTo>
                    <a:pt x="4550" y="1915"/>
                    <a:pt x="4534" y="1904"/>
                    <a:pt x="4535" y="1887"/>
                  </a:cubicBezTo>
                  <a:cubicBezTo>
                    <a:pt x="4536" y="1870"/>
                    <a:pt x="4559" y="1865"/>
                    <a:pt x="4559" y="1865"/>
                  </a:cubicBezTo>
                  <a:cubicBezTo>
                    <a:pt x="4550" y="1850"/>
                    <a:pt x="4550" y="1850"/>
                    <a:pt x="4550" y="1850"/>
                  </a:cubicBezTo>
                  <a:cubicBezTo>
                    <a:pt x="4573" y="1851"/>
                    <a:pt x="4573" y="1851"/>
                    <a:pt x="4573" y="1851"/>
                  </a:cubicBezTo>
                  <a:cubicBezTo>
                    <a:pt x="4573" y="1851"/>
                    <a:pt x="4567" y="1810"/>
                    <a:pt x="4576" y="1806"/>
                  </a:cubicBezTo>
                  <a:cubicBezTo>
                    <a:pt x="4585" y="1802"/>
                    <a:pt x="4592" y="1815"/>
                    <a:pt x="4592" y="1815"/>
                  </a:cubicBezTo>
                  <a:cubicBezTo>
                    <a:pt x="4601" y="1807"/>
                    <a:pt x="4601" y="1807"/>
                    <a:pt x="4601" y="1807"/>
                  </a:cubicBezTo>
                  <a:cubicBezTo>
                    <a:pt x="4601" y="1807"/>
                    <a:pt x="4617" y="1839"/>
                    <a:pt x="4625" y="1837"/>
                  </a:cubicBezTo>
                  <a:cubicBezTo>
                    <a:pt x="4633" y="1835"/>
                    <a:pt x="4652" y="1829"/>
                    <a:pt x="4652" y="1829"/>
                  </a:cubicBezTo>
                  <a:cubicBezTo>
                    <a:pt x="4652" y="1841"/>
                    <a:pt x="4652" y="1841"/>
                    <a:pt x="4652" y="1841"/>
                  </a:cubicBezTo>
                  <a:cubicBezTo>
                    <a:pt x="4652" y="1841"/>
                    <a:pt x="4707" y="1821"/>
                    <a:pt x="4709" y="1801"/>
                  </a:cubicBezTo>
                  <a:cubicBezTo>
                    <a:pt x="4711" y="1781"/>
                    <a:pt x="4714" y="1753"/>
                    <a:pt x="4714" y="1753"/>
                  </a:cubicBezTo>
                  <a:cubicBezTo>
                    <a:pt x="4728" y="1746"/>
                    <a:pt x="4728" y="1746"/>
                    <a:pt x="4728" y="1746"/>
                  </a:cubicBezTo>
                  <a:cubicBezTo>
                    <a:pt x="4728" y="1746"/>
                    <a:pt x="4726" y="1703"/>
                    <a:pt x="4735" y="1696"/>
                  </a:cubicBezTo>
                  <a:cubicBezTo>
                    <a:pt x="4744" y="1689"/>
                    <a:pt x="4746" y="1665"/>
                    <a:pt x="4748" y="1649"/>
                  </a:cubicBezTo>
                  <a:cubicBezTo>
                    <a:pt x="4750" y="1633"/>
                    <a:pt x="4739" y="1606"/>
                    <a:pt x="4739" y="1606"/>
                  </a:cubicBezTo>
                  <a:cubicBezTo>
                    <a:pt x="4739" y="1606"/>
                    <a:pt x="4753" y="1584"/>
                    <a:pt x="4753" y="1579"/>
                  </a:cubicBezTo>
                  <a:cubicBezTo>
                    <a:pt x="4753" y="1574"/>
                    <a:pt x="4745" y="1564"/>
                    <a:pt x="4745" y="1564"/>
                  </a:cubicBezTo>
                  <a:cubicBezTo>
                    <a:pt x="4745" y="1564"/>
                    <a:pt x="4762" y="1540"/>
                    <a:pt x="4758" y="1531"/>
                  </a:cubicBezTo>
                  <a:cubicBezTo>
                    <a:pt x="4754" y="1522"/>
                    <a:pt x="4742" y="1495"/>
                    <a:pt x="4742" y="1495"/>
                  </a:cubicBezTo>
                  <a:cubicBezTo>
                    <a:pt x="4742" y="1495"/>
                    <a:pt x="4734" y="1467"/>
                    <a:pt x="4727" y="1464"/>
                  </a:cubicBezTo>
                  <a:cubicBezTo>
                    <a:pt x="4720" y="1461"/>
                    <a:pt x="4715" y="1457"/>
                    <a:pt x="4715" y="1457"/>
                  </a:cubicBezTo>
                  <a:cubicBezTo>
                    <a:pt x="4719" y="1450"/>
                    <a:pt x="4719" y="1450"/>
                    <a:pt x="4719" y="1450"/>
                  </a:cubicBezTo>
                  <a:cubicBezTo>
                    <a:pt x="4719" y="1450"/>
                    <a:pt x="4700" y="1442"/>
                    <a:pt x="4694" y="1427"/>
                  </a:cubicBezTo>
                  <a:cubicBezTo>
                    <a:pt x="4688" y="1412"/>
                    <a:pt x="4686" y="1400"/>
                    <a:pt x="4686" y="1400"/>
                  </a:cubicBezTo>
                  <a:cubicBezTo>
                    <a:pt x="4677" y="1394"/>
                    <a:pt x="4677" y="1394"/>
                    <a:pt x="4677" y="1394"/>
                  </a:cubicBezTo>
                  <a:cubicBezTo>
                    <a:pt x="4677" y="1394"/>
                    <a:pt x="4684" y="1364"/>
                    <a:pt x="4677" y="1355"/>
                  </a:cubicBezTo>
                  <a:cubicBezTo>
                    <a:pt x="4670" y="1346"/>
                    <a:pt x="4665" y="1339"/>
                    <a:pt x="4665" y="1339"/>
                  </a:cubicBezTo>
                  <a:cubicBezTo>
                    <a:pt x="4653" y="1335"/>
                    <a:pt x="4653" y="1335"/>
                    <a:pt x="4653" y="1335"/>
                  </a:cubicBezTo>
                  <a:cubicBezTo>
                    <a:pt x="4653" y="1335"/>
                    <a:pt x="4649" y="1321"/>
                    <a:pt x="4642" y="1316"/>
                  </a:cubicBezTo>
                  <a:cubicBezTo>
                    <a:pt x="4635" y="1311"/>
                    <a:pt x="4618" y="1303"/>
                    <a:pt x="4618" y="1303"/>
                  </a:cubicBezTo>
                  <a:cubicBezTo>
                    <a:pt x="4604" y="1299"/>
                    <a:pt x="4604" y="1299"/>
                    <a:pt x="4604" y="1299"/>
                  </a:cubicBezTo>
                  <a:cubicBezTo>
                    <a:pt x="4601" y="1290"/>
                    <a:pt x="4601" y="1290"/>
                    <a:pt x="4601" y="1290"/>
                  </a:cubicBezTo>
                  <a:cubicBezTo>
                    <a:pt x="4601" y="1290"/>
                    <a:pt x="4629" y="1303"/>
                    <a:pt x="4632" y="1297"/>
                  </a:cubicBezTo>
                  <a:cubicBezTo>
                    <a:pt x="4635" y="1291"/>
                    <a:pt x="4614" y="1285"/>
                    <a:pt x="4614" y="1285"/>
                  </a:cubicBezTo>
                  <a:cubicBezTo>
                    <a:pt x="4559" y="1259"/>
                    <a:pt x="4559" y="1259"/>
                    <a:pt x="4559" y="1259"/>
                  </a:cubicBezTo>
                  <a:cubicBezTo>
                    <a:pt x="4559" y="1259"/>
                    <a:pt x="4531" y="1242"/>
                    <a:pt x="4523" y="1237"/>
                  </a:cubicBezTo>
                  <a:cubicBezTo>
                    <a:pt x="4515" y="1232"/>
                    <a:pt x="4501" y="1242"/>
                    <a:pt x="4501" y="1242"/>
                  </a:cubicBezTo>
                  <a:cubicBezTo>
                    <a:pt x="4475" y="1235"/>
                    <a:pt x="4475" y="1235"/>
                    <a:pt x="4475" y="1235"/>
                  </a:cubicBezTo>
                  <a:cubicBezTo>
                    <a:pt x="4500" y="1263"/>
                    <a:pt x="4500" y="1263"/>
                    <a:pt x="4500" y="1263"/>
                  </a:cubicBezTo>
                  <a:cubicBezTo>
                    <a:pt x="4496" y="1280"/>
                    <a:pt x="4496" y="1280"/>
                    <a:pt x="4496" y="1280"/>
                  </a:cubicBezTo>
                  <a:cubicBezTo>
                    <a:pt x="4488" y="1278"/>
                    <a:pt x="4488" y="1278"/>
                    <a:pt x="4488" y="1278"/>
                  </a:cubicBezTo>
                  <a:cubicBezTo>
                    <a:pt x="4487" y="1258"/>
                    <a:pt x="4487" y="1258"/>
                    <a:pt x="4487" y="1258"/>
                  </a:cubicBezTo>
                  <a:cubicBezTo>
                    <a:pt x="4477" y="1251"/>
                    <a:pt x="4477" y="1251"/>
                    <a:pt x="4477" y="1251"/>
                  </a:cubicBezTo>
                  <a:cubicBezTo>
                    <a:pt x="4475" y="1270"/>
                    <a:pt x="4475" y="1270"/>
                    <a:pt x="4475" y="1270"/>
                  </a:cubicBezTo>
                  <a:cubicBezTo>
                    <a:pt x="4446" y="1272"/>
                    <a:pt x="4446" y="1272"/>
                    <a:pt x="4446" y="1272"/>
                  </a:cubicBezTo>
                  <a:cubicBezTo>
                    <a:pt x="4446" y="1272"/>
                    <a:pt x="4453" y="1262"/>
                    <a:pt x="4448" y="1256"/>
                  </a:cubicBezTo>
                  <a:cubicBezTo>
                    <a:pt x="4443" y="1250"/>
                    <a:pt x="4430" y="1252"/>
                    <a:pt x="4430" y="1252"/>
                  </a:cubicBezTo>
                  <a:cubicBezTo>
                    <a:pt x="4425" y="1259"/>
                    <a:pt x="4425" y="1259"/>
                    <a:pt x="4425" y="1259"/>
                  </a:cubicBezTo>
                  <a:cubicBezTo>
                    <a:pt x="4410" y="1260"/>
                    <a:pt x="4410" y="1260"/>
                    <a:pt x="4410" y="1260"/>
                  </a:cubicBezTo>
                  <a:cubicBezTo>
                    <a:pt x="4401" y="1235"/>
                    <a:pt x="4401" y="1235"/>
                    <a:pt x="4401" y="1235"/>
                  </a:cubicBezTo>
                  <a:cubicBezTo>
                    <a:pt x="4397" y="1234"/>
                    <a:pt x="4397" y="1234"/>
                    <a:pt x="4397" y="1234"/>
                  </a:cubicBezTo>
                  <a:cubicBezTo>
                    <a:pt x="4389" y="1221"/>
                    <a:pt x="4389" y="1221"/>
                    <a:pt x="4389" y="1221"/>
                  </a:cubicBezTo>
                  <a:cubicBezTo>
                    <a:pt x="4341" y="1223"/>
                    <a:pt x="4341" y="1223"/>
                    <a:pt x="4341" y="1223"/>
                  </a:cubicBezTo>
                  <a:cubicBezTo>
                    <a:pt x="4335" y="1217"/>
                    <a:pt x="4335" y="1217"/>
                    <a:pt x="4335" y="1217"/>
                  </a:cubicBezTo>
                  <a:cubicBezTo>
                    <a:pt x="4335" y="1217"/>
                    <a:pt x="4309" y="1221"/>
                    <a:pt x="4309" y="1204"/>
                  </a:cubicBezTo>
                  <a:cubicBezTo>
                    <a:pt x="4309" y="1187"/>
                    <a:pt x="4331" y="1185"/>
                    <a:pt x="4331" y="1185"/>
                  </a:cubicBezTo>
                  <a:cubicBezTo>
                    <a:pt x="4331" y="1169"/>
                    <a:pt x="4331" y="1169"/>
                    <a:pt x="4331" y="1169"/>
                  </a:cubicBezTo>
                  <a:cubicBezTo>
                    <a:pt x="4331" y="1169"/>
                    <a:pt x="4350" y="1168"/>
                    <a:pt x="4351" y="1157"/>
                  </a:cubicBezTo>
                  <a:cubicBezTo>
                    <a:pt x="4352" y="1146"/>
                    <a:pt x="4362" y="1131"/>
                    <a:pt x="4362" y="1131"/>
                  </a:cubicBezTo>
                  <a:cubicBezTo>
                    <a:pt x="4352" y="1122"/>
                    <a:pt x="4352" y="1122"/>
                    <a:pt x="4352" y="1122"/>
                  </a:cubicBezTo>
                  <a:cubicBezTo>
                    <a:pt x="4359" y="1109"/>
                    <a:pt x="4359" y="1109"/>
                    <a:pt x="4359" y="1109"/>
                  </a:cubicBezTo>
                  <a:cubicBezTo>
                    <a:pt x="4352" y="1099"/>
                    <a:pt x="4352" y="1099"/>
                    <a:pt x="4352" y="1099"/>
                  </a:cubicBezTo>
                  <a:cubicBezTo>
                    <a:pt x="4366" y="1088"/>
                    <a:pt x="4366" y="1088"/>
                    <a:pt x="4366" y="1088"/>
                  </a:cubicBezTo>
                  <a:cubicBezTo>
                    <a:pt x="4380" y="1085"/>
                    <a:pt x="4380" y="1085"/>
                    <a:pt x="4380" y="1085"/>
                  </a:cubicBezTo>
                  <a:cubicBezTo>
                    <a:pt x="4374" y="1063"/>
                    <a:pt x="4374" y="1063"/>
                    <a:pt x="4374" y="1063"/>
                  </a:cubicBezTo>
                  <a:cubicBezTo>
                    <a:pt x="4389" y="1058"/>
                    <a:pt x="4389" y="1058"/>
                    <a:pt x="4389" y="1058"/>
                  </a:cubicBezTo>
                  <a:cubicBezTo>
                    <a:pt x="4371" y="1035"/>
                    <a:pt x="4371" y="1035"/>
                    <a:pt x="4371" y="1035"/>
                  </a:cubicBezTo>
                  <a:cubicBezTo>
                    <a:pt x="4393" y="1026"/>
                    <a:pt x="4393" y="1026"/>
                    <a:pt x="4393" y="1026"/>
                  </a:cubicBezTo>
                  <a:cubicBezTo>
                    <a:pt x="4393" y="1026"/>
                    <a:pt x="4386" y="996"/>
                    <a:pt x="4402" y="986"/>
                  </a:cubicBezTo>
                  <a:cubicBezTo>
                    <a:pt x="4418" y="976"/>
                    <a:pt x="4424" y="975"/>
                    <a:pt x="4424" y="975"/>
                  </a:cubicBezTo>
                  <a:cubicBezTo>
                    <a:pt x="4424" y="975"/>
                    <a:pt x="4449" y="979"/>
                    <a:pt x="4461" y="978"/>
                  </a:cubicBezTo>
                  <a:cubicBezTo>
                    <a:pt x="4473" y="977"/>
                    <a:pt x="4525" y="981"/>
                    <a:pt x="4525" y="981"/>
                  </a:cubicBezTo>
                  <a:cubicBezTo>
                    <a:pt x="4536" y="992"/>
                    <a:pt x="4536" y="992"/>
                    <a:pt x="4536" y="992"/>
                  </a:cubicBezTo>
                  <a:cubicBezTo>
                    <a:pt x="4549" y="987"/>
                    <a:pt x="4549" y="987"/>
                    <a:pt x="4549" y="987"/>
                  </a:cubicBezTo>
                  <a:cubicBezTo>
                    <a:pt x="4544" y="975"/>
                    <a:pt x="4544" y="975"/>
                    <a:pt x="4544" y="975"/>
                  </a:cubicBezTo>
                  <a:cubicBezTo>
                    <a:pt x="4594" y="988"/>
                    <a:pt x="4594" y="988"/>
                    <a:pt x="4594" y="988"/>
                  </a:cubicBezTo>
                  <a:cubicBezTo>
                    <a:pt x="4614" y="976"/>
                    <a:pt x="4614" y="976"/>
                    <a:pt x="4614" y="976"/>
                  </a:cubicBezTo>
                  <a:cubicBezTo>
                    <a:pt x="4633" y="991"/>
                    <a:pt x="4633" y="991"/>
                    <a:pt x="4633" y="991"/>
                  </a:cubicBezTo>
                  <a:cubicBezTo>
                    <a:pt x="4638" y="967"/>
                    <a:pt x="4638" y="967"/>
                    <a:pt x="4638" y="967"/>
                  </a:cubicBezTo>
                  <a:cubicBezTo>
                    <a:pt x="4638" y="967"/>
                    <a:pt x="4661" y="965"/>
                    <a:pt x="4677" y="966"/>
                  </a:cubicBezTo>
                  <a:cubicBezTo>
                    <a:pt x="4693" y="967"/>
                    <a:pt x="4699" y="981"/>
                    <a:pt x="4705" y="979"/>
                  </a:cubicBezTo>
                  <a:cubicBezTo>
                    <a:pt x="4711" y="977"/>
                    <a:pt x="4729" y="966"/>
                    <a:pt x="4729" y="966"/>
                  </a:cubicBezTo>
                  <a:cubicBezTo>
                    <a:pt x="4745" y="980"/>
                    <a:pt x="4745" y="980"/>
                    <a:pt x="4745" y="980"/>
                  </a:cubicBezTo>
                  <a:cubicBezTo>
                    <a:pt x="4773" y="985"/>
                    <a:pt x="4773" y="985"/>
                    <a:pt x="4773" y="985"/>
                  </a:cubicBezTo>
                  <a:cubicBezTo>
                    <a:pt x="4737" y="992"/>
                    <a:pt x="4737" y="992"/>
                    <a:pt x="4737" y="992"/>
                  </a:cubicBezTo>
                  <a:cubicBezTo>
                    <a:pt x="4737" y="992"/>
                    <a:pt x="4748" y="1013"/>
                    <a:pt x="4759" y="1008"/>
                  </a:cubicBezTo>
                  <a:cubicBezTo>
                    <a:pt x="4770" y="1003"/>
                    <a:pt x="4790" y="995"/>
                    <a:pt x="4790" y="995"/>
                  </a:cubicBezTo>
                  <a:cubicBezTo>
                    <a:pt x="4808" y="1004"/>
                    <a:pt x="4808" y="1004"/>
                    <a:pt x="4808" y="1004"/>
                  </a:cubicBezTo>
                  <a:cubicBezTo>
                    <a:pt x="4823" y="992"/>
                    <a:pt x="4823" y="992"/>
                    <a:pt x="4823" y="992"/>
                  </a:cubicBezTo>
                  <a:cubicBezTo>
                    <a:pt x="4823" y="992"/>
                    <a:pt x="4850" y="1001"/>
                    <a:pt x="4858" y="997"/>
                  </a:cubicBezTo>
                  <a:cubicBezTo>
                    <a:pt x="4866" y="993"/>
                    <a:pt x="4860" y="985"/>
                    <a:pt x="4860" y="985"/>
                  </a:cubicBezTo>
                  <a:cubicBezTo>
                    <a:pt x="4884" y="987"/>
                    <a:pt x="4884" y="987"/>
                    <a:pt x="4884" y="987"/>
                  </a:cubicBezTo>
                  <a:cubicBezTo>
                    <a:pt x="4851" y="969"/>
                    <a:pt x="4851" y="969"/>
                    <a:pt x="4851" y="969"/>
                  </a:cubicBezTo>
                  <a:cubicBezTo>
                    <a:pt x="4833" y="976"/>
                    <a:pt x="4833" y="976"/>
                    <a:pt x="4833" y="976"/>
                  </a:cubicBezTo>
                  <a:cubicBezTo>
                    <a:pt x="4828" y="964"/>
                    <a:pt x="4828" y="964"/>
                    <a:pt x="4828" y="964"/>
                  </a:cubicBezTo>
                  <a:cubicBezTo>
                    <a:pt x="4828" y="964"/>
                    <a:pt x="4813" y="941"/>
                    <a:pt x="4815" y="936"/>
                  </a:cubicBezTo>
                  <a:cubicBezTo>
                    <a:pt x="4817" y="931"/>
                    <a:pt x="4834" y="917"/>
                    <a:pt x="4834" y="917"/>
                  </a:cubicBezTo>
                  <a:cubicBezTo>
                    <a:pt x="4830" y="897"/>
                    <a:pt x="4830" y="897"/>
                    <a:pt x="4830" y="897"/>
                  </a:cubicBezTo>
                  <a:cubicBezTo>
                    <a:pt x="4839" y="889"/>
                    <a:pt x="4839" y="889"/>
                    <a:pt x="4839" y="889"/>
                  </a:cubicBezTo>
                  <a:cubicBezTo>
                    <a:pt x="4839" y="889"/>
                    <a:pt x="4813" y="876"/>
                    <a:pt x="4830" y="865"/>
                  </a:cubicBezTo>
                  <a:cubicBezTo>
                    <a:pt x="4847" y="854"/>
                    <a:pt x="4883" y="865"/>
                    <a:pt x="4883" y="865"/>
                  </a:cubicBezTo>
                  <a:cubicBezTo>
                    <a:pt x="4897" y="851"/>
                    <a:pt x="4897" y="851"/>
                    <a:pt x="4897" y="851"/>
                  </a:cubicBezTo>
                  <a:cubicBezTo>
                    <a:pt x="4919" y="870"/>
                    <a:pt x="4919" y="870"/>
                    <a:pt x="4919" y="870"/>
                  </a:cubicBezTo>
                  <a:cubicBezTo>
                    <a:pt x="4938" y="859"/>
                    <a:pt x="4938" y="859"/>
                    <a:pt x="4938" y="859"/>
                  </a:cubicBezTo>
                  <a:cubicBezTo>
                    <a:pt x="4938" y="859"/>
                    <a:pt x="4951" y="892"/>
                    <a:pt x="4958" y="895"/>
                  </a:cubicBezTo>
                  <a:cubicBezTo>
                    <a:pt x="4965" y="898"/>
                    <a:pt x="4986" y="894"/>
                    <a:pt x="4986" y="894"/>
                  </a:cubicBezTo>
                  <a:cubicBezTo>
                    <a:pt x="4986" y="894"/>
                    <a:pt x="4986" y="925"/>
                    <a:pt x="4997" y="921"/>
                  </a:cubicBezTo>
                  <a:cubicBezTo>
                    <a:pt x="5008" y="917"/>
                    <a:pt x="5023" y="877"/>
                    <a:pt x="5023" y="877"/>
                  </a:cubicBezTo>
                  <a:cubicBezTo>
                    <a:pt x="5039" y="868"/>
                    <a:pt x="5039" y="868"/>
                    <a:pt x="5039" y="868"/>
                  </a:cubicBezTo>
                  <a:cubicBezTo>
                    <a:pt x="5059" y="875"/>
                    <a:pt x="5059" y="875"/>
                    <a:pt x="5059" y="875"/>
                  </a:cubicBezTo>
                  <a:cubicBezTo>
                    <a:pt x="5058" y="866"/>
                    <a:pt x="5058" y="866"/>
                    <a:pt x="5058" y="866"/>
                  </a:cubicBezTo>
                  <a:cubicBezTo>
                    <a:pt x="5039" y="856"/>
                    <a:pt x="5039" y="856"/>
                    <a:pt x="5039" y="856"/>
                  </a:cubicBezTo>
                  <a:cubicBezTo>
                    <a:pt x="5039" y="856"/>
                    <a:pt x="4992" y="822"/>
                    <a:pt x="5003" y="821"/>
                  </a:cubicBezTo>
                  <a:cubicBezTo>
                    <a:pt x="5014" y="820"/>
                    <a:pt x="5068" y="822"/>
                    <a:pt x="5068" y="822"/>
                  </a:cubicBezTo>
                  <a:cubicBezTo>
                    <a:pt x="5102" y="822"/>
                    <a:pt x="5102" y="822"/>
                    <a:pt x="5102" y="822"/>
                  </a:cubicBezTo>
                  <a:cubicBezTo>
                    <a:pt x="5102" y="822"/>
                    <a:pt x="5105" y="836"/>
                    <a:pt x="5101" y="835"/>
                  </a:cubicBezTo>
                  <a:cubicBezTo>
                    <a:pt x="5097" y="834"/>
                    <a:pt x="5058" y="822"/>
                    <a:pt x="5060" y="836"/>
                  </a:cubicBezTo>
                  <a:cubicBezTo>
                    <a:pt x="5062" y="850"/>
                    <a:pt x="5085" y="863"/>
                    <a:pt x="5085" y="863"/>
                  </a:cubicBezTo>
                  <a:cubicBezTo>
                    <a:pt x="5087" y="880"/>
                    <a:pt x="5087" y="880"/>
                    <a:pt x="5087" y="880"/>
                  </a:cubicBezTo>
                  <a:cubicBezTo>
                    <a:pt x="5107" y="883"/>
                    <a:pt x="5107" y="883"/>
                    <a:pt x="5107" y="883"/>
                  </a:cubicBezTo>
                  <a:cubicBezTo>
                    <a:pt x="5103" y="896"/>
                    <a:pt x="5103" y="896"/>
                    <a:pt x="5103" y="896"/>
                  </a:cubicBezTo>
                  <a:cubicBezTo>
                    <a:pt x="5116" y="907"/>
                    <a:pt x="5116" y="907"/>
                    <a:pt x="5116" y="907"/>
                  </a:cubicBezTo>
                  <a:cubicBezTo>
                    <a:pt x="5098" y="910"/>
                    <a:pt x="5098" y="910"/>
                    <a:pt x="5098" y="910"/>
                  </a:cubicBezTo>
                  <a:cubicBezTo>
                    <a:pt x="5093" y="921"/>
                    <a:pt x="5093" y="921"/>
                    <a:pt x="5093" y="921"/>
                  </a:cubicBezTo>
                  <a:cubicBezTo>
                    <a:pt x="5081" y="925"/>
                    <a:pt x="5081" y="925"/>
                    <a:pt x="5081" y="925"/>
                  </a:cubicBezTo>
                  <a:cubicBezTo>
                    <a:pt x="5081" y="925"/>
                    <a:pt x="5094" y="947"/>
                    <a:pt x="5087" y="959"/>
                  </a:cubicBezTo>
                  <a:cubicBezTo>
                    <a:pt x="5080" y="971"/>
                    <a:pt x="5069" y="991"/>
                    <a:pt x="5069" y="998"/>
                  </a:cubicBezTo>
                  <a:cubicBezTo>
                    <a:pt x="5069" y="1005"/>
                    <a:pt x="5087" y="1011"/>
                    <a:pt x="5074" y="1028"/>
                  </a:cubicBezTo>
                  <a:cubicBezTo>
                    <a:pt x="5061" y="1045"/>
                    <a:pt x="5039" y="1050"/>
                    <a:pt x="5039" y="1050"/>
                  </a:cubicBezTo>
                  <a:cubicBezTo>
                    <a:pt x="5042" y="1062"/>
                    <a:pt x="5042" y="1062"/>
                    <a:pt x="5042" y="1062"/>
                  </a:cubicBezTo>
                  <a:cubicBezTo>
                    <a:pt x="5029" y="1062"/>
                    <a:pt x="5029" y="1062"/>
                    <a:pt x="5029" y="1062"/>
                  </a:cubicBezTo>
                  <a:cubicBezTo>
                    <a:pt x="5029" y="1062"/>
                    <a:pt x="5053" y="1072"/>
                    <a:pt x="5051" y="1089"/>
                  </a:cubicBezTo>
                  <a:cubicBezTo>
                    <a:pt x="5049" y="1106"/>
                    <a:pt x="5042" y="1117"/>
                    <a:pt x="5049" y="1134"/>
                  </a:cubicBezTo>
                  <a:cubicBezTo>
                    <a:pt x="5056" y="1151"/>
                    <a:pt x="5121" y="1205"/>
                    <a:pt x="5121" y="1205"/>
                  </a:cubicBezTo>
                  <a:cubicBezTo>
                    <a:pt x="5161" y="1246"/>
                    <a:pt x="5161" y="1246"/>
                    <a:pt x="5161" y="1246"/>
                  </a:cubicBezTo>
                  <a:cubicBezTo>
                    <a:pt x="5170" y="1243"/>
                    <a:pt x="5170" y="1243"/>
                    <a:pt x="5170" y="1243"/>
                  </a:cubicBezTo>
                  <a:cubicBezTo>
                    <a:pt x="5223" y="1307"/>
                    <a:pt x="5223" y="1307"/>
                    <a:pt x="5223" y="1307"/>
                  </a:cubicBezTo>
                  <a:cubicBezTo>
                    <a:pt x="5258" y="1318"/>
                    <a:pt x="5258" y="1318"/>
                    <a:pt x="5258" y="1318"/>
                  </a:cubicBezTo>
                  <a:cubicBezTo>
                    <a:pt x="5273" y="1336"/>
                    <a:pt x="5273" y="1336"/>
                    <a:pt x="5273" y="1336"/>
                  </a:cubicBezTo>
                  <a:cubicBezTo>
                    <a:pt x="5273" y="1336"/>
                    <a:pt x="5312" y="1384"/>
                    <a:pt x="5319" y="1388"/>
                  </a:cubicBezTo>
                  <a:cubicBezTo>
                    <a:pt x="5326" y="1392"/>
                    <a:pt x="5337" y="1392"/>
                    <a:pt x="5337" y="1392"/>
                  </a:cubicBezTo>
                  <a:cubicBezTo>
                    <a:pt x="5337" y="1392"/>
                    <a:pt x="5331" y="1410"/>
                    <a:pt x="5346" y="1404"/>
                  </a:cubicBezTo>
                  <a:cubicBezTo>
                    <a:pt x="5361" y="1398"/>
                    <a:pt x="5359" y="1385"/>
                    <a:pt x="5359" y="1385"/>
                  </a:cubicBezTo>
                  <a:cubicBezTo>
                    <a:pt x="5352" y="1377"/>
                    <a:pt x="5352" y="1377"/>
                    <a:pt x="5352" y="1377"/>
                  </a:cubicBezTo>
                  <a:cubicBezTo>
                    <a:pt x="5352" y="1377"/>
                    <a:pt x="5367" y="1357"/>
                    <a:pt x="5364" y="1348"/>
                  </a:cubicBezTo>
                  <a:cubicBezTo>
                    <a:pt x="5361" y="1339"/>
                    <a:pt x="5330" y="1322"/>
                    <a:pt x="5337" y="1309"/>
                  </a:cubicBezTo>
                  <a:cubicBezTo>
                    <a:pt x="5344" y="1296"/>
                    <a:pt x="5353" y="1288"/>
                    <a:pt x="5356" y="1287"/>
                  </a:cubicBezTo>
                  <a:cubicBezTo>
                    <a:pt x="5359" y="1286"/>
                    <a:pt x="5379" y="1294"/>
                    <a:pt x="5379" y="1294"/>
                  </a:cubicBezTo>
                  <a:cubicBezTo>
                    <a:pt x="5379" y="1294"/>
                    <a:pt x="5357" y="1268"/>
                    <a:pt x="5351" y="1264"/>
                  </a:cubicBezTo>
                  <a:cubicBezTo>
                    <a:pt x="5345" y="1260"/>
                    <a:pt x="5330" y="1254"/>
                    <a:pt x="5333" y="1239"/>
                  </a:cubicBezTo>
                  <a:cubicBezTo>
                    <a:pt x="5336" y="1224"/>
                    <a:pt x="5354" y="1219"/>
                    <a:pt x="5354" y="1219"/>
                  </a:cubicBezTo>
                  <a:cubicBezTo>
                    <a:pt x="5354" y="1219"/>
                    <a:pt x="5383" y="1231"/>
                    <a:pt x="5381" y="1216"/>
                  </a:cubicBezTo>
                  <a:cubicBezTo>
                    <a:pt x="5379" y="1201"/>
                    <a:pt x="5366" y="1197"/>
                    <a:pt x="5350" y="1189"/>
                  </a:cubicBezTo>
                  <a:cubicBezTo>
                    <a:pt x="5334" y="1181"/>
                    <a:pt x="5320" y="1162"/>
                    <a:pt x="5319" y="1151"/>
                  </a:cubicBezTo>
                  <a:cubicBezTo>
                    <a:pt x="5318" y="1140"/>
                    <a:pt x="5312" y="1128"/>
                    <a:pt x="5312" y="1128"/>
                  </a:cubicBezTo>
                  <a:cubicBezTo>
                    <a:pt x="5319" y="1125"/>
                    <a:pt x="5319" y="1125"/>
                    <a:pt x="5319" y="1125"/>
                  </a:cubicBezTo>
                  <a:cubicBezTo>
                    <a:pt x="5319" y="1125"/>
                    <a:pt x="5345" y="1150"/>
                    <a:pt x="5351" y="1145"/>
                  </a:cubicBezTo>
                  <a:cubicBezTo>
                    <a:pt x="5357" y="1140"/>
                    <a:pt x="5333" y="1113"/>
                    <a:pt x="5333" y="1113"/>
                  </a:cubicBezTo>
                  <a:cubicBezTo>
                    <a:pt x="5310" y="1110"/>
                    <a:pt x="5310" y="1110"/>
                    <a:pt x="5310" y="1110"/>
                  </a:cubicBezTo>
                  <a:cubicBezTo>
                    <a:pt x="5277" y="1082"/>
                    <a:pt x="5277" y="1082"/>
                    <a:pt x="5277" y="1082"/>
                  </a:cubicBezTo>
                  <a:cubicBezTo>
                    <a:pt x="5277" y="1082"/>
                    <a:pt x="5281" y="1061"/>
                    <a:pt x="5265" y="1054"/>
                  </a:cubicBezTo>
                  <a:cubicBezTo>
                    <a:pt x="5249" y="1047"/>
                    <a:pt x="5237" y="1047"/>
                    <a:pt x="5237" y="1047"/>
                  </a:cubicBezTo>
                  <a:cubicBezTo>
                    <a:pt x="5238" y="1059"/>
                    <a:pt x="5238" y="1059"/>
                    <a:pt x="5238" y="1059"/>
                  </a:cubicBezTo>
                  <a:cubicBezTo>
                    <a:pt x="5238" y="1059"/>
                    <a:pt x="5194" y="1049"/>
                    <a:pt x="5193" y="1033"/>
                  </a:cubicBezTo>
                  <a:cubicBezTo>
                    <a:pt x="5192" y="1017"/>
                    <a:pt x="5200" y="1006"/>
                    <a:pt x="5192" y="991"/>
                  </a:cubicBezTo>
                  <a:cubicBezTo>
                    <a:pt x="5184" y="976"/>
                    <a:pt x="5168" y="968"/>
                    <a:pt x="5168" y="968"/>
                  </a:cubicBezTo>
                  <a:cubicBezTo>
                    <a:pt x="5168" y="968"/>
                    <a:pt x="5170" y="952"/>
                    <a:pt x="5174" y="950"/>
                  </a:cubicBezTo>
                  <a:cubicBezTo>
                    <a:pt x="5178" y="948"/>
                    <a:pt x="5187" y="955"/>
                    <a:pt x="5187" y="955"/>
                  </a:cubicBezTo>
                  <a:cubicBezTo>
                    <a:pt x="5196" y="944"/>
                    <a:pt x="5196" y="944"/>
                    <a:pt x="5196" y="944"/>
                  </a:cubicBezTo>
                  <a:cubicBezTo>
                    <a:pt x="5221" y="963"/>
                    <a:pt x="5221" y="963"/>
                    <a:pt x="5221" y="963"/>
                  </a:cubicBezTo>
                  <a:cubicBezTo>
                    <a:pt x="5226" y="958"/>
                    <a:pt x="5226" y="958"/>
                    <a:pt x="5226" y="958"/>
                  </a:cubicBezTo>
                  <a:cubicBezTo>
                    <a:pt x="5218" y="950"/>
                    <a:pt x="5218" y="950"/>
                    <a:pt x="5218" y="950"/>
                  </a:cubicBezTo>
                  <a:cubicBezTo>
                    <a:pt x="5218" y="950"/>
                    <a:pt x="5224" y="918"/>
                    <a:pt x="5235" y="924"/>
                  </a:cubicBezTo>
                  <a:cubicBezTo>
                    <a:pt x="5246" y="930"/>
                    <a:pt x="5273" y="963"/>
                    <a:pt x="5273" y="963"/>
                  </a:cubicBezTo>
                  <a:cubicBezTo>
                    <a:pt x="5280" y="930"/>
                    <a:pt x="5280" y="930"/>
                    <a:pt x="5280" y="930"/>
                  </a:cubicBezTo>
                  <a:cubicBezTo>
                    <a:pt x="5280" y="930"/>
                    <a:pt x="5337" y="923"/>
                    <a:pt x="5346" y="923"/>
                  </a:cubicBezTo>
                  <a:cubicBezTo>
                    <a:pt x="5355" y="923"/>
                    <a:pt x="5392" y="943"/>
                    <a:pt x="5392" y="943"/>
                  </a:cubicBezTo>
                  <a:cubicBezTo>
                    <a:pt x="5420" y="954"/>
                    <a:pt x="5420" y="954"/>
                    <a:pt x="5420" y="954"/>
                  </a:cubicBezTo>
                  <a:cubicBezTo>
                    <a:pt x="5400" y="914"/>
                    <a:pt x="5400" y="914"/>
                    <a:pt x="5400" y="914"/>
                  </a:cubicBezTo>
                  <a:cubicBezTo>
                    <a:pt x="5400" y="914"/>
                    <a:pt x="5432" y="915"/>
                    <a:pt x="5434" y="904"/>
                  </a:cubicBezTo>
                  <a:cubicBezTo>
                    <a:pt x="5436" y="893"/>
                    <a:pt x="5426" y="875"/>
                    <a:pt x="5426" y="875"/>
                  </a:cubicBezTo>
                  <a:cubicBezTo>
                    <a:pt x="5439" y="876"/>
                    <a:pt x="5439" y="876"/>
                    <a:pt x="5439" y="876"/>
                  </a:cubicBezTo>
                  <a:cubicBezTo>
                    <a:pt x="5442" y="860"/>
                    <a:pt x="5442" y="860"/>
                    <a:pt x="5442" y="860"/>
                  </a:cubicBezTo>
                  <a:cubicBezTo>
                    <a:pt x="5442" y="860"/>
                    <a:pt x="5481" y="869"/>
                    <a:pt x="5487" y="854"/>
                  </a:cubicBezTo>
                  <a:cubicBezTo>
                    <a:pt x="5493" y="839"/>
                    <a:pt x="5513" y="827"/>
                    <a:pt x="5513" y="827"/>
                  </a:cubicBezTo>
                  <a:cubicBezTo>
                    <a:pt x="5499" y="810"/>
                    <a:pt x="5499" y="810"/>
                    <a:pt x="5499" y="810"/>
                  </a:cubicBezTo>
                  <a:cubicBezTo>
                    <a:pt x="5520" y="812"/>
                    <a:pt x="5520" y="812"/>
                    <a:pt x="5520" y="812"/>
                  </a:cubicBezTo>
                  <a:cubicBezTo>
                    <a:pt x="5523" y="824"/>
                    <a:pt x="5523" y="824"/>
                    <a:pt x="5523" y="824"/>
                  </a:cubicBezTo>
                  <a:cubicBezTo>
                    <a:pt x="5564" y="827"/>
                    <a:pt x="5564" y="827"/>
                    <a:pt x="5564" y="827"/>
                  </a:cubicBezTo>
                  <a:cubicBezTo>
                    <a:pt x="5564" y="827"/>
                    <a:pt x="5606" y="837"/>
                    <a:pt x="5606" y="831"/>
                  </a:cubicBezTo>
                  <a:cubicBezTo>
                    <a:pt x="5606" y="825"/>
                    <a:pt x="5602" y="813"/>
                    <a:pt x="5602" y="813"/>
                  </a:cubicBezTo>
                  <a:cubicBezTo>
                    <a:pt x="5577" y="810"/>
                    <a:pt x="5577" y="810"/>
                    <a:pt x="5577" y="810"/>
                  </a:cubicBezTo>
                  <a:cubicBezTo>
                    <a:pt x="5573" y="796"/>
                    <a:pt x="5573" y="796"/>
                    <a:pt x="5573" y="796"/>
                  </a:cubicBezTo>
                  <a:cubicBezTo>
                    <a:pt x="5573" y="796"/>
                    <a:pt x="5536" y="783"/>
                    <a:pt x="5524" y="779"/>
                  </a:cubicBezTo>
                  <a:cubicBezTo>
                    <a:pt x="5512" y="775"/>
                    <a:pt x="5503" y="781"/>
                    <a:pt x="5503" y="781"/>
                  </a:cubicBezTo>
                  <a:cubicBezTo>
                    <a:pt x="5507" y="769"/>
                    <a:pt x="5507" y="769"/>
                    <a:pt x="5507" y="769"/>
                  </a:cubicBezTo>
                  <a:cubicBezTo>
                    <a:pt x="5459" y="735"/>
                    <a:pt x="5459" y="735"/>
                    <a:pt x="5459" y="735"/>
                  </a:cubicBezTo>
                  <a:cubicBezTo>
                    <a:pt x="5448" y="746"/>
                    <a:pt x="5448" y="746"/>
                    <a:pt x="5448" y="746"/>
                  </a:cubicBezTo>
                  <a:cubicBezTo>
                    <a:pt x="5448" y="746"/>
                    <a:pt x="5428" y="741"/>
                    <a:pt x="5420" y="738"/>
                  </a:cubicBezTo>
                  <a:cubicBezTo>
                    <a:pt x="5412" y="735"/>
                    <a:pt x="5401" y="726"/>
                    <a:pt x="5401" y="726"/>
                  </a:cubicBezTo>
                  <a:cubicBezTo>
                    <a:pt x="5378" y="731"/>
                    <a:pt x="5378" y="731"/>
                    <a:pt x="5378" y="731"/>
                  </a:cubicBezTo>
                  <a:cubicBezTo>
                    <a:pt x="5359" y="729"/>
                    <a:pt x="5359" y="729"/>
                    <a:pt x="5359" y="729"/>
                  </a:cubicBezTo>
                  <a:cubicBezTo>
                    <a:pt x="5359" y="729"/>
                    <a:pt x="5328" y="711"/>
                    <a:pt x="5340" y="708"/>
                  </a:cubicBezTo>
                  <a:cubicBezTo>
                    <a:pt x="5352" y="705"/>
                    <a:pt x="5364" y="712"/>
                    <a:pt x="5373" y="714"/>
                  </a:cubicBezTo>
                  <a:cubicBezTo>
                    <a:pt x="5382" y="716"/>
                    <a:pt x="5426" y="723"/>
                    <a:pt x="5426" y="723"/>
                  </a:cubicBezTo>
                  <a:cubicBezTo>
                    <a:pt x="5426" y="723"/>
                    <a:pt x="5478" y="708"/>
                    <a:pt x="5478" y="701"/>
                  </a:cubicBezTo>
                  <a:cubicBezTo>
                    <a:pt x="5478" y="694"/>
                    <a:pt x="5448" y="678"/>
                    <a:pt x="5445" y="676"/>
                  </a:cubicBezTo>
                  <a:cubicBezTo>
                    <a:pt x="5442" y="674"/>
                    <a:pt x="5393" y="657"/>
                    <a:pt x="5408" y="648"/>
                  </a:cubicBezTo>
                  <a:cubicBezTo>
                    <a:pt x="5423" y="639"/>
                    <a:pt x="5448" y="659"/>
                    <a:pt x="5448" y="659"/>
                  </a:cubicBezTo>
                  <a:cubicBezTo>
                    <a:pt x="5448" y="659"/>
                    <a:pt x="5495" y="688"/>
                    <a:pt x="5509" y="686"/>
                  </a:cubicBezTo>
                  <a:cubicBezTo>
                    <a:pt x="5523" y="684"/>
                    <a:pt x="5528" y="670"/>
                    <a:pt x="5567" y="683"/>
                  </a:cubicBezTo>
                  <a:cubicBezTo>
                    <a:pt x="5606" y="696"/>
                    <a:pt x="5640" y="710"/>
                    <a:pt x="5651" y="712"/>
                  </a:cubicBezTo>
                  <a:cubicBezTo>
                    <a:pt x="5662" y="714"/>
                    <a:pt x="5705" y="726"/>
                    <a:pt x="5705" y="726"/>
                  </a:cubicBezTo>
                  <a:cubicBezTo>
                    <a:pt x="5705" y="726"/>
                    <a:pt x="5764" y="761"/>
                    <a:pt x="5760" y="743"/>
                  </a:cubicBezTo>
                  <a:cubicBezTo>
                    <a:pt x="5756" y="725"/>
                    <a:pt x="5736" y="714"/>
                    <a:pt x="5736" y="714"/>
                  </a:cubicBezTo>
                  <a:cubicBezTo>
                    <a:pt x="5748" y="705"/>
                    <a:pt x="5748" y="705"/>
                    <a:pt x="5748" y="705"/>
                  </a:cubicBezTo>
                  <a:cubicBezTo>
                    <a:pt x="5718" y="692"/>
                    <a:pt x="5718" y="692"/>
                    <a:pt x="5718" y="692"/>
                  </a:cubicBezTo>
                  <a:cubicBezTo>
                    <a:pt x="5724" y="688"/>
                    <a:pt x="5724" y="688"/>
                    <a:pt x="5724" y="688"/>
                  </a:cubicBezTo>
                  <a:cubicBezTo>
                    <a:pt x="5691" y="671"/>
                    <a:pt x="5691" y="671"/>
                    <a:pt x="5691" y="671"/>
                  </a:cubicBezTo>
                  <a:cubicBezTo>
                    <a:pt x="5727" y="678"/>
                    <a:pt x="5727" y="678"/>
                    <a:pt x="5727" y="678"/>
                  </a:cubicBezTo>
                  <a:cubicBezTo>
                    <a:pt x="5723" y="665"/>
                    <a:pt x="5723" y="665"/>
                    <a:pt x="5723" y="665"/>
                  </a:cubicBezTo>
                  <a:cubicBezTo>
                    <a:pt x="5723" y="665"/>
                    <a:pt x="5774" y="677"/>
                    <a:pt x="5763" y="663"/>
                  </a:cubicBezTo>
                  <a:close/>
                  <a:moveTo>
                    <a:pt x="1290" y="1925"/>
                  </a:moveTo>
                  <a:cubicBezTo>
                    <a:pt x="1287" y="1935"/>
                    <a:pt x="1287" y="1941"/>
                    <a:pt x="1280" y="1939"/>
                  </a:cubicBezTo>
                  <a:cubicBezTo>
                    <a:pt x="1274" y="1938"/>
                    <a:pt x="1259" y="1925"/>
                    <a:pt x="1262" y="1929"/>
                  </a:cubicBezTo>
                  <a:cubicBezTo>
                    <a:pt x="1264" y="1933"/>
                    <a:pt x="1259" y="1942"/>
                    <a:pt x="1259" y="1942"/>
                  </a:cubicBezTo>
                  <a:cubicBezTo>
                    <a:pt x="1232" y="1943"/>
                    <a:pt x="1232" y="1943"/>
                    <a:pt x="1232" y="1943"/>
                  </a:cubicBezTo>
                  <a:cubicBezTo>
                    <a:pt x="1224" y="1930"/>
                    <a:pt x="1224" y="1930"/>
                    <a:pt x="1224" y="1930"/>
                  </a:cubicBezTo>
                  <a:cubicBezTo>
                    <a:pt x="1220" y="1935"/>
                    <a:pt x="1220" y="1935"/>
                    <a:pt x="1220" y="1935"/>
                  </a:cubicBezTo>
                  <a:cubicBezTo>
                    <a:pt x="1220" y="1935"/>
                    <a:pt x="1210" y="1925"/>
                    <a:pt x="1204" y="1915"/>
                  </a:cubicBezTo>
                  <a:cubicBezTo>
                    <a:pt x="1199" y="1906"/>
                    <a:pt x="1203" y="1891"/>
                    <a:pt x="1199" y="1890"/>
                  </a:cubicBezTo>
                  <a:cubicBezTo>
                    <a:pt x="1198" y="1890"/>
                    <a:pt x="1196" y="1889"/>
                    <a:pt x="1194" y="1888"/>
                  </a:cubicBezTo>
                  <a:cubicBezTo>
                    <a:pt x="1194" y="1888"/>
                    <a:pt x="1194" y="1888"/>
                    <a:pt x="1194" y="1888"/>
                  </a:cubicBezTo>
                  <a:cubicBezTo>
                    <a:pt x="1196" y="1882"/>
                    <a:pt x="1202" y="1862"/>
                    <a:pt x="1210" y="1861"/>
                  </a:cubicBezTo>
                  <a:cubicBezTo>
                    <a:pt x="1215" y="1860"/>
                    <a:pt x="1223" y="1861"/>
                    <a:pt x="1229" y="1862"/>
                  </a:cubicBezTo>
                  <a:cubicBezTo>
                    <a:pt x="1229" y="1865"/>
                    <a:pt x="1230" y="1867"/>
                    <a:pt x="1230" y="1867"/>
                  </a:cubicBezTo>
                  <a:cubicBezTo>
                    <a:pt x="1230" y="1867"/>
                    <a:pt x="1240" y="1873"/>
                    <a:pt x="1240" y="1877"/>
                  </a:cubicBezTo>
                  <a:cubicBezTo>
                    <a:pt x="1240" y="1881"/>
                    <a:pt x="1243" y="1881"/>
                    <a:pt x="1250" y="1893"/>
                  </a:cubicBezTo>
                  <a:cubicBezTo>
                    <a:pt x="1256" y="1905"/>
                    <a:pt x="1292" y="1914"/>
                    <a:pt x="1290" y="1925"/>
                  </a:cubicBezTo>
                  <a:close/>
                  <a:moveTo>
                    <a:pt x="1052" y="2073"/>
                  </a:moveTo>
                  <a:cubicBezTo>
                    <a:pt x="1052" y="2073"/>
                    <a:pt x="1052" y="2074"/>
                    <a:pt x="1053" y="2076"/>
                  </a:cubicBezTo>
                  <a:cubicBezTo>
                    <a:pt x="1052" y="2074"/>
                    <a:pt x="1052" y="2073"/>
                    <a:pt x="1052" y="2073"/>
                  </a:cubicBezTo>
                  <a:close/>
                  <a:moveTo>
                    <a:pt x="1508" y="1650"/>
                  </a:moveTo>
                  <a:cubicBezTo>
                    <a:pt x="1505" y="1656"/>
                    <a:pt x="1491" y="1660"/>
                    <a:pt x="1491" y="1660"/>
                  </a:cubicBezTo>
                  <a:cubicBezTo>
                    <a:pt x="1491" y="1660"/>
                    <a:pt x="1483" y="1667"/>
                    <a:pt x="1479" y="1671"/>
                  </a:cubicBezTo>
                  <a:cubicBezTo>
                    <a:pt x="1475" y="1675"/>
                    <a:pt x="1459" y="1670"/>
                    <a:pt x="1456" y="1672"/>
                  </a:cubicBezTo>
                  <a:cubicBezTo>
                    <a:pt x="1453" y="1674"/>
                    <a:pt x="1453" y="1685"/>
                    <a:pt x="1453" y="1685"/>
                  </a:cubicBezTo>
                  <a:cubicBezTo>
                    <a:pt x="1453" y="1685"/>
                    <a:pt x="1468" y="1691"/>
                    <a:pt x="1472" y="1692"/>
                  </a:cubicBezTo>
                  <a:cubicBezTo>
                    <a:pt x="1476" y="1693"/>
                    <a:pt x="1479" y="1702"/>
                    <a:pt x="1473" y="1711"/>
                  </a:cubicBezTo>
                  <a:cubicBezTo>
                    <a:pt x="1470" y="1715"/>
                    <a:pt x="1473" y="1721"/>
                    <a:pt x="1476" y="1728"/>
                  </a:cubicBezTo>
                  <a:cubicBezTo>
                    <a:pt x="1480" y="1737"/>
                    <a:pt x="1485" y="1746"/>
                    <a:pt x="1482" y="1751"/>
                  </a:cubicBezTo>
                  <a:cubicBezTo>
                    <a:pt x="1477" y="1760"/>
                    <a:pt x="1473" y="1765"/>
                    <a:pt x="1473" y="1765"/>
                  </a:cubicBezTo>
                  <a:cubicBezTo>
                    <a:pt x="1473" y="1765"/>
                    <a:pt x="1461" y="1766"/>
                    <a:pt x="1453" y="1760"/>
                  </a:cubicBezTo>
                  <a:cubicBezTo>
                    <a:pt x="1445" y="1754"/>
                    <a:pt x="1448" y="1745"/>
                    <a:pt x="1448" y="1745"/>
                  </a:cubicBezTo>
                  <a:cubicBezTo>
                    <a:pt x="1441" y="1726"/>
                    <a:pt x="1441" y="1726"/>
                    <a:pt x="1441" y="1726"/>
                  </a:cubicBezTo>
                  <a:cubicBezTo>
                    <a:pt x="1444" y="1713"/>
                    <a:pt x="1444" y="1713"/>
                    <a:pt x="1444" y="1713"/>
                  </a:cubicBezTo>
                  <a:cubicBezTo>
                    <a:pt x="1446" y="1704"/>
                    <a:pt x="1446" y="1704"/>
                    <a:pt x="1446" y="1704"/>
                  </a:cubicBezTo>
                  <a:cubicBezTo>
                    <a:pt x="1446" y="1704"/>
                    <a:pt x="1438" y="1689"/>
                    <a:pt x="1431" y="1684"/>
                  </a:cubicBezTo>
                  <a:cubicBezTo>
                    <a:pt x="1424" y="1679"/>
                    <a:pt x="1423" y="1676"/>
                    <a:pt x="1423" y="1676"/>
                  </a:cubicBezTo>
                  <a:cubicBezTo>
                    <a:pt x="1414" y="1690"/>
                    <a:pt x="1414" y="1690"/>
                    <a:pt x="1414" y="1690"/>
                  </a:cubicBezTo>
                  <a:cubicBezTo>
                    <a:pt x="1411" y="1697"/>
                    <a:pt x="1411" y="1697"/>
                    <a:pt x="1411" y="1697"/>
                  </a:cubicBezTo>
                  <a:cubicBezTo>
                    <a:pt x="1405" y="1710"/>
                    <a:pt x="1405" y="1710"/>
                    <a:pt x="1405" y="1710"/>
                  </a:cubicBezTo>
                  <a:cubicBezTo>
                    <a:pt x="1405" y="1710"/>
                    <a:pt x="1418" y="1718"/>
                    <a:pt x="1418" y="1727"/>
                  </a:cubicBezTo>
                  <a:cubicBezTo>
                    <a:pt x="1418" y="1736"/>
                    <a:pt x="1415" y="1735"/>
                    <a:pt x="1415" y="1735"/>
                  </a:cubicBezTo>
                  <a:cubicBezTo>
                    <a:pt x="1415" y="1735"/>
                    <a:pt x="1416" y="1745"/>
                    <a:pt x="1405" y="1747"/>
                  </a:cubicBezTo>
                  <a:cubicBezTo>
                    <a:pt x="1394" y="1749"/>
                    <a:pt x="1397" y="1729"/>
                    <a:pt x="1391" y="1727"/>
                  </a:cubicBezTo>
                  <a:cubicBezTo>
                    <a:pt x="1385" y="1725"/>
                    <a:pt x="1398" y="1711"/>
                    <a:pt x="1398" y="1711"/>
                  </a:cubicBezTo>
                  <a:cubicBezTo>
                    <a:pt x="1402" y="1693"/>
                    <a:pt x="1402" y="1693"/>
                    <a:pt x="1402" y="1693"/>
                  </a:cubicBezTo>
                  <a:cubicBezTo>
                    <a:pt x="1402" y="1692"/>
                    <a:pt x="1402" y="1692"/>
                    <a:pt x="1402" y="1692"/>
                  </a:cubicBezTo>
                  <a:cubicBezTo>
                    <a:pt x="1402" y="1692"/>
                    <a:pt x="1406" y="1680"/>
                    <a:pt x="1407" y="1670"/>
                  </a:cubicBezTo>
                  <a:cubicBezTo>
                    <a:pt x="1408" y="1660"/>
                    <a:pt x="1427" y="1665"/>
                    <a:pt x="1427" y="1665"/>
                  </a:cubicBezTo>
                  <a:cubicBezTo>
                    <a:pt x="1432" y="1680"/>
                    <a:pt x="1432" y="1680"/>
                    <a:pt x="1432" y="1680"/>
                  </a:cubicBezTo>
                  <a:cubicBezTo>
                    <a:pt x="1432" y="1680"/>
                    <a:pt x="1446" y="1674"/>
                    <a:pt x="1448" y="1671"/>
                  </a:cubicBezTo>
                  <a:cubicBezTo>
                    <a:pt x="1450" y="1668"/>
                    <a:pt x="1434" y="1650"/>
                    <a:pt x="1434" y="1650"/>
                  </a:cubicBezTo>
                  <a:cubicBezTo>
                    <a:pt x="1444" y="1650"/>
                    <a:pt x="1444" y="1650"/>
                    <a:pt x="1444" y="1650"/>
                  </a:cubicBezTo>
                  <a:cubicBezTo>
                    <a:pt x="1453" y="1659"/>
                    <a:pt x="1453" y="1659"/>
                    <a:pt x="1453" y="1659"/>
                  </a:cubicBezTo>
                  <a:cubicBezTo>
                    <a:pt x="1470" y="1658"/>
                    <a:pt x="1470" y="1658"/>
                    <a:pt x="1470" y="1658"/>
                  </a:cubicBezTo>
                  <a:cubicBezTo>
                    <a:pt x="1470" y="1658"/>
                    <a:pt x="1484" y="1662"/>
                    <a:pt x="1487" y="1658"/>
                  </a:cubicBezTo>
                  <a:cubicBezTo>
                    <a:pt x="1490" y="1654"/>
                    <a:pt x="1485" y="1650"/>
                    <a:pt x="1481" y="1650"/>
                  </a:cubicBezTo>
                  <a:cubicBezTo>
                    <a:pt x="1477" y="1650"/>
                    <a:pt x="1469" y="1645"/>
                    <a:pt x="1469" y="1645"/>
                  </a:cubicBezTo>
                  <a:cubicBezTo>
                    <a:pt x="1469" y="1645"/>
                    <a:pt x="1453" y="1649"/>
                    <a:pt x="1450" y="1639"/>
                  </a:cubicBezTo>
                  <a:cubicBezTo>
                    <a:pt x="1447" y="1629"/>
                    <a:pt x="1470" y="1631"/>
                    <a:pt x="1470" y="1631"/>
                  </a:cubicBezTo>
                  <a:cubicBezTo>
                    <a:pt x="1479" y="1623"/>
                    <a:pt x="1479" y="1623"/>
                    <a:pt x="1479" y="1623"/>
                  </a:cubicBezTo>
                  <a:cubicBezTo>
                    <a:pt x="1479" y="1623"/>
                    <a:pt x="1491" y="1640"/>
                    <a:pt x="1494" y="1640"/>
                  </a:cubicBezTo>
                  <a:cubicBezTo>
                    <a:pt x="1497" y="1640"/>
                    <a:pt x="1502" y="1634"/>
                    <a:pt x="1502" y="1634"/>
                  </a:cubicBezTo>
                  <a:cubicBezTo>
                    <a:pt x="1502" y="1634"/>
                    <a:pt x="1511" y="1644"/>
                    <a:pt x="1508" y="1650"/>
                  </a:cubicBezTo>
                  <a:close/>
                  <a:moveTo>
                    <a:pt x="2251" y="1644"/>
                  </a:moveTo>
                  <a:cubicBezTo>
                    <a:pt x="2246" y="1649"/>
                    <a:pt x="2229" y="1645"/>
                    <a:pt x="2229" y="1645"/>
                  </a:cubicBezTo>
                  <a:cubicBezTo>
                    <a:pt x="2229" y="1645"/>
                    <a:pt x="2227" y="1651"/>
                    <a:pt x="2222" y="1652"/>
                  </a:cubicBezTo>
                  <a:cubicBezTo>
                    <a:pt x="2217" y="1653"/>
                    <a:pt x="2206" y="1643"/>
                    <a:pt x="2206" y="1643"/>
                  </a:cubicBezTo>
                  <a:cubicBezTo>
                    <a:pt x="2186" y="1646"/>
                    <a:pt x="2186" y="1646"/>
                    <a:pt x="2186" y="1646"/>
                  </a:cubicBezTo>
                  <a:cubicBezTo>
                    <a:pt x="2165" y="1642"/>
                    <a:pt x="2165" y="1642"/>
                    <a:pt x="2165" y="1642"/>
                  </a:cubicBezTo>
                  <a:cubicBezTo>
                    <a:pt x="2153" y="1643"/>
                    <a:pt x="2153" y="1643"/>
                    <a:pt x="2153" y="1643"/>
                  </a:cubicBezTo>
                  <a:cubicBezTo>
                    <a:pt x="2136" y="1638"/>
                    <a:pt x="2136" y="1638"/>
                    <a:pt x="2136" y="1638"/>
                  </a:cubicBezTo>
                  <a:cubicBezTo>
                    <a:pt x="2136" y="1638"/>
                    <a:pt x="2125" y="1639"/>
                    <a:pt x="2112" y="1639"/>
                  </a:cubicBezTo>
                  <a:cubicBezTo>
                    <a:pt x="2099" y="1639"/>
                    <a:pt x="2102" y="1633"/>
                    <a:pt x="2102" y="1633"/>
                  </a:cubicBezTo>
                  <a:cubicBezTo>
                    <a:pt x="2102" y="1633"/>
                    <a:pt x="2094" y="1641"/>
                    <a:pt x="2088" y="1643"/>
                  </a:cubicBezTo>
                  <a:cubicBezTo>
                    <a:pt x="2082" y="1645"/>
                    <a:pt x="2081" y="1655"/>
                    <a:pt x="2075" y="1663"/>
                  </a:cubicBezTo>
                  <a:cubicBezTo>
                    <a:pt x="2069" y="1671"/>
                    <a:pt x="2061" y="1668"/>
                    <a:pt x="2061" y="1668"/>
                  </a:cubicBezTo>
                  <a:cubicBezTo>
                    <a:pt x="2065" y="1686"/>
                    <a:pt x="2065" y="1686"/>
                    <a:pt x="2065" y="1686"/>
                  </a:cubicBezTo>
                  <a:cubicBezTo>
                    <a:pt x="2057" y="1693"/>
                    <a:pt x="2057" y="1693"/>
                    <a:pt x="2057" y="1693"/>
                  </a:cubicBezTo>
                  <a:cubicBezTo>
                    <a:pt x="2067" y="1704"/>
                    <a:pt x="2067" y="1704"/>
                    <a:pt x="2067" y="1704"/>
                  </a:cubicBezTo>
                  <a:cubicBezTo>
                    <a:pt x="2066" y="1721"/>
                    <a:pt x="2066" y="1721"/>
                    <a:pt x="2066" y="1721"/>
                  </a:cubicBezTo>
                  <a:cubicBezTo>
                    <a:pt x="2062" y="1720"/>
                    <a:pt x="2033" y="1686"/>
                    <a:pt x="2033" y="1686"/>
                  </a:cubicBezTo>
                  <a:cubicBezTo>
                    <a:pt x="2033" y="1686"/>
                    <a:pt x="2029" y="1671"/>
                    <a:pt x="2029" y="1660"/>
                  </a:cubicBezTo>
                  <a:cubicBezTo>
                    <a:pt x="2029" y="1649"/>
                    <a:pt x="2047" y="1646"/>
                    <a:pt x="2051" y="1645"/>
                  </a:cubicBezTo>
                  <a:cubicBezTo>
                    <a:pt x="2055" y="1644"/>
                    <a:pt x="2053" y="1633"/>
                    <a:pt x="2059" y="1627"/>
                  </a:cubicBezTo>
                  <a:cubicBezTo>
                    <a:pt x="2065" y="1621"/>
                    <a:pt x="2090" y="1627"/>
                    <a:pt x="2094" y="1627"/>
                  </a:cubicBezTo>
                  <a:cubicBezTo>
                    <a:pt x="2098" y="1627"/>
                    <a:pt x="2106" y="1621"/>
                    <a:pt x="2119" y="1622"/>
                  </a:cubicBezTo>
                  <a:cubicBezTo>
                    <a:pt x="2132" y="1623"/>
                    <a:pt x="2140" y="1630"/>
                    <a:pt x="2147" y="1631"/>
                  </a:cubicBezTo>
                  <a:cubicBezTo>
                    <a:pt x="2154" y="1632"/>
                    <a:pt x="2159" y="1635"/>
                    <a:pt x="2172" y="1637"/>
                  </a:cubicBezTo>
                  <a:cubicBezTo>
                    <a:pt x="2185" y="1639"/>
                    <a:pt x="2181" y="1628"/>
                    <a:pt x="2194" y="1628"/>
                  </a:cubicBezTo>
                  <a:cubicBezTo>
                    <a:pt x="2207" y="1628"/>
                    <a:pt x="2226" y="1633"/>
                    <a:pt x="2226" y="1633"/>
                  </a:cubicBezTo>
                  <a:cubicBezTo>
                    <a:pt x="2226" y="1633"/>
                    <a:pt x="2236" y="1624"/>
                    <a:pt x="2250" y="1622"/>
                  </a:cubicBezTo>
                  <a:cubicBezTo>
                    <a:pt x="2264" y="1620"/>
                    <a:pt x="2256" y="1639"/>
                    <a:pt x="2251" y="1644"/>
                  </a:cubicBezTo>
                  <a:close/>
                  <a:moveTo>
                    <a:pt x="3303" y="1288"/>
                  </a:moveTo>
                  <a:cubicBezTo>
                    <a:pt x="3303" y="1288"/>
                    <a:pt x="3300" y="1302"/>
                    <a:pt x="3299" y="1305"/>
                  </a:cubicBezTo>
                  <a:cubicBezTo>
                    <a:pt x="3298" y="1308"/>
                    <a:pt x="3285" y="1315"/>
                    <a:pt x="3285" y="1315"/>
                  </a:cubicBezTo>
                  <a:cubicBezTo>
                    <a:pt x="3285" y="1315"/>
                    <a:pt x="3273" y="1321"/>
                    <a:pt x="3269" y="1321"/>
                  </a:cubicBezTo>
                  <a:cubicBezTo>
                    <a:pt x="3264" y="1321"/>
                    <a:pt x="3265" y="1333"/>
                    <a:pt x="3265" y="1333"/>
                  </a:cubicBezTo>
                  <a:cubicBezTo>
                    <a:pt x="3265" y="1333"/>
                    <a:pt x="3263" y="1326"/>
                    <a:pt x="3243" y="1333"/>
                  </a:cubicBezTo>
                  <a:cubicBezTo>
                    <a:pt x="3222" y="1339"/>
                    <a:pt x="3251" y="1349"/>
                    <a:pt x="3251" y="1349"/>
                  </a:cubicBezTo>
                  <a:cubicBezTo>
                    <a:pt x="3251" y="1349"/>
                    <a:pt x="3241" y="1357"/>
                    <a:pt x="3239" y="1366"/>
                  </a:cubicBezTo>
                  <a:cubicBezTo>
                    <a:pt x="3238" y="1376"/>
                    <a:pt x="3223" y="1367"/>
                    <a:pt x="3223" y="1367"/>
                  </a:cubicBezTo>
                  <a:cubicBezTo>
                    <a:pt x="3223" y="1367"/>
                    <a:pt x="3220" y="1381"/>
                    <a:pt x="3200" y="1381"/>
                  </a:cubicBezTo>
                  <a:cubicBezTo>
                    <a:pt x="3179" y="1381"/>
                    <a:pt x="3180" y="1376"/>
                    <a:pt x="3180" y="1376"/>
                  </a:cubicBezTo>
                  <a:cubicBezTo>
                    <a:pt x="3157" y="1370"/>
                    <a:pt x="3157" y="1370"/>
                    <a:pt x="3157" y="1370"/>
                  </a:cubicBezTo>
                  <a:cubicBezTo>
                    <a:pt x="3168" y="1364"/>
                    <a:pt x="3168" y="1364"/>
                    <a:pt x="3168" y="1364"/>
                  </a:cubicBezTo>
                  <a:cubicBezTo>
                    <a:pt x="3190" y="1364"/>
                    <a:pt x="3190" y="1364"/>
                    <a:pt x="3190" y="1364"/>
                  </a:cubicBezTo>
                  <a:cubicBezTo>
                    <a:pt x="3191" y="1359"/>
                    <a:pt x="3191" y="1359"/>
                    <a:pt x="3191" y="1359"/>
                  </a:cubicBezTo>
                  <a:cubicBezTo>
                    <a:pt x="3191" y="1359"/>
                    <a:pt x="3207" y="1359"/>
                    <a:pt x="3214" y="1352"/>
                  </a:cubicBezTo>
                  <a:cubicBezTo>
                    <a:pt x="3220" y="1346"/>
                    <a:pt x="3221" y="1327"/>
                    <a:pt x="3221" y="1327"/>
                  </a:cubicBezTo>
                  <a:cubicBezTo>
                    <a:pt x="3221" y="1327"/>
                    <a:pt x="3225" y="1326"/>
                    <a:pt x="3234" y="1324"/>
                  </a:cubicBezTo>
                  <a:cubicBezTo>
                    <a:pt x="3243" y="1322"/>
                    <a:pt x="3243" y="1306"/>
                    <a:pt x="3243" y="1306"/>
                  </a:cubicBezTo>
                  <a:cubicBezTo>
                    <a:pt x="3243" y="1306"/>
                    <a:pt x="3236" y="1302"/>
                    <a:pt x="3237" y="1296"/>
                  </a:cubicBezTo>
                  <a:cubicBezTo>
                    <a:pt x="3238" y="1291"/>
                    <a:pt x="3257" y="1274"/>
                    <a:pt x="3257" y="1274"/>
                  </a:cubicBezTo>
                  <a:cubicBezTo>
                    <a:pt x="3257" y="1263"/>
                    <a:pt x="3257" y="1263"/>
                    <a:pt x="3257" y="1263"/>
                  </a:cubicBezTo>
                  <a:cubicBezTo>
                    <a:pt x="3271" y="1250"/>
                    <a:pt x="3271" y="1250"/>
                    <a:pt x="3271" y="1250"/>
                  </a:cubicBezTo>
                  <a:cubicBezTo>
                    <a:pt x="3263" y="1239"/>
                    <a:pt x="3263" y="1239"/>
                    <a:pt x="3263" y="1239"/>
                  </a:cubicBezTo>
                  <a:cubicBezTo>
                    <a:pt x="3262" y="1186"/>
                    <a:pt x="3262" y="1186"/>
                    <a:pt x="3262" y="1186"/>
                  </a:cubicBezTo>
                  <a:cubicBezTo>
                    <a:pt x="3262" y="1186"/>
                    <a:pt x="3247" y="1164"/>
                    <a:pt x="3265" y="1159"/>
                  </a:cubicBezTo>
                  <a:cubicBezTo>
                    <a:pt x="3284" y="1155"/>
                    <a:pt x="3280" y="1180"/>
                    <a:pt x="3280" y="1180"/>
                  </a:cubicBezTo>
                  <a:cubicBezTo>
                    <a:pt x="3280" y="1180"/>
                    <a:pt x="3289" y="1187"/>
                    <a:pt x="3293" y="1202"/>
                  </a:cubicBezTo>
                  <a:cubicBezTo>
                    <a:pt x="3298" y="1218"/>
                    <a:pt x="3300" y="1228"/>
                    <a:pt x="3300" y="1228"/>
                  </a:cubicBezTo>
                  <a:cubicBezTo>
                    <a:pt x="3314" y="1247"/>
                    <a:pt x="3314" y="1247"/>
                    <a:pt x="3314" y="1247"/>
                  </a:cubicBezTo>
                  <a:cubicBezTo>
                    <a:pt x="3308" y="1258"/>
                    <a:pt x="3308" y="1258"/>
                    <a:pt x="3308" y="1258"/>
                  </a:cubicBezTo>
                  <a:cubicBezTo>
                    <a:pt x="3308" y="1258"/>
                    <a:pt x="3295" y="1264"/>
                    <a:pt x="3297" y="1271"/>
                  </a:cubicBezTo>
                  <a:cubicBezTo>
                    <a:pt x="3298" y="1279"/>
                    <a:pt x="3314" y="1270"/>
                    <a:pt x="3314" y="1270"/>
                  </a:cubicBezTo>
                  <a:cubicBezTo>
                    <a:pt x="3316" y="1281"/>
                    <a:pt x="3316" y="1281"/>
                    <a:pt x="3316" y="1281"/>
                  </a:cubicBezTo>
                  <a:lnTo>
                    <a:pt x="3303" y="1288"/>
                  </a:lnTo>
                  <a:close/>
                  <a:moveTo>
                    <a:pt x="5273" y="1660"/>
                  </a:moveTo>
                  <a:cubicBezTo>
                    <a:pt x="5264" y="1658"/>
                    <a:pt x="5254" y="1682"/>
                    <a:pt x="5262" y="1685"/>
                  </a:cubicBezTo>
                  <a:cubicBezTo>
                    <a:pt x="5273" y="1689"/>
                    <a:pt x="5283" y="1663"/>
                    <a:pt x="5273" y="1660"/>
                  </a:cubicBezTo>
                  <a:close/>
                  <a:moveTo>
                    <a:pt x="4820" y="2491"/>
                  </a:moveTo>
                  <a:cubicBezTo>
                    <a:pt x="4820" y="2495"/>
                    <a:pt x="4807" y="2501"/>
                    <a:pt x="4807" y="2501"/>
                  </a:cubicBezTo>
                  <a:cubicBezTo>
                    <a:pt x="4824" y="2510"/>
                    <a:pt x="4824" y="2510"/>
                    <a:pt x="4824" y="2510"/>
                  </a:cubicBezTo>
                  <a:cubicBezTo>
                    <a:pt x="4824" y="2510"/>
                    <a:pt x="4820" y="2487"/>
                    <a:pt x="4820" y="2491"/>
                  </a:cubicBezTo>
                  <a:close/>
                  <a:moveTo>
                    <a:pt x="4831" y="2390"/>
                  </a:moveTo>
                  <a:cubicBezTo>
                    <a:pt x="4831" y="2379"/>
                    <a:pt x="4846" y="2370"/>
                    <a:pt x="4846" y="2370"/>
                  </a:cubicBezTo>
                  <a:cubicBezTo>
                    <a:pt x="4845" y="2358"/>
                    <a:pt x="4822" y="2343"/>
                    <a:pt x="4822" y="2343"/>
                  </a:cubicBezTo>
                  <a:cubicBezTo>
                    <a:pt x="4822" y="2343"/>
                    <a:pt x="4821" y="2333"/>
                    <a:pt x="4814" y="2330"/>
                  </a:cubicBezTo>
                  <a:cubicBezTo>
                    <a:pt x="4807" y="2327"/>
                    <a:pt x="4802" y="2329"/>
                    <a:pt x="4802" y="2329"/>
                  </a:cubicBezTo>
                  <a:cubicBezTo>
                    <a:pt x="4802" y="2329"/>
                    <a:pt x="4781" y="2315"/>
                    <a:pt x="4774" y="2315"/>
                  </a:cubicBezTo>
                  <a:cubicBezTo>
                    <a:pt x="4767" y="2315"/>
                    <a:pt x="4758" y="2327"/>
                    <a:pt x="4758" y="2327"/>
                  </a:cubicBezTo>
                  <a:cubicBezTo>
                    <a:pt x="4733" y="2341"/>
                    <a:pt x="4733" y="2341"/>
                    <a:pt x="4733" y="2341"/>
                  </a:cubicBezTo>
                  <a:cubicBezTo>
                    <a:pt x="4752" y="2374"/>
                    <a:pt x="4752" y="2374"/>
                    <a:pt x="4752" y="2374"/>
                  </a:cubicBezTo>
                  <a:cubicBezTo>
                    <a:pt x="4764" y="2368"/>
                    <a:pt x="4764" y="2368"/>
                    <a:pt x="4764" y="2368"/>
                  </a:cubicBezTo>
                  <a:cubicBezTo>
                    <a:pt x="4764" y="2368"/>
                    <a:pt x="4757" y="2349"/>
                    <a:pt x="4765" y="2353"/>
                  </a:cubicBezTo>
                  <a:cubicBezTo>
                    <a:pt x="4773" y="2357"/>
                    <a:pt x="4785" y="2378"/>
                    <a:pt x="4785" y="2378"/>
                  </a:cubicBezTo>
                  <a:cubicBezTo>
                    <a:pt x="4784" y="2403"/>
                    <a:pt x="4784" y="2403"/>
                    <a:pt x="4784" y="2403"/>
                  </a:cubicBezTo>
                  <a:cubicBezTo>
                    <a:pt x="4772" y="2408"/>
                    <a:pt x="4772" y="2408"/>
                    <a:pt x="4772" y="2408"/>
                  </a:cubicBezTo>
                  <a:cubicBezTo>
                    <a:pt x="4772" y="2408"/>
                    <a:pt x="4783" y="2455"/>
                    <a:pt x="4793" y="2457"/>
                  </a:cubicBezTo>
                  <a:cubicBezTo>
                    <a:pt x="4803" y="2459"/>
                    <a:pt x="4801" y="2427"/>
                    <a:pt x="4801" y="2427"/>
                  </a:cubicBezTo>
                  <a:cubicBezTo>
                    <a:pt x="4822" y="2434"/>
                    <a:pt x="4822" y="2434"/>
                    <a:pt x="4822" y="2434"/>
                  </a:cubicBezTo>
                  <a:cubicBezTo>
                    <a:pt x="4822" y="2434"/>
                    <a:pt x="4819" y="2461"/>
                    <a:pt x="4823" y="2461"/>
                  </a:cubicBezTo>
                  <a:cubicBezTo>
                    <a:pt x="4827" y="2461"/>
                    <a:pt x="4841" y="2437"/>
                    <a:pt x="4841" y="2437"/>
                  </a:cubicBezTo>
                  <a:cubicBezTo>
                    <a:pt x="4841" y="2437"/>
                    <a:pt x="4831" y="2401"/>
                    <a:pt x="4831" y="2390"/>
                  </a:cubicBezTo>
                  <a:close/>
                  <a:moveTo>
                    <a:pt x="4773" y="2374"/>
                  </a:moveTo>
                  <a:cubicBezTo>
                    <a:pt x="4762" y="2399"/>
                    <a:pt x="4762" y="2399"/>
                    <a:pt x="4762" y="2399"/>
                  </a:cubicBezTo>
                  <a:cubicBezTo>
                    <a:pt x="4774" y="2396"/>
                    <a:pt x="4774" y="2396"/>
                    <a:pt x="4774" y="2396"/>
                  </a:cubicBezTo>
                  <a:lnTo>
                    <a:pt x="4773" y="2374"/>
                  </a:lnTo>
                  <a:close/>
                  <a:moveTo>
                    <a:pt x="4774" y="2689"/>
                  </a:moveTo>
                  <a:cubicBezTo>
                    <a:pt x="4764" y="2699"/>
                    <a:pt x="4755" y="2731"/>
                    <a:pt x="4755" y="2731"/>
                  </a:cubicBezTo>
                  <a:cubicBezTo>
                    <a:pt x="4768" y="2734"/>
                    <a:pt x="4768" y="2734"/>
                    <a:pt x="4768" y="2734"/>
                  </a:cubicBezTo>
                  <a:cubicBezTo>
                    <a:pt x="4768" y="2734"/>
                    <a:pt x="4780" y="2713"/>
                    <a:pt x="4776" y="2713"/>
                  </a:cubicBezTo>
                  <a:cubicBezTo>
                    <a:pt x="4772" y="2713"/>
                    <a:pt x="4788" y="2695"/>
                    <a:pt x="4788" y="2695"/>
                  </a:cubicBezTo>
                  <a:cubicBezTo>
                    <a:pt x="4788" y="2695"/>
                    <a:pt x="4783" y="2678"/>
                    <a:pt x="4774" y="2689"/>
                  </a:cubicBezTo>
                  <a:close/>
                  <a:moveTo>
                    <a:pt x="4804" y="2637"/>
                  </a:moveTo>
                  <a:cubicBezTo>
                    <a:pt x="4794" y="2633"/>
                    <a:pt x="4795" y="2642"/>
                    <a:pt x="4795" y="2642"/>
                  </a:cubicBezTo>
                  <a:cubicBezTo>
                    <a:pt x="4810" y="2649"/>
                    <a:pt x="4815" y="2641"/>
                    <a:pt x="4804" y="2637"/>
                  </a:cubicBezTo>
                  <a:close/>
                  <a:moveTo>
                    <a:pt x="4662" y="1274"/>
                  </a:moveTo>
                  <a:cubicBezTo>
                    <a:pt x="4657" y="1276"/>
                    <a:pt x="4644" y="1261"/>
                    <a:pt x="4642" y="1276"/>
                  </a:cubicBezTo>
                  <a:cubicBezTo>
                    <a:pt x="4639" y="1292"/>
                    <a:pt x="4668" y="1321"/>
                    <a:pt x="4668" y="1321"/>
                  </a:cubicBezTo>
                  <a:cubicBezTo>
                    <a:pt x="4668" y="1321"/>
                    <a:pt x="4675" y="1339"/>
                    <a:pt x="4682" y="1346"/>
                  </a:cubicBezTo>
                  <a:cubicBezTo>
                    <a:pt x="4689" y="1353"/>
                    <a:pt x="4736" y="1383"/>
                    <a:pt x="4747" y="1397"/>
                  </a:cubicBezTo>
                  <a:cubicBezTo>
                    <a:pt x="4758" y="1411"/>
                    <a:pt x="4757" y="1433"/>
                    <a:pt x="4770" y="1444"/>
                  </a:cubicBezTo>
                  <a:cubicBezTo>
                    <a:pt x="4784" y="1455"/>
                    <a:pt x="4816" y="1511"/>
                    <a:pt x="4816" y="1511"/>
                  </a:cubicBezTo>
                  <a:cubicBezTo>
                    <a:pt x="4816" y="1511"/>
                    <a:pt x="4822" y="1534"/>
                    <a:pt x="4829" y="1534"/>
                  </a:cubicBezTo>
                  <a:cubicBezTo>
                    <a:pt x="4836" y="1534"/>
                    <a:pt x="4849" y="1544"/>
                    <a:pt x="4856" y="1554"/>
                  </a:cubicBezTo>
                  <a:cubicBezTo>
                    <a:pt x="4863" y="1563"/>
                    <a:pt x="4863" y="1583"/>
                    <a:pt x="4863" y="1583"/>
                  </a:cubicBezTo>
                  <a:cubicBezTo>
                    <a:pt x="4891" y="1606"/>
                    <a:pt x="4891" y="1606"/>
                    <a:pt x="4891" y="1606"/>
                  </a:cubicBezTo>
                  <a:cubicBezTo>
                    <a:pt x="4901" y="1642"/>
                    <a:pt x="4901" y="1642"/>
                    <a:pt x="4901" y="1642"/>
                  </a:cubicBezTo>
                  <a:cubicBezTo>
                    <a:pt x="4927" y="1670"/>
                    <a:pt x="4927" y="1670"/>
                    <a:pt x="4927" y="1670"/>
                  </a:cubicBezTo>
                  <a:cubicBezTo>
                    <a:pt x="4927" y="1670"/>
                    <a:pt x="4913" y="1631"/>
                    <a:pt x="4922" y="1628"/>
                  </a:cubicBezTo>
                  <a:cubicBezTo>
                    <a:pt x="4930" y="1626"/>
                    <a:pt x="4934" y="1635"/>
                    <a:pt x="4934" y="1635"/>
                  </a:cubicBezTo>
                  <a:cubicBezTo>
                    <a:pt x="4955" y="1635"/>
                    <a:pt x="4955" y="1635"/>
                    <a:pt x="4955" y="1635"/>
                  </a:cubicBezTo>
                  <a:cubicBezTo>
                    <a:pt x="4977" y="1662"/>
                    <a:pt x="4977" y="1662"/>
                    <a:pt x="4977" y="1662"/>
                  </a:cubicBezTo>
                  <a:cubicBezTo>
                    <a:pt x="4978" y="1645"/>
                    <a:pt x="4978" y="1645"/>
                    <a:pt x="4978" y="1645"/>
                  </a:cubicBezTo>
                  <a:cubicBezTo>
                    <a:pt x="4958" y="1620"/>
                    <a:pt x="4958" y="1620"/>
                    <a:pt x="4958" y="1620"/>
                  </a:cubicBezTo>
                  <a:cubicBezTo>
                    <a:pt x="4942" y="1621"/>
                    <a:pt x="4942" y="1621"/>
                    <a:pt x="4942" y="1621"/>
                  </a:cubicBezTo>
                  <a:cubicBezTo>
                    <a:pt x="4920" y="1598"/>
                    <a:pt x="4920" y="1598"/>
                    <a:pt x="4920" y="1598"/>
                  </a:cubicBezTo>
                  <a:cubicBezTo>
                    <a:pt x="4920" y="1598"/>
                    <a:pt x="4898" y="1592"/>
                    <a:pt x="4885" y="1574"/>
                  </a:cubicBezTo>
                  <a:cubicBezTo>
                    <a:pt x="4873" y="1556"/>
                    <a:pt x="4865" y="1515"/>
                    <a:pt x="4865" y="1515"/>
                  </a:cubicBezTo>
                  <a:cubicBezTo>
                    <a:pt x="4865" y="1515"/>
                    <a:pt x="4841" y="1501"/>
                    <a:pt x="4854" y="1494"/>
                  </a:cubicBezTo>
                  <a:cubicBezTo>
                    <a:pt x="4866" y="1487"/>
                    <a:pt x="4942" y="1525"/>
                    <a:pt x="4942" y="1525"/>
                  </a:cubicBezTo>
                  <a:cubicBezTo>
                    <a:pt x="4892" y="1488"/>
                    <a:pt x="4892" y="1488"/>
                    <a:pt x="4892" y="1488"/>
                  </a:cubicBezTo>
                  <a:cubicBezTo>
                    <a:pt x="4892" y="1488"/>
                    <a:pt x="4873" y="1458"/>
                    <a:pt x="4863" y="1451"/>
                  </a:cubicBezTo>
                  <a:cubicBezTo>
                    <a:pt x="4854" y="1444"/>
                    <a:pt x="4838" y="1434"/>
                    <a:pt x="4838" y="1434"/>
                  </a:cubicBezTo>
                  <a:cubicBezTo>
                    <a:pt x="4786" y="1378"/>
                    <a:pt x="4786" y="1378"/>
                    <a:pt x="4786" y="1378"/>
                  </a:cubicBezTo>
                  <a:cubicBezTo>
                    <a:pt x="4769" y="1379"/>
                    <a:pt x="4769" y="1379"/>
                    <a:pt x="4769" y="1379"/>
                  </a:cubicBezTo>
                  <a:cubicBezTo>
                    <a:pt x="4762" y="1360"/>
                    <a:pt x="4762" y="1360"/>
                    <a:pt x="4762" y="1360"/>
                  </a:cubicBezTo>
                  <a:cubicBezTo>
                    <a:pt x="4762" y="1360"/>
                    <a:pt x="4752" y="1362"/>
                    <a:pt x="4740" y="1350"/>
                  </a:cubicBezTo>
                  <a:cubicBezTo>
                    <a:pt x="4728" y="1337"/>
                    <a:pt x="4732" y="1321"/>
                    <a:pt x="4732" y="1321"/>
                  </a:cubicBezTo>
                  <a:cubicBezTo>
                    <a:pt x="4712" y="1296"/>
                    <a:pt x="4712" y="1296"/>
                    <a:pt x="4712" y="1296"/>
                  </a:cubicBezTo>
                  <a:cubicBezTo>
                    <a:pt x="4698" y="1297"/>
                    <a:pt x="4698" y="1297"/>
                    <a:pt x="4698" y="1297"/>
                  </a:cubicBezTo>
                  <a:cubicBezTo>
                    <a:pt x="4689" y="1278"/>
                    <a:pt x="4689" y="1278"/>
                    <a:pt x="4689" y="1278"/>
                  </a:cubicBezTo>
                  <a:cubicBezTo>
                    <a:pt x="4662" y="1258"/>
                    <a:pt x="4662" y="1258"/>
                    <a:pt x="4662" y="1258"/>
                  </a:cubicBezTo>
                  <a:cubicBezTo>
                    <a:pt x="4654" y="1242"/>
                    <a:pt x="4654" y="1242"/>
                    <a:pt x="4654" y="1242"/>
                  </a:cubicBezTo>
                  <a:cubicBezTo>
                    <a:pt x="4654" y="1242"/>
                    <a:pt x="4636" y="1229"/>
                    <a:pt x="4629" y="1234"/>
                  </a:cubicBezTo>
                  <a:cubicBezTo>
                    <a:pt x="4622" y="1238"/>
                    <a:pt x="4668" y="1271"/>
                    <a:pt x="4662" y="1274"/>
                  </a:cubicBezTo>
                  <a:close/>
                  <a:moveTo>
                    <a:pt x="4784" y="2665"/>
                  </a:moveTo>
                  <a:cubicBezTo>
                    <a:pt x="4799" y="2665"/>
                    <a:pt x="4799" y="2665"/>
                    <a:pt x="4799" y="2665"/>
                  </a:cubicBezTo>
                  <a:cubicBezTo>
                    <a:pt x="4782" y="2653"/>
                    <a:pt x="4782" y="2653"/>
                    <a:pt x="4782" y="2653"/>
                  </a:cubicBezTo>
                  <a:lnTo>
                    <a:pt x="4784" y="2665"/>
                  </a:lnTo>
                  <a:close/>
                  <a:moveTo>
                    <a:pt x="4798" y="2614"/>
                  </a:moveTo>
                  <a:cubicBezTo>
                    <a:pt x="4800" y="2623"/>
                    <a:pt x="4804" y="2623"/>
                    <a:pt x="4804" y="2623"/>
                  </a:cubicBezTo>
                  <a:cubicBezTo>
                    <a:pt x="4814" y="2625"/>
                    <a:pt x="4815" y="2615"/>
                    <a:pt x="4815" y="2615"/>
                  </a:cubicBezTo>
                  <a:cubicBezTo>
                    <a:pt x="4815" y="2615"/>
                    <a:pt x="4830" y="2614"/>
                    <a:pt x="4823" y="2603"/>
                  </a:cubicBezTo>
                  <a:cubicBezTo>
                    <a:pt x="4816" y="2593"/>
                    <a:pt x="4795" y="2605"/>
                    <a:pt x="4798" y="2614"/>
                  </a:cubicBezTo>
                  <a:close/>
                  <a:moveTo>
                    <a:pt x="5150" y="2180"/>
                  </a:moveTo>
                  <a:cubicBezTo>
                    <a:pt x="5151" y="2166"/>
                    <a:pt x="5152" y="2140"/>
                    <a:pt x="5146" y="2128"/>
                  </a:cubicBezTo>
                  <a:cubicBezTo>
                    <a:pt x="5140" y="2116"/>
                    <a:pt x="5116" y="2099"/>
                    <a:pt x="5119" y="2082"/>
                  </a:cubicBezTo>
                  <a:cubicBezTo>
                    <a:pt x="5122" y="2065"/>
                    <a:pt x="5138" y="2070"/>
                    <a:pt x="5138" y="2070"/>
                  </a:cubicBezTo>
                  <a:cubicBezTo>
                    <a:pt x="5135" y="2043"/>
                    <a:pt x="5135" y="2043"/>
                    <a:pt x="5135" y="2043"/>
                  </a:cubicBezTo>
                  <a:cubicBezTo>
                    <a:pt x="5127" y="2037"/>
                    <a:pt x="5127" y="2037"/>
                    <a:pt x="5127" y="2037"/>
                  </a:cubicBezTo>
                  <a:cubicBezTo>
                    <a:pt x="5137" y="2030"/>
                    <a:pt x="5137" y="2030"/>
                    <a:pt x="5137" y="2030"/>
                  </a:cubicBezTo>
                  <a:cubicBezTo>
                    <a:pt x="5137" y="2030"/>
                    <a:pt x="5132" y="2012"/>
                    <a:pt x="5128" y="2002"/>
                  </a:cubicBezTo>
                  <a:cubicBezTo>
                    <a:pt x="5124" y="1992"/>
                    <a:pt x="5110" y="1984"/>
                    <a:pt x="5110" y="1984"/>
                  </a:cubicBezTo>
                  <a:cubicBezTo>
                    <a:pt x="5106" y="1971"/>
                    <a:pt x="5106" y="1971"/>
                    <a:pt x="5106" y="1971"/>
                  </a:cubicBezTo>
                  <a:cubicBezTo>
                    <a:pt x="5106" y="1971"/>
                    <a:pt x="5091" y="1964"/>
                    <a:pt x="5082" y="1957"/>
                  </a:cubicBezTo>
                  <a:cubicBezTo>
                    <a:pt x="5073" y="1950"/>
                    <a:pt x="5058" y="1934"/>
                    <a:pt x="5058" y="1925"/>
                  </a:cubicBezTo>
                  <a:cubicBezTo>
                    <a:pt x="5058" y="1916"/>
                    <a:pt x="5055" y="1912"/>
                    <a:pt x="5055" y="1912"/>
                  </a:cubicBezTo>
                  <a:cubicBezTo>
                    <a:pt x="5055" y="1912"/>
                    <a:pt x="5032" y="1895"/>
                    <a:pt x="5029" y="1907"/>
                  </a:cubicBezTo>
                  <a:cubicBezTo>
                    <a:pt x="5026" y="1919"/>
                    <a:pt x="5038" y="1922"/>
                    <a:pt x="5038" y="1922"/>
                  </a:cubicBezTo>
                  <a:cubicBezTo>
                    <a:pt x="5045" y="1918"/>
                    <a:pt x="5045" y="1918"/>
                    <a:pt x="5045" y="1918"/>
                  </a:cubicBezTo>
                  <a:cubicBezTo>
                    <a:pt x="5045" y="1918"/>
                    <a:pt x="5053" y="1937"/>
                    <a:pt x="5049" y="1937"/>
                  </a:cubicBezTo>
                  <a:cubicBezTo>
                    <a:pt x="5045" y="1937"/>
                    <a:pt x="5040" y="1930"/>
                    <a:pt x="5040" y="1930"/>
                  </a:cubicBezTo>
                  <a:cubicBezTo>
                    <a:pt x="5031" y="1939"/>
                    <a:pt x="5031" y="1939"/>
                    <a:pt x="5031" y="1939"/>
                  </a:cubicBezTo>
                  <a:cubicBezTo>
                    <a:pt x="5018" y="1918"/>
                    <a:pt x="5018" y="1918"/>
                    <a:pt x="5018" y="1918"/>
                  </a:cubicBezTo>
                  <a:cubicBezTo>
                    <a:pt x="5006" y="1918"/>
                    <a:pt x="5006" y="1918"/>
                    <a:pt x="5006" y="1918"/>
                  </a:cubicBezTo>
                  <a:cubicBezTo>
                    <a:pt x="5020" y="1942"/>
                    <a:pt x="5020" y="1942"/>
                    <a:pt x="5020" y="1942"/>
                  </a:cubicBezTo>
                  <a:cubicBezTo>
                    <a:pt x="5008" y="1945"/>
                    <a:pt x="5008" y="1945"/>
                    <a:pt x="5008" y="1945"/>
                  </a:cubicBezTo>
                  <a:cubicBezTo>
                    <a:pt x="5027" y="1977"/>
                    <a:pt x="5027" y="1977"/>
                    <a:pt x="5027" y="1977"/>
                  </a:cubicBezTo>
                  <a:cubicBezTo>
                    <a:pt x="5020" y="1985"/>
                    <a:pt x="5020" y="1985"/>
                    <a:pt x="5020" y="1985"/>
                  </a:cubicBezTo>
                  <a:cubicBezTo>
                    <a:pt x="5020" y="1985"/>
                    <a:pt x="5056" y="2003"/>
                    <a:pt x="5054" y="2018"/>
                  </a:cubicBezTo>
                  <a:cubicBezTo>
                    <a:pt x="5052" y="2033"/>
                    <a:pt x="5046" y="2054"/>
                    <a:pt x="5046" y="2054"/>
                  </a:cubicBezTo>
                  <a:cubicBezTo>
                    <a:pt x="5044" y="2072"/>
                    <a:pt x="5044" y="2072"/>
                    <a:pt x="5044" y="2072"/>
                  </a:cubicBezTo>
                  <a:cubicBezTo>
                    <a:pt x="5044" y="2072"/>
                    <a:pt x="5065" y="2085"/>
                    <a:pt x="5055" y="2092"/>
                  </a:cubicBezTo>
                  <a:cubicBezTo>
                    <a:pt x="5045" y="2099"/>
                    <a:pt x="5037" y="2095"/>
                    <a:pt x="5037" y="2095"/>
                  </a:cubicBezTo>
                  <a:cubicBezTo>
                    <a:pt x="5037" y="2095"/>
                    <a:pt x="5044" y="2125"/>
                    <a:pt x="5033" y="2131"/>
                  </a:cubicBezTo>
                  <a:cubicBezTo>
                    <a:pt x="5022" y="2137"/>
                    <a:pt x="4999" y="2145"/>
                    <a:pt x="4999" y="2145"/>
                  </a:cubicBezTo>
                  <a:cubicBezTo>
                    <a:pt x="4999" y="2154"/>
                    <a:pt x="4999" y="2154"/>
                    <a:pt x="4999" y="2154"/>
                  </a:cubicBezTo>
                  <a:cubicBezTo>
                    <a:pt x="4999" y="2154"/>
                    <a:pt x="4988" y="2158"/>
                    <a:pt x="4979" y="2148"/>
                  </a:cubicBezTo>
                  <a:cubicBezTo>
                    <a:pt x="4970" y="2138"/>
                    <a:pt x="4973" y="2129"/>
                    <a:pt x="4973" y="2129"/>
                  </a:cubicBezTo>
                  <a:cubicBezTo>
                    <a:pt x="4976" y="2116"/>
                    <a:pt x="4976" y="2116"/>
                    <a:pt x="4976" y="2116"/>
                  </a:cubicBezTo>
                  <a:cubicBezTo>
                    <a:pt x="4976" y="2116"/>
                    <a:pt x="4950" y="2121"/>
                    <a:pt x="4954" y="2131"/>
                  </a:cubicBezTo>
                  <a:cubicBezTo>
                    <a:pt x="4958" y="2141"/>
                    <a:pt x="4971" y="2155"/>
                    <a:pt x="4969" y="2162"/>
                  </a:cubicBezTo>
                  <a:cubicBezTo>
                    <a:pt x="4967" y="2169"/>
                    <a:pt x="4953" y="2185"/>
                    <a:pt x="4957" y="2195"/>
                  </a:cubicBezTo>
                  <a:cubicBezTo>
                    <a:pt x="4961" y="2205"/>
                    <a:pt x="4974" y="2220"/>
                    <a:pt x="4964" y="2221"/>
                  </a:cubicBezTo>
                  <a:cubicBezTo>
                    <a:pt x="4954" y="2222"/>
                    <a:pt x="4928" y="2210"/>
                    <a:pt x="4919" y="2211"/>
                  </a:cubicBezTo>
                  <a:cubicBezTo>
                    <a:pt x="4910" y="2212"/>
                    <a:pt x="4871" y="2227"/>
                    <a:pt x="4868" y="2227"/>
                  </a:cubicBezTo>
                  <a:cubicBezTo>
                    <a:pt x="4865" y="2227"/>
                    <a:pt x="4849" y="2227"/>
                    <a:pt x="4849" y="2227"/>
                  </a:cubicBezTo>
                  <a:cubicBezTo>
                    <a:pt x="4841" y="2219"/>
                    <a:pt x="4841" y="2219"/>
                    <a:pt x="4841" y="2219"/>
                  </a:cubicBezTo>
                  <a:cubicBezTo>
                    <a:pt x="4819" y="2236"/>
                    <a:pt x="4819" y="2236"/>
                    <a:pt x="4819" y="2236"/>
                  </a:cubicBezTo>
                  <a:cubicBezTo>
                    <a:pt x="4819" y="2236"/>
                    <a:pt x="4792" y="2281"/>
                    <a:pt x="4788" y="2281"/>
                  </a:cubicBezTo>
                  <a:cubicBezTo>
                    <a:pt x="4784" y="2281"/>
                    <a:pt x="4769" y="2282"/>
                    <a:pt x="4769" y="2282"/>
                  </a:cubicBezTo>
                  <a:cubicBezTo>
                    <a:pt x="4769" y="2282"/>
                    <a:pt x="4774" y="2306"/>
                    <a:pt x="4781" y="2306"/>
                  </a:cubicBezTo>
                  <a:cubicBezTo>
                    <a:pt x="4788" y="2306"/>
                    <a:pt x="4800" y="2302"/>
                    <a:pt x="4800" y="2302"/>
                  </a:cubicBezTo>
                  <a:cubicBezTo>
                    <a:pt x="4800" y="2302"/>
                    <a:pt x="4819" y="2313"/>
                    <a:pt x="4824" y="2311"/>
                  </a:cubicBezTo>
                  <a:cubicBezTo>
                    <a:pt x="4829" y="2309"/>
                    <a:pt x="4831" y="2288"/>
                    <a:pt x="4831" y="2288"/>
                  </a:cubicBezTo>
                  <a:cubicBezTo>
                    <a:pt x="4846" y="2296"/>
                    <a:pt x="4846" y="2296"/>
                    <a:pt x="4846" y="2296"/>
                  </a:cubicBezTo>
                  <a:cubicBezTo>
                    <a:pt x="4846" y="2296"/>
                    <a:pt x="4880" y="2279"/>
                    <a:pt x="4885" y="2276"/>
                  </a:cubicBezTo>
                  <a:cubicBezTo>
                    <a:pt x="4890" y="2273"/>
                    <a:pt x="4903" y="2282"/>
                    <a:pt x="4911" y="2281"/>
                  </a:cubicBezTo>
                  <a:cubicBezTo>
                    <a:pt x="4919" y="2280"/>
                    <a:pt x="4904" y="2265"/>
                    <a:pt x="4921" y="2265"/>
                  </a:cubicBezTo>
                  <a:cubicBezTo>
                    <a:pt x="4938" y="2265"/>
                    <a:pt x="4942" y="2274"/>
                    <a:pt x="4942" y="2274"/>
                  </a:cubicBezTo>
                  <a:cubicBezTo>
                    <a:pt x="4942" y="2274"/>
                    <a:pt x="4962" y="2261"/>
                    <a:pt x="4966" y="2269"/>
                  </a:cubicBezTo>
                  <a:cubicBezTo>
                    <a:pt x="4970" y="2277"/>
                    <a:pt x="4957" y="2296"/>
                    <a:pt x="4957" y="2296"/>
                  </a:cubicBezTo>
                  <a:cubicBezTo>
                    <a:pt x="4957" y="2296"/>
                    <a:pt x="4977" y="2335"/>
                    <a:pt x="4997" y="2335"/>
                  </a:cubicBezTo>
                  <a:cubicBezTo>
                    <a:pt x="5017" y="2335"/>
                    <a:pt x="5015" y="2297"/>
                    <a:pt x="5015" y="2297"/>
                  </a:cubicBezTo>
                  <a:cubicBezTo>
                    <a:pt x="5037" y="2293"/>
                    <a:pt x="5037" y="2293"/>
                    <a:pt x="5037" y="2293"/>
                  </a:cubicBezTo>
                  <a:cubicBezTo>
                    <a:pt x="5037" y="2293"/>
                    <a:pt x="5020" y="2273"/>
                    <a:pt x="5017" y="2272"/>
                  </a:cubicBezTo>
                  <a:cubicBezTo>
                    <a:pt x="5014" y="2271"/>
                    <a:pt x="5005" y="2264"/>
                    <a:pt x="5005" y="2264"/>
                  </a:cubicBezTo>
                  <a:cubicBezTo>
                    <a:pt x="5016" y="2249"/>
                    <a:pt x="5016" y="2249"/>
                    <a:pt x="5016" y="2249"/>
                  </a:cubicBezTo>
                  <a:cubicBezTo>
                    <a:pt x="5025" y="2248"/>
                    <a:pt x="5019" y="2262"/>
                    <a:pt x="5029" y="2262"/>
                  </a:cubicBezTo>
                  <a:cubicBezTo>
                    <a:pt x="5039" y="2262"/>
                    <a:pt x="5042" y="2275"/>
                    <a:pt x="5042" y="2275"/>
                  </a:cubicBezTo>
                  <a:cubicBezTo>
                    <a:pt x="5054" y="2266"/>
                    <a:pt x="5054" y="2266"/>
                    <a:pt x="5054" y="2266"/>
                  </a:cubicBezTo>
                  <a:cubicBezTo>
                    <a:pt x="5054" y="2266"/>
                    <a:pt x="5069" y="2274"/>
                    <a:pt x="5084" y="2270"/>
                  </a:cubicBezTo>
                  <a:cubicBezTo>
                    <a:pt x="5099" y="2266"/>
                    <a:pt x="5081" y="2245"/>
                    <a:pt x="5098" y="2247"/>
                  </a:cubicBezTo>
                  <a:cubicBezTo>
                    <a:pt x="5115" y="2249"/>
                    <a:pt x="5106" y="2277"/>
                    <a:pt x="5117" y="2271"/>
                  </a:cubicBezTo>
                  <a:cubicBezTo>
                    <a:pt x="5128" y="2265"/>
                    <a:pt x="5110" y="2242"/>
                    <a:pt x="5118" y="2237"/>
                  </a:cubicBezTo>
                  <a:cubicBezTo>
                    <a:pt x="5126" y="2232"/>
                    <a:pt x="5131" y="2234"/>
                    <a:pt x="5131" y="2234"/>
                  </a:cubicBezTo>
                  <a:cubicBezTo>
                    <a:pt x="5131" y="2234"/>
                    <a:pt x="5133" y="2203"/>
                    <a:pt x="5145" y="2215"/>
                  </a:cubicBezTo>
                  <a:cubicBezTo>
                    <a:pt x="5157" y="2227"/>
                    <a:pt x="5138" y="2252"/>
                    <a:pt x="5158" y="2251"/>
                  </a:cubicBezTo>
                  <a:cubicBezTo>
                    <a:pt x="5178" y="2250"/>
                    <a:pt x="5168" y="2219"/>
                    <a:pt x="5168" y="2219"/>
                  </a:cubicBezTo>
                  <a:cubicBezTo>
                    <a:pt x="5181" y="2212"/>
                    <a:pt x="5181" y="2212"/>
                    <a:pt x="5181" y="2212"/>
                  </a:cubicBezTo>
                  <a:cubicBezTo>
                    <a:pt x="5181" y="2212"/>
                    <a:pt x="5149" y="2194"/>
                    <a:pt x="5150" y="2180"/>
                  </a:cubicBezTo>
                  <a:close/>
                  <a:moveTo>
                    <a:pt x="5125" y="1759"/>
                  </a:moveTo>
                  <a:cubicBezTo>
                    <a:pt x="5118" y="1753"/>
                    <a:pt x="5113" y="1777"/>
                    <a:pt x="5113" y="1777"/>
                  </a:cubicBezTo>
                  <a:cubicBezTo>
                    <a:pt x="5113" y="1777"/>
                    <a:pt x="5045" y="1761"/>
                    <a:pt x="5030" y="1750"/>
                  </a:cubicBezTo>
                  <a:cubicBezTo>
                    <a:pt x="5014" y="1739"/>
                    <a:pt x="4940" y="1681"/>
                    <a:pt x="4930" y="1692"/>
                  </a:cubicBezTo>
                  <a:cubicBezTo>
                    <a:pt x="4920" y="1703"/>
                    <a:pt x="4962" y="1738"/>
                    <a:pt x="4962" y="1738"/>
                  </a:cubicBezTo>
                  <a:cubicBezTo>
                    <a:pt x="4964" y="1753"/>
                    <a:pt x="4964" y="1753"/>
                    <a:pt x="4964" y="1753"/>
                  </a:cubicBezTo>
                  <a:cubicBezTo>
                    <a:pt x="4964" y="1753"/>
                    <a:pt x="4981" y="1764"/>
                    <a:pt x="4981" y="1771"/>
                  </a:cubicBezTo>
                  <a:cubicBezTo>
                    <a:pt x="4981" y="1778"/>
                    <a:pt x="4974" y="1791"/>
                    <a:pt x="4974" y="1791"/>
                  </a:cubicBezTo>
                  <a:cubicBezTo>
                    <a:pt x="4974" y="1791"/>
                    <a:pt x="4992" y="1813"/>
                    <a:pt x="4987" y="1814"/>
                  </a:cubicBezTo>
                  <a:cubicBezTo>
                    <a:pt x="4981" y="1815"/>
                    <a:pt x="4949" y="1806"/>
                    <a:pt x="4944" y="1804"/>
                  </a:cubicBezTo>
                  <a:cubicBezTo>
                    <a:pt x="4938" y="1803"/>
                    <a:pt x="4959" y="1824"/>
                    <a:pt x="4959" y="1824"/>
                  </a:cubicBezTo>
                  <a:cubicBezTo>
                    <a:pt x="4942" y="1842"/>
                    <a:pt x="4942" y="1842"/>
                    <a:pt x="4942" y="1842"/>
                  </a:cubicBezTo>
                  <a:cubicBezTo>
                    <a:pt x="4942" y="1842"/>
                    <a:pt x="4948" y="1854"/>
                    <a:pt x="4951" y="1860"/>
                  </a:cubicBezTo>
                  <a:cubicBezTo>
                    <a:pt x="4953" y="1865"/>
                    <a:pt x="4980" y="1879"/>
                    <a:pt x="4980" y="1879"/>
                  </a:cubicBezTo>
                  <a:cubicBezTo>
                    <a:pt x="4980" y="1879"/>
                    <a:pt x="4971" y="1912"/>
                    <a:pt x="4994" y="1911"/>
                  </a:cubicBezTo>
                  <a:cubicBezTo>
                    <a:pt x="5004" y="1910"/>
                    <a:pt x="4988" y="1892"/>
                    <a:pt x="5000" y="1892"/>
                  </a:cubicBezTo>
                  <a:cubicBezTo>
                    <a:pt x="5013" y="1892"/>
                    <a:pt x="5023" y="1892"/>
                    <a:pt x="5023" y="1892"/>
                  </a:cubicBezTo>
                  <a:cubicBezTo>
                    <a:pt x="5027" y="1886"/>
                    <a:pt x="5027" y="1886"/>
                    <a:pt x="5027" y="1886"/>
                  </a:cubicBezTo>
                  <a:cubicBezTo>
                    <a:pt x="5002" y="1870"/>
                    <a:pt x="5002" y="1870"/>
                    <a:pt x="5002" y="1870"/>
                  </a:cubicBezTo>
                  <a:cubicBezTo>
                    <a:pt x="4989" y="1870"/>
                    <a:pt x="4989" y="1870"/>
                    <a:pt x="4989" y="1870"/>
                  </a:cubicBezTo>
                  <a:cubicBezTo>
                    <a:pt x="4989" y="1870"/>
                    <a:pt x="4955" y="1857"/>
                    <a:pt x="4971" y="1850"/>
                  </a:cubicBezTo>
                  <a:cubicBezTo>
                    <a:pt x="4988" y="1843"/>
                    <a:pt x="4999" y="1860"/>
                    <a:pt x="4999" y="1860"/>
                  </a:cubicBezTo>
                  <a:cubicBezTo>
                    <a:pt x="4999" y="1860"/>
                    <a:pt x="5013" y="1849"/>
                    <a:pt x="5023" y="1847"/>
                  </a:cubicBezTo>
                  <a:cubicBezTo>
                    <a:pt x="5032" y="1846"/>
                    <a:pt x="5103" y="1883"/>
                    <a:pt x="5109" y="1879"/>
                  </a:cubicBezTo>
                  <a:cubicBezTo>
                    <a:pt x="5114" y="1875"/>
                    <a:pt x="5095" y="1836"/>
                    <a:pt x="5113" y="1829"/>
                  </a:cubicBezTo>
                  <a:cubicBezTo>
                    <a:pt x="5131" y="1822"/>
                    <a:pt x="5129" y="1838"/>
                    <a:pt x="5147" y="1828"/>
                  </a:cubicBezTo>
                  <a:cubicBezTo>
                    <a:pt x="5165" y="1818"/>
                    <a:pt x="5168" y="1811"/>
                    <a:pt x="5168" y="1811"/>
                  </a:cubicBezTo>
                  <a:cubicBezTo>
                    <a:pt x="5132" y="1788"/>
                    <a:pt x="5132" y="1788"/>
                    <a:pt x="5132" y="1788"/>
                  </a:cubicBezTo>
                  <a:cubicBezTo>
                    <a:pt x="5132" y="1788"/>
                    <a:pt x="5132" y="1764"/>
                    <a:pt x="5125" y="1759"/>
                  </a:cubicBezTo>
                  <a:close/>
                  <a:moveTo>
                    <a:pt x="4928" y="2299"/>
                  </a:moveTo>
                  <a:cubicBezTo>
                    <a:pt x="4928" y="2299"/>
                    <a:pt x="4911" y="2286"/>
                    <a:pt x="4902" y="2287"/>
                  </a:cubicBezTo>
                  <a:cubicBezTo>
                    <a:pt x="4882" y="2289"/>
                    <a:pt x="4889" y="2309"/>
                    <a:pt x="4889" y="2309"/>
                  </a:cubicBezTo>
                  <a:cubicBezTo>
                    <a:pt x="4889" y="2309"/>
                    <a:pt x="4872" y="2303"/>
                    <a:pt x="4862" y="2305"/>
                  </a:cubicBezTo>
                  <a:cubicBezTo>
                    <a:pt x="4852" y="2307"/>
                    <a:pt x="4859" y="2329"/>
                    <a:pt x="4859" y="2329"/>
                  </a:cubicBezTo>
                  <a:cubicBezTo>
                    <a:pt x="4847" y="2340"/>
                    <a:pt x="4847" y="2340"/>
                    <a:pt x="4847" y="2340"/>
                  </a:cubicBezTo>
                  <a:cubicBezTo>
                    <a:pt x="4847" y="2340"/>
                    <a:pt x="4860" y="2348"/>
                    <a:pt x="4866" y="2355"/>
                  </a:cubicBezTo>
                  <a:cubicBezTo>
                    <a:pt x="4872" y="2362"/>
                    <a:pt x="4895" y="2376"/>
                    <a:pt x="4895" y="2376"/>
                  </a:cubicBezTo>
                  <a:cubicBezTo>
                    <a:pt x="4895" y="2376"/>
                    <a:pt x="4889" y="2345"/>
                    <a:pt x="4904" y="2335"/>
                  </a:cubicBezTo>
                  <a:cubicBezTo>
                    <a:pt x="4919" y="2325"/>
                    <a:pt x="4941" y="2353"/>
                    <a:pt x="4941" y="2353"/>
                  </a:cubicBezTo>
                  <a:cubicBezTo>
                    <a:pt x="4941" y="2353"/>
                    <a:pt x="4946" y="2331"/>
                    <a:pt x="4948" y="2319"/>
                  </a:cubicBezTo>
                  <a:cubicBezTo>
                    <a:pt x="4950" y="2307"/>
                    <a:pt x="4941" y="2296"/>
                    <a:pt x="4941" y="2296"/>
                  </a:cubicBezTo>
                  <a:lnTo>
                    <a:pt x="4928" y="2299"/>
                  </a:lnTo>
                  <a:close/>
                  <a:moveTo>
                    <a:pt x="5221" y="1700"/>
                  </a:moveTo>
                  <a:cubicBezTo>
                    <a:pt x="5194" y="1696"/>
                    <a:pt x="5194" y="1696"/>
                    <a:pt x="5194" y="1696"/>
                  </a:cubicBezTo>
                  <a:cubicBezTo>
                    <a:pt x="5181" y="1743"/>
                    <a:pt x="5181" y="1743"/>
                    <a:pt x="5181" y="1743"/>
                  </a:cubicBezTo>
                  <a:cubicBezTo>
                    <a:pt x="5188" y="1745"/>
                    <a:pt x="5188" y="1745"/>
                    <a:pt x="5188" y="1745"/>
                  </a:cubicBezTo>
                  <a:cubicBezTo>
                    <a:pt x="5200" y="1721"/>
                    <a:pt x="5200" y="1721"/>
                    <a:pt x="5200" y="1721"/>
                  </a:cubicBezTo>
                  <a:cubicBezTo>
                    <a:pt x="5233" y="1703"/>
                    <a:pt x="5233" y="1703"/>
                    <a:pt x="5233" y="1703"/>
                  </a:cubicBezTo>
                  <a:cubicBezTo>
                    <a:pt x="5224" y="1687"/>
                    <a:pt x="5224" y="1687"/>
                    <a:pt x="5224" y="1687"/>
                  </a:cubicBezTo>
                  <a:lnTo>
                    <a:pt x="5221" y="1700"/>
                  </a:lnTo>
                  <a:close/>
                  <a:moveTo>
                    <a:pt x="5157" y="1743"/>
                  </a:moveTo>
                  <a:cubicBezTo>
                    <a:pt x="5145" y="1782"/>
                    <a:pt x="5145" y="1782"/>
                    <a:pt x="5145" y="1782"/>
                  </a:cubicBezTo>
                  <a:cubicBezTo>
                    <a:pt x="5154" y="1779"/>
                    <a:pt x="5154" y="1779"/>
                    <a:pt x="5154" y="1779"/>
                  </a:cubicBezTo>
                  <a:cubicBezTo>
                    <a:pt x="5170" y="1752"/>
                    <a:pt x="5170" y="1752"/>
                    <a:pt x="5170" y="1752"/>
                  </a:cubicBezTo>
                  <a:lnTo>
                    <a:pt x="5157" y="1743"/>
                  </a:lnTo>
                  <a:close/>
                  <a:moveTo>
                    <a:pt x="4842" y="2473"/>
                  </a:moveTo>
                  <a:cubicBezTo>
                    <a:pt x="4842" y="2477"/>
                    <a:pt x="4838" y="2486"/>
                    <a:pt x="4838" y="2486"/>
                  </a:cubicBezTo>
                  <a:cubicBezTo>
                    <a:pt x="4847" y="2506"/>
                    <a:pt x="4847" y="2506"/>
                    <a:pt x="4847" y="2506"/>
                  </a:cubicBezTo>
                  <a:cubicBezTo>
                    <a:pt x="4848" y="2495"/>
                    <a:pt x="4848" y="2495"/>
                    <a:pt x="4848" y="2495"/>
                  </a:cubicBezTo>
                  <a:cubicBezTo>
                    <a:pt x="4848" y="2495"/>
                    <a:pt x="4842" y="2469"/>
                    <a:pt x="4842" y="2473"/>
                  </a:cubicBezTo>
                  <a:close/>
                  <a:moveTo>
                    <a:pt x="5014" y="2105"/>
                  </a:moveTo>
                  <a:cubicBezTo>
                    <a:pt x="5022" y="2104"/>
                    <a:pt x="5022" y="2104"/>
                    <a:pt x="5022" y="2104"/>
                  </a:cubicBezTo>
                  <a:cubicBezTo>
                    <a:pt x="5021" y="2088"/>
                    <a:pt x="5021" y="2088"/>
                    <a:pt x="5021" y="2088"/>
                  </a:cubicBezTo>
                  <a:cubicBezTo>
                    <a:pt x="5015" y="2086"/>
                    <a:pt x="5015" y="2086"/>
                    <a:pt x="5015" y="2086"/>
                  </a:cubicBezTo>
                  <a:cubicBezTo>
                    <a:pt x="5005" y="2073"/>
                    <a:pt x="5005" y="2073"/>
                    <a:pt x="5005" y="2073"/>
                  </a:cubicBezTo>
                  <a:cubicBezTo>
                    <a:pt x="5001" y="2081"/>
                    <a:pt x="5001" y="2081"/>
                    <a:pt x="5001" y="2081"/>
                  </a:cubicBezTo>
                  <a:cubicBezTo>
                    <a:pt x="5009" y="2090"/>
                    <a:pt x="5009" y="2090"/>
                    <a:pt x="5009" y="2090"/>
                  </a:cubicBezTo>
                  <a:lnTo>
                    <a:pt x="5014" y="2105"/>
                  </a:lnTo>
                  <a:close/>
                </a:path>
              </a:pathLst>
            </a:custGeom>
            <a:grpFill/>
            <a:ln w="3175">
              <a:solidFill>
                <a:schemeClr val="accent6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latin typeface="+mj-lt"/>
                <a:cs typeface="Calibri" pitchFamily="34" charset="0"/>
              </a:endParaRPr>
            </a:p>
          </p:txBody>
        </p:sp>
        <p:sp>
          <p:nvSpPr>
            <p:cNvPr id="20" name="Europa">
              <a:extLst>
                <a:ext uri="{FF2B5EF4-FFF2-40B4-BE49-F238E27FC236}">
                  <a16:creationId xmlns:a16="http://schemas.microsoft.com/office/drawing/2014/main" id="{5E327D88-BAEE-4435-88CC-4A43C2A6E3AC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216889" y="1592985"/>
              <a:ext cx="2079426" cy="1435890"/>
            </a:xfrm>
            <a:custGeom>
              <a:avLst/>
              <a:gdLst>
                <a:gd name="T0" fmla="*/ 2147483647 w 3210"/>
                <a:gd name="T1" fmla="*/ 2147483647 h 2217"/>
                <a:gd name="T2" fmla="*/ 2147483647 w 3210"/>
                <a:gd name="T3" fmla="*/ 2147483647 h 2217"/>
                <a:gd name="T4" fmla="*/ 2147483647 w 3210"/>
                <a:gd name="T5" fmla="*/ 2147483647 h 2217"/>
                <a:gd name="T6" fmla="*/ 2147483647 w 3210"/>
                <a:gd name="T7" fmla="*/ 2147483647 h 2217"/>
                <a:gd name="T8" fmla="*/ 2147483647 w 3210"/>
                <a:gd name="T9" fmla="*/ 2147483647 h 2217"/>
                <a:gd name="T10" fmla="*/ 2147483647 w 3210"/>
                <a:gd name="T11" fmla="*/ 2147483647 h 2217"/>
                <a:gd name="T12" fmla="*/ 2147483647 w 3210"/>
                <a:gd name="T13" fmla="*/ 2147483647 h 2217"/>
                <a:gd name="T14" fmla="*/ 2147483647 w 3210"/>
                <a:gd name="T15" fmla="*/ 2147483647 h 2217"/>
                <a:gd name="T16" fmla="*/ 2147483647 w 3210"/>
                <a:gd name="T17" fmla="*/ 2147483647 h 2217"/>
                <a:gd name="T18" fmla="*/ 2147483647 w 3210"/>
                <a:gd name="T19" fmla="*/ 2147483647 h 2217"/>
                <a:gd name="T20" fmla="*/ 2147483647 w 3210"/>
                <a:gd name="T21" fmla="*/ 2147483647 h 2217"/>
                <a:gd name="T22" fmla="*/ 2147483647 w 3210"/>
                <a:gd name="T23" fmla="*/ 2147483647 h 2217"/>
                <a:gd name="T24" fmla="*/ 2147483647 w 3210"/>
                <a:gd name="T25" fmla="*/ 2147483647 h 2217"/>
                <a:gd name="T26" fmla="*/ 2147483647 w 3210"/>
                <a:gd name="T27" fmla="*/ 2147483647 h 2217"/>
                <a:gd name="T28" fmla="*/ 2147483647 w 3210"/>
                <a:gd name="T29" fmla="*/ 2147483647 h 2217"/>
                <a:gd name="T30" fmla="*/ 2147483647 w 3210"/>
                <a:gd name="T31" fmla="*/ 2147483647 h 2217"/>
                <a:gd name="T32" fmla="*/ 2147483647 w 3210"/>
                <a:gd name="T33" fmla="*/ 2147483647 h 2217"/>
                <a:gd name="T34" fmla="*/ 2147483647 w 3210"/>
                <a:gd name="T35" fmla="*/ 2147483647 h 2217"/>
                <a:gd name="T36" fmla="*/ 2147483647 w 3210"/>
                <a:gd name="T37" fmla="*/ 2147483647 h 2217"/>
                <a:gd name="T38" fmla="*/ 2147483647 w 3210"/>
                <a:gd name="T39" fmla="*/ 2147483647 h 2217"/>
                <a:gd name="T40" fmla="*/ 2147483647 w 3210"/>
                <a:gd name="T41" fmla="*/ 2147483647 h 2217"/>
                <a:gd name="T42" fmla="*/ 2147483647 w 3210"/>
                <a:gd name="T43" fmla="*/ 2147483647 h 2217"/>
                <a:gd name="T44" fmla="*/ 2147483647 w 3210"/>
                <a:gd name="T45" fmla="*/ 2147483647 h 2217"/>
                <a:gd name="T46" fmla="*/ 2147483647 w 3210"/>
                <a:gd name="T47" fmla="*/ 2147483647 h 2217"/>
                <a:gd name="T48" fmla="*/ 2147483647 w 3210"/>
                <a:gd name="T49" fmla="*/ 2147483647 h 2217"/>
                <a:gd name="T50" fmla="*/ 2147483647 w 3210"/>
                <a:gd name="T51" fmla="*/ 2147483647 h 2217"/>
                <a:gd name="T52" fmla="*/ 2147483647 w 3210"/>
                <a:gd name="T53" fmla="*/ 2147483647 h 2217"/>
                <a:gd name="T54" fmla="*/ 2147483647 w 3210"/>
                <a:gd name="T55" fmla="*/ 2147483647 h 2217"/>
                <a:gd name="T56" fmla="*/ 2147483647 w 3210"/>
                <a:gd name="T57" fmla="*/ 2147483647 h 2217"/>
                <a:gd name="T58" fmla="*/ 2147483647 w 3210"/>
                <a:gd name="T59" fmla="*/ 2147483647 h 2217"/>
                <a:gd name="T60" fmla="*/ 2147483647 w 3210"/>
                <a:gd name="T61" fmla="*/ 2147483647 h 2217"/>
                <a:gd name="T62" fmla="*/ 2147483647 w 3210"/>
                <a:gd name="T63" fmla="*/ 2147483647 h 2217"/>
                <a:gd name="T64" fmla="*/ 2147483647 w 3210"/>
                <a:gd name="T65" fmla="*/ 2147483647 h 2217"/>
                <a:gd name="T66" fmla="*/ 2147483647 w 3210"/>
                <a:gd name="T67" fmla="*/ 2147483647 h 2217"/>
                <a:gd name="T68" fmla="*/ 2147483647 w 3210"/>
                <a:gd name="T69" fmla="*/ 2147483647 h 2217"/>
                <a:gd name="T70" fmla="*/ 2147483647 w 3210"/>
                <a:gd name="T71" fmla="*/ 2147483647 h 2217"/>
                <a:gd name="T72" fmla="*/ 2147483647 w 3210"/>
                <a:gd name="T73" fmla="*/ 2147483647 h 2217"/>
                <a:gd name="T74" fmla="*/ 2147483647 w 3210"/>
                <a:gd name="T75" fmla="*/ 2147483647 h 2217"/>
                <a:gd name="T76" fmla="*/ 2147483647 w 3210"/>
                <a:gd name="T77" fmla="*/ 2147483647 h 2217"/>
                <a:gd name="T78" fmla="*/ 2147483647 w 3210"/>
                <a:gd name="T79" fmla="*/ 2147483647 h 2217"/>
                <a:gd name="T80" fmla="*/ 2147483647 w 3210"/>
                <a:gd name="T81" fmla="*/ 2147483647 h 2217"/>
                <a:gd name="T82" fmla="*/ 2147483647 w 3210"/>
                <a:gd name="T83" fmla="*/ 2147483647 h 2217"/>
                <a:gd name="T84" fmla="*/ 2147483647 w 3210"/>
                <a:gd name="T85" fmla="*/ 2147483647 h 2217"/>
                <a:gd name="T86" fmla="*/ 2147483647 w 3210"/>
                <a:gd name="T87" fmla="*/ 2147483647 h 2217"/>
                <a:gd name="T88" fmla="*/ 2147483647 w 3210"/>
                <a:gd name="T89" fmla="*/ 2147483647 h 2217"/>
                <a:gd name="T90" fmla="*/ 2147483647 w 3210"/>
                <a:gd name="T91" fmla="*/ 2147483647 h 2217"/>
                <a:gd name="T92" fmla="*/ 2147483647 w 3210"/>
                <a:gd name="T93" fmla="*/ 2147483647 h 2217"/>
                <a:gd name="T94" fmla="*/ 2147483647 w 3210"/>
                <a:gd name="T95" fmla="*/ 2147483647 h 2217"/>
                <a:gd name="T96" fmla="*/ 2147483647 w 3210"/>
                <a:gd name="T97" fmla="*/ 2147483647 h 2217"/>
                <a:gd name="T98" fmla="*/ 2147483647 w 3210"/>
                <a:gd name="T99" fmla="*/ 2147483647 h 2217"/>
                <a:gd name="T100" fmla="*/ 2147483647 w 3210"/>
                <a:gd name="T101" fmla="*/ 2147483647 h 2217"/>
                <a:gd name="T102" fmla="*/ 2147483647 w 3210"/>
                <a:gd name="T103" fmla="*/ 2147483647 h 2217"/>
                <a:gd name="T104" fmla="*/ 2147483647 w 3210"/>
                <a:gd name="T105" fmla="*/ 2147483647 h 2217"/>
                <a:gd name="T106" fmla="*/ 2147483647 w 3210"/>
                <a:gd name="T107" fmla="*/ 2147483647 h 2217"/>
                <a:gd name="T108" fmla="*/ 2147483647 w 3210"/>
                <a:gd name="T109" fmla="*/ 2147483647 h 2217"/>
                <a:gd name="T110" fmla="*/ 2147483647 w 3210"/>
                <a:gd name="T111" fmla="*/ 2147483647 h 2217"/>
                <a:gd name="T112" fmla="*/ 2147483647 w 3210"/>
                <a:gd name="T113" fmla="*/ 2147483647 h 2217"/>
                <a:gd name="T114" fmla="*/ 2147483647 w 3210"/>
                <a:gd name="T115" fmla="*/ 2147483647 h 2217"/>
                <a:gd name="T116" fmla="*/ 2147483647 w 3210"/>
                <a:gd name="T117" fmla="*/ 2147483647 h 2217"/>
                <a:gd name="T118" fmla="*/ 2147483647 w 3210"/>
                <a:gd name="T119" fmla="*/ 2147483647 h 2217"/>
                <a:gd name="T120" fmla="*/ 2147483647 w 3210"/>
                <a:gd name="T121" fmla="*/ 2147483647 h 2217"/>
                <a:gd name="T122" fmla="*/ 2147483647 w 3210"/>
                <a:gd name="T123" fmla="*/ 2147483647 h 2217"/>
                <a:gd name="T124" fmla="*/ 2147483647 w 3210"/>
                <a:gd name="T125" fmla="*/ 2147483647 h 221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210"/>
                <a:gd name="T190" fmla="*/ 0 h 2217"/>
                <a:gd name="T191" fmla="*/ 3210 w 3210"/>
                <a:gd name="T192" fmla="*/ 2217 h 221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210" h="2217">
                  <a:moveTo>
                    <a:pt x="639" y="1136"/>
                  </a:moveTo>
                  <a:cubicBezTo>
                    <a:pt x="645" y="1132"/>
                    <a:pt x="636" y="1119"/>
                    <a:pt x="630" y="1125"/>
                  </a:cubicBezTo>
                  <a:cubicBezTo>
                    <a:pt x="624" y="1131"/>
                    <a:pt x="632" y="1140"/>
                    <a:pt x="639" y="1136"/>
                  </a:cubicBezTo>
                  <a:close/>
                  <a:moveTo>
                    <a:pt x="589" y="1128"/>
                  </a:moveTo>
                  <a:cubicBezTo>
                    <a:pt x="604" y="1128"/>
                    <a:pt x="611" y="1117"/>
                    <a:pt x="600" y="1115"/>
                  </a:cubicBezTo>
                  <a:cubicBezTo>
                    <a:pt x="589" y="1113"/>
                    <a:pt x="580" y="1128"/>
                    <a:pt x="589" y="1128"/>
                  </a:cubicBezTo>
                  <a:close/>
                  <a:moveTo>
                    <a:pt x="659" y="1192"/>
                  </a:moveTo>
                  <a:cubicBezTo>
                    <a:pt x="654" y="1177"/>
                    <a:pt x="649" y="1197"/>
                    <a:pt x="640" y="1205"/>
                  </a:cubicBezTo>
                  <a:cubicBezTo>
                    <a:pt x="640" y="1205"/>
                    <a:pt x="664" y="1207"/>
                    <a:pt x="659" y="1192"/>
                  </a:cubicBezTo>
                  <a:close/>
                  <a:moveTo>
                    <a:pt x="620" y="1123"/>
                  </a:moveTo>
                  <a:cubicBezTo>
                    <a:pt x="612" y="1123"/>
                    <a:pt x="611" y="1129"/>
                    <a:pt x="608" y="1144"/>
                  </a:cubicBezTo>
                  <a:cubicBezTo>
                    <a:pt x="606" y="1156"/>
                    <a:pt x="628" y="1123"/>
                    <a:pt x="620" y="1123"/>
                  </a:cubicBezTo>
                  <a:close/>
                  <a:moveTo>
                    <a:pt x="1205" y="1878"/>
                  </a:moveTo>
                  <a:cubicBezTo>
                    <a:pt x="1193" y="1877"/>
                    <a:pt x="1181" y="1898"/>
                    <a:pt x="1173" y="1898"/>
                  </a:cubicBezTo>
                  <a:cubicBezTo>
                    <a:pt x="1165" y="1898"/>
                    <a:pt x="1154" y="1886"/>
                    <a:pt x="1154" y="1886"/>
                  </a:cubicBezTo>
                  <a:cubicBezTo>
                    <a:pt x="1150" y="1897"/>
                    <a:pt x="1150" y="1897"/>
                    <a:pt x="1150" y="1897"/>
                  </a:cubicBezTo>
                  <a:cubicBezTo>
                    <a:pt x="1150" y="1897"/>
                    <a:pt x="1165" y="1910"/>
                    <a:pt x="1165" y="1920"/>
                  </a:cubicBezTo>
                  <a:cubicBezTo>
                    <a:pt x="1165" y="1930"/>
                    <a:pt x="1161" y="1947"/>
                    <a:pt x="1161" y="1947"/>
                  </a:cubicBezTo>
                  <a:cubicBezTo>
                    <a:pt x="1167" y="1954"/>
                    <a:pt x="1167" y="1954"/>
                    <a:pt x="1167" y="1954"/>
                  </a:cubicBezTo>
                  <a:cubicBezTo>
                    <a:pt x="1159" y="1959"/>
                    <a:pt x="1159" y="1959"/>
                    <a:pt x="1159" y="1959"/>
                  </a:cubicBezTo>
                  <a:cubicBezTo>
                    <a:pt x="1164" y="1990"/>
                    <a:pt x="1164" y="1990"/>
                    <a:pt x="1164" y="1990"/>
                  </a:cubicBezTo>
                  <a:cubicBezTo>
                    <a:pt x="1155" y="1990"/>
                    <a:pt x="1155" y="1990"/>
                    <a:pt x="1155" y="1990"/>
                  </a:cubicBezTo>
                  <a:cubicBezTo>
                    <a:pt x="1168" y="2001"/>
                    <a:pt x="1168" y="2001"/>
                    <a:pt x="1168" y="2001"/>
                  </a:cubicBezTo>
                  <a:cubicBezTo>
                    <a:pt x="1184" y="2001"/>
                    <a:pt x="1189" y="1980"/>
                    <a:pt x="1189" y="1980"/>
                  </a:cubicBezTo>
                  <a:cubicBezTo>
                    <a:pt x="1189" y="1980"/>
                    <a:pt x="1201" y="1996"/>
                    <a:pt x="1210" y="1989"/>
                  </a:cubicBezTo>
                  <a:cubicBezTo>
                    <a:pt x="1219" y="1982"/>
                    <a:pt x="1215" y="1964"/>
                    <a:pt x="1215" y="1964"/>
                  </a:cubicBezTo>
                  <a:cubicBezTo>
                    <a:pt x="1219" y="1954"/>
                    <a:pt x="1219" y="1954"/>
                    <a:pt x="1219" y="1954"/>
                  </a:cubicBezTo>
                  <a:cubicBezTo>
                    <a:pt x="1219" y="1937"/>
                    <a:pt x="1219" y="1937"/>
                    <a:pt x="1219" y="1937"/>
                  </a:cubicBezTo>
                  <a:cubicBezTo>
                    <a:pt x="1219" y="1937"/>
                    <a:pt x="1213" y="1935"/>
                    <a:pt x="1214" y="1930"/>
                  </a:cubicBezTo>
                  <a:cubicBezTo>
                    <a:pt x="1215" y="1925"/>
                    <a:pt x="1226" y="1925"/>
                    <a:pt x="1226" y="1918"/>
                  </a:cubicBezTo>
                  <a:cubicBezTo>
                    <a:pt x="1226" y="1911"/>
                    <a:pt x="1217" y="1879"/>
                    <a:pt x="1205" y="1878"/>
                  </a:cubicBezTo>
                  <a:close/>
                  <a:moveTo>
                    <a:pt x="602" y="1077"/>
                  </a:moveTo>
                  <a:cubicBezTo>
                    <a:pt x="598" y="1077"/>
                    <a:pt x="592" y="1089"/>
                    <a:pt x="596" y="1092"/>
                  </a:cubicBezTo>
                  <a:cubicBezTo>
                    <a:pt x="600" y="1095"/>
                    <a:pt x="613" y="1088"/>
                    <a:pt x="613" y="1088"/>
                  </a:cubicBezTo>
                  <a:cubicBezTo>
                    <a:pt x="613" y="1088"/>
                    <a:pt x="606" y="1077"/>
                    <a:pt x="602" y="1077"/>
                  </a:cubicBezTo>
                  <a:close/>
                  <a:moveTo>
                    <a:pt x="741" y="961"/>
                  </a:moveTo>
                  <a:cubicBezTo>
                    <a:pt x="739" y="971"/>
                    <a:pt x="739" y="971"/>
                    <a:pt x="739" y="971"/>
                  </a:cubicBezTo>
                  <a:cubicBezTo>
                    <a:pt x="748" y="963"/>
                    <a:pt x="748" y="963"/>
                    <a:pt x="748" y="963"/>
                  </a:cubicBezTo>
                  <a:lnTo>
                    <a:pt x="741" y="961"/>
                  </a:lnTo>
                  <a:close/>
                  <a:moveTo>
                    <a:pt x="632" y="1047"/>
                  </a:moveTo>
                  <a:cubicBezTo>
                    <a:pt x="632" y="1047"/>
                    <a:pt x="626" y="1052"/>
                    <a:pt x="623" y="1055"/>
                  </a:cubicBezTo>
                  <a:cubicBezTo>
                    <a:pt x="620" y="1058"/>
                    <a:pt x="618" y="1065"/>
                    <a:pt x="618" y="1065"/>
                  </a:cubicBezTo>
                  <a:cubicBezTo>
                    <a:pt x="607" y="1070"/>
                    <a:pt x="607" y="1070"/>
                    <a:pt x="607" y="1070"/>
                  </a:cubicBezTo>
                  <a:cubicBezTo>
                    <a:pt x="607" y="1070"/>
                    <a:pt x="613" y="1079"/>
                    <a:pt x="621" y="1078"/>
                  </a:cubicBezTo>
                  <a:cubicBezTo>
                    <a:pt x="629" y="1077"/>
                    <a:pt x="636" y="1069"/>
                    <a:pt x="636" y="1069"/>
                  </a:cubicBezTo>
                  <a:cubicBezTo>
                    <a:pt x="635" y="1081"/>
                    <a:pt x="635" y="1081"/>
                    <a:pt x="635" y="1081"/>
                  </a:cubicBezTo>
                  <a:cubicBezTo>
                    <a:pt x="635" y="1081"/>
                    <a:pt x="622" y="1087"/>
                    <a:pt x="617" y="1095"/>
                  </a:cubicBezTo>
                  <a:cubicBezTo>
                    <a:pt x="612" y="1104"/>
                    <a:pt x="618" y="1117"/>
                    <a:pt x="618" y="1117"/>
                  </a:cubicBezTo>
                  <a:cubicBezTo>
                    <a:pt x="618" y="1117"/>
                    <a:pt x="629" y="1109"/>
                    <a:pt x="636" y="1114"/>
                  </a:cubicBezTo>
                  <a:cubicBezTo>
                    <a:pt x="642" y="1119"/>
                    <a:pt x="655" y="1108"/>
                    <a:pt x="655" y="1108"/>
                  </a:cubicBezTo>
                  <a:cubicBezTo>
                    <a:pt x="646" y="1118"/>
                    <a:pt x="646" y="1118"/>
                    <a:pt x="646" y="1118"/>
                  </a:cubicBezTo>
                  <a:cubicBezTo>
                    <a:pt x="651" y="1136"/>
                    <a:pt x="651" y="1136"/>
                    <a:pt x="651" y="1136"/>
                  </a:cubicBezTo>
                  <a:cubicBezTo>
                    <a:pt x="651" y="1136"/>
                    <a:pt x="640" y="1149"/>
                    <a:pt x="632" y="1163"/>
                  </a:cubicBezTo>
                  <a:cubicBezTo>
                    <a:pt x="625" y="1176"/>
                    <a:pt x="648" y="1173"/>
                    <a:pt x="648" y="1173"/>
                  </a:cubicBezTo>
                  <a:cubicBezTo>
                    <a:pt x="648" y="1173"/>
                    <a:pt x="661" y="1167"/>
                    <a:pt x="668" y="1170"/>
                  </a:cubicBezTo>
                  <a:cubicBezTo>
                    <a:pt x="675" y="1173"/>
                    <a:pt x="691" y="1160"/>
                    <a:pt x="691" y="1160"/>
                  </a:cubicBezTo>
                  <a:cubicBezTo>
                    <a:pt x="713" y="1162"/>
                    <a:pt x="713" y="1162"/>
                    <a:pt x="713" y="1162"/>
                  </a:cubicBezTo>
                  <a:cubicBezTo>
                    <a:pt x="713" y="1162"/>
                    <a:pt x="690" y="1175"/>
                    <a:pt x="688" y="1185"/>
                  </a:cubicBezTo>
                  <a:cubicBezTo>
                    <a:pt x="687" y="1195"/>
                    <a:pt x="717" y="1202"/>
                    <a:pt x="717" y="1202"/>
                  </a:cubicBezTo>
                  <a:cubicBezTo>
                    <a:pt x="718" y="1216"/>
                    <a:pt x="718" y="1216"/>
                    <a:pt x="718" y="1216"/>
                  </a:cubicBezTo>
                  <a:cubicBezTo>
                    <a:pt x="710" y="1228"/>
                    <a:pt x="710" y="1228"/>
                    <a:pt x="710" y="1228"/>
                  </a:cubicBezTo>
                  <a:cubicBezTo>
                    <a:pt x="710" y="1228"/>
                    <a:pt x="712" y="1242"/>
                    <a:pt x="709" y="1246"/>
                  </a:cubicBezTo>
                  <a:cubicBezTo>
                    <a:pt x="706" y="1250"/>
                    <a:pt x="664" y="1244"/>
                    <a:pt x="664" y="1244"/>
                  </a:cubicBezTo>
                  <a:cubicBezTo>
                    <a:pt x="664" y="1244"/>
                    <a:pt x="654" y="1241"/>
                    <a:pt x="645" y="1243"/>
                  </a:cubicBezTo>
                  <a:cubicBezTo>
                    <a:pt x="636" y="1245"/>
                    <a:pt x="651" y="1256"/>
                    <a:pt x="651" y="1256"/>
                  </a:cubicBezTo>
                  <a:cubicBezTo>
                    <a:pt x="637" y="1269"/>
                    <a:pt x="637" y="1269"/>
                    <a:pt x="637" y="1269"/>
                  </a:cubicBezTo>
                  <a:cubicBezTo>
                    <a:pt x="665" y="1267"/>
                    <a:pt x="665" y="1267"/>
                    <a:pt x="665" y="1267"/>
                  </a:cubicBezTo>
                  <a:cubicBezTo>
                    <a:pt x="665" y="1267"/>
                    <a:pt x="665" y="1290"/>
                    <a:pt x="658" y="1297"/>
                  </a:cubicBezTo>
                  <a:cubicBezTo>
                    <a:pt x="651" y="1304"/>
                    <a:pt x="623" y="1312"/>
                    <a:pt x="619" y="1315"/>
                  </a:cubicBezTo>
                  <a:cubicBezTo>
                    <a:pt x="615" y="1318"/>
                    <a:pt x="620" y="1333"/>
                    <a:pt x="624" y="1335"/>
                  </a:cubicBezTo>
                  <a:cubicBezTo>
                    <a:pt x="628" y="1337"/>
                    <a:pt x="646" y="1323"/>
                    <a:pt x="646" y="1323"/>
                  </a:cubicBezTo>
                  <a:cubicBezTo>
                    <a:pt x="646" y="1323"/>
                    <a:pt x="649" y="1329"/>
                    <a:pt x="653" y="1333"/>
                  </a:cubicBezTo>
                  <a:cubicBezTo>
                    <a:pt x="657" y="1337"/>
                    <a:pt x="667" y="1333"/>
                    <a:pt x="667" y="1333"/>
                  </a:cubicBezTo>
                  <a:cubicBezTo>
                    <a:pt x="667" y="1333"/>
                    <a:pt x="675" y="1342"/>
                    <a:pt x="683" y="1343"/>
                  </a:cubicBezTo>
                  <a:cubicBezTo>
                    <a:pt x="692" y="1344"/>
                    <a:pt x="699" y="1339"/>
                    <a:pt x="704" y="1334"/>
                  </a:cubicBezTo>
                  <a:cubicBezTo>
                    <a:pt x="709" y="1329"/>
                    <a:pt x="722" y="1330"/>
                    <a:pt x="722" y="1330"/>
                  </a:cubicBezTo>
                  <a:cubicBezTo>
                    <a:pt x="722" y="1330"/>
                    <a:pt x="706" y="1345"/>
                    <a:pt x="696" y="1352"/>
                  </a:cubicBezTo>
                  <a:cubicBezTo>
                    <a:pt x="685" y="1359"/>
                    <a:pt x="665" y="1352"/>
                    <a:pt x="658" y="1352"/>
                  </a:cubicBezTo>
                  <a:cubicBezTo>
                    <a:pt x="651" y="1352"/>
                    <a:pt x="653" y="1362"/>
                    <a:pt x="653" y="1362"/>
                  </a:cubicBezTo>
                  <a:cubicBezTo>
                    <a:pt x="653" y="1362"/>
                    <a:pt x="644" y="1362"/>
                    <a:pt x="637" y="1365"/>
                  </a:cubicBezTo>
                  <a:cubicBezTo>
                    <a:pt x="629" y="1368"/>
                    <a:pt x="637" y="1374"/>
                    <a:pt x="631" y="1383"/>
                  </a:cubicBezTo>
                  <a:cubicBezTo>
                    <a:pt x="626" y="1391"/>
                    <a:pt x="619" y="1387"/>
                    <a:pt x="612" y="1387"/>
                  </a:cubicBezTo>
                  <a:cubicBezTo>
                    <a:pt x="605" y="1387"/>
                    <a:pt x="608" y="1397"/>
                    <a:pt x="601" y="1403"/>
                  </a:cubicBezTo>
                  <a:cubicBezTo>
                    <a:pt x="594" y="1409"/>
                    <a:pt x="585" y="1408"/>
                    <a:pt x="585" y="1412"/>
                  </a:cubicBezTo>
                  <a:cubicBezTo>
                    <a:pt x="585" y="1416"/>
                    <a:pt x="604" y="1416"/>
                    <a:pt x="607" y="1416"/>
                  </a:cubicBezTo>
                  <a:cubicBezTo>
                    <a:pt x="610" y="1416"/>
                    <a:pt x="618" y="1406"/>
                    <a:pt x="624" y="1401"/>
                  </a:cubicBezTo>
                  <a:cubicBezTo>
                    <a:pt x="630" y="1396"/>
                    <a:pt x="640" y="1397"/>
                    <a:pt x="649" y="1397"/>
                  </a:cubicBezTo>
                  <a:cubicBezTo>
                    <a:pt x="658" y="1397"/>
                    <a:pt x="661" y="1407"/>
                    <a:pt x="667" y="1407"/>
                  </a:cubicBezTo>
                  <a:cubicBezTo>
                    <a:pt x="673" y="1407"/>
                    <a:pt x="686" y="1382"/>
                    <a:pt x="693" y="1379"/>
                  </a:cubicBezTo>
                  <a:cubicBezTo>
                    <a:pt x="699" y="1375"/>
                    <a:pt x="713" y="1386"/>
                    <a:pt x="713" y="1386"/>
                  </a:cubicBezTo>
                  <a:cubicBezTo>
                    <a:pt x="730" y="1387"/>
                    <a:pt x="730" y="1387"/>
                    <a:pt x="730" y="1387"/>
                  </a:cubicBezTo>
                  <a:cubicBezTo>
                    <a:pt x="750" y="1379"/>
                    <a:pt x="750" y="1379"/>
                    <a:pt x="750" y="1379"/>
                  </a:cubicBezTo>
                  <a:cubicBezTo>
                    <a:pt x="750" y="1379"/>
                    <a:pt x="769" y="1388"/>
                    <a:pt x="775" y="1387"/>
                  </a:cubicBezTo>
                  <a:cubicBezTo>
                    <a:pt x="781" y="1386"/>
                    <a:pt x="767" y="1375"/>
                    <a:pt x="773" y="1370"/>
                  </a:cubicBezTo>
                  <a:cubicBezTo>
                    <a:pt x="779" y="1365"/>
                    <a:pt x="788" y="1380"/>
                    <a:pt x="788" y="1380"/>
                  </a:cubicBezTo>
                  <a:cubicBezTo>
                    <a:pt x="795" y="1375"/>
                    <a:pt x="795" y="1375"/>
                    <a:pt x="795" y="1375"/>
                  </a:cubicBezTo>
                  <a:cubicBezTo>
                    <a:pt x="795" y="1375"/>
                    <a:pt x="848" y="1375"/>
                    <a:pt x="861" y="1368"/>
                  </a:cubicBezTo>
                  <a:cubicBezTo>
                    <a:pt x="873" y="1361"/>
                    <a:pt x="881" y="1346"/>
                    <a:pt x="881" y="1346"/>
                  </a:cubicBezTo>
                  <a:cubicBezTo>
                    <a:pt x="842" y="1341"/>
                    <a:pt x="842" y="1341"/>
                    <a:pt x="842" y="1341"/>
                  </a:cubicBezTo>
                  <a:cubicBezTo>
                    <a:pt x="860" y="1338"/>
                    <a:pt x="860" y="1338"/>
                    <a:pt x="860" y="1338"/>
                  </a:cubicBezTo>
                  <a:cubicBezTo>
                    <a:pt x="856" y="1328"/>
                    <a:pt x="856" y="1328"/>
                    <a:pt x="856" y="1328"/>
                  </a:cubicBezTo>
                  <a:cubicBezTo>
                    <a:pt x="856" y="1328"/>
                    <a:pt x="870" y="1315"/>
                    <a:pt x="877" y="1314"/>
                  </a:cubicBezTo>
                  <a:cubicBezTo>
                    <a:pt x="884" y="1313"/>
                    <a:pt x="895" y="1302"/>
                    <a:pt x="896" y="1282"/>
                  </a:cubicBezTo>
                  <a:cubicBezTo>
                    <a:pt x="897" y="1261"/>
                    <a:pt x="848" y="1262"/>
                    <a:pt x="848" y="1262"/>
                  </a:cubicBezTo>
                  <a:cubicBezTo>
                    <a:pt x="848" y="1262"/>
                    <a:pt x="843" y="1276"/>
                    <a:pt x="833" y="1269"/>
                  </a:cubicBezTo>
                  <a:cubicBezTo>
                    <a:pt x="823" y="1261"/>
                    <a:pt x="843" y="1254"/>
                    <a:pt x="842" y="1245"/>
                  </a:cubicBezTo>
                  <a:cubicBezTo>
                    <a:pt x="841" y="1236"/>
                    <a:pt x="810" y="1231"/>
                    <a:pt x="810" y="1226"/>
                  </a:cubicBezTo>
                  <a:cubicBezTo>
                    <a:pt x="810" y="1221"/>
                    <a:pt x="832" y="1224"/>
                    <a:pt x="832" y="1224"/>
                  </a:cubicBezTo>
                  <a:cubicBezTo>
                    <a:pt x="823" y="1216"/>
                    <a:pt x="823" y="1216"/>
                    <a:pt x="823" y="1216"/>
                  </a:cubicBezTo>
                  <a:cubicBezTo>
                    <a:pt x="823" y="1216"/>
                    <a:pt x="814" y="1195"/>
                    <a:pt x="810" y="1188"/>
                  </a:cubicBezTo>
                  <a:cubicBezTo>
                    <a:pt x="806" y="1181"/>
                    <a:pt x="793" y="1181"/>
                    <a:pt x="793" y="1181"/>
                  </a:cubicBezTo>
                  <a:cubicBezTo>
                    <a:pt x="793" y="1181"/>
                    <a:pt x="785" y="1172"/>
                    <a:pt x="777" y="1166"/>
                  </a:cubicBezTo>
                  <a:cubicBezTo>
                    <a:pt x="769" y="1160"/>
                    <a:pt x="775" y="1128"/>
                    <a:pt x="775" y="1128"/>
                  </a:cubicBezTo>
                  <a:cubicBezTo>
                    <a:pt x="767" y="1128"/>
                    <a:pt x="767" y="1128"/>
                    <a:pt x="767" y="1128"/>
                  </a:cubicBezTo>
                  <a:cubicBezTo>
                    <a:pt x="767" y="1128"/>
                    <a:pt x="766" y="1122"/>
                    <a:pt x="752" y="1112"/>
                  </a:cubicBezTo>
                  <a:cubicBezTo>
                    <a:pt x="737" y="1102"/>
                    <a:pt x="718" y="1112"/>
                    <a:pt x="710" y="1113"/>
                  </a:cubicBezTo>
                  <a:cubicBezTo>
                    <a:pt x="702" y="1114"/>
                    <a:pt x="693" y="1102"/>
                    <a:pt x="693" y="1102"/>
                  </a:cubicBezTo>
                  <a:cubicBezTo>
                    <a:pt x="693" y="1102"/>
                    <a:pt x="707" y="1107"/>
                    <a:pt x="711" y="1106"/>
                  </a:cubicBezTo>
                  <a:cubicBezTo>
                    <a:pt x="715" y="1105"/>
                    <a:pt x="733" y="1101"/>
                    <a:pt x="734" y="1095"/>
                  </a:cubicBezTo>
                  <a:cubicBezTo>
                    <a:pt x="735" y="1090"/>
                    <a:pt x="716" y="1089"/>
                    <a:pt x="716" y="1089"/>
                  </a:cubicBezTo>
                  <a:cubicBezTo>
                    <a:pt x="732" y="1085"/>
                    <a:pt x="732" y="1085"/>
                    <a:pt x="732" y="1085"/>
                  </a:cubicBezTo>
                  <a:cubicBezTo>
                    <a:pt x="732" y="1085"/>
                    <a:pt x="741" y="1078"/>
                    <a:pt x="747" y="1073"/>
                  </a:cubicBezTo>
                  <a:cubicBezTo>
                    <a:pt x="752" y="1068"/>
                    <a:pt x="763" y="1044"/>
                    <a:pt x="763" y="1044"/>
                  </a:cubicBezTo>
                  <a:cubicBezTo>
                    <a:pt x="763" y="1044"/>
                    <a:pt x="778" y="1035"/>
                    <a:pt x="778" y="1028"/>
                  </a:cubicBezTo>
                  <a:cubicBezTo>
                    <a:pt x="778" y="1021"/>
                    <a:pt x="724" y="1026"/>
                    <a:pt x="724" y="1026"/>
                  </a:cubicBezTo>
                  <a:cubicBezTo>
                    <a:pt x="724" y="1026"/>
                    <a:pt x="725" y="1021"/>
                    <a:pt x="713" y="1021"/>
                  </a:cubicBezTo>
                  <a:cubicBezTo>
                    <a:pt x="701" y="1021"/>
                    <a:pt x="679" y="1029"/>
                    <a:pt x="679" y="1029"/>
                  </a:cubicBezTo>
                  <a:cubicBezTo>
                    <a:pt x="687" y="1022"/>
                    <a:pt x="687" y="1022"/>
                    <a:pt x="687" y="1022"/>
                  </a:cubicBezTo>
                  <a:cubicBezTo>
                    <a:pt x="681" y="1014"/>
                    <a:pt x="681" y="1014"/>
                    <a:pt x="681" y="1014"/>
                  </a:cubicBezTo>
                  <a:cubicBezTo>
                    <a:pt x="693" y="1012"/>
                    <a:pt x="693" y="1012"/>
                    <a:pt x="693" y="1012"/>
                  </a:cubicBezTo>
                  <a:cubicBezTo>
                    <a:pt x="714" y="999"/>
                    <a:pt x="714" y="999"/>
                    <a:pt x="714" y="999"/>
                  </a:cubicBezTo>
                  <a:cubicBezTo>
                    <a:pt x="714" y="999"/>
                    <a:pt x="725" y="990"/>
                    <a:pt x="726" y="979"/>
                  </a:cubicBezTo>
                  <a:cubicBezTo>
                    <a:pt x="727" y="972"/>
                    <a:pt x="713" y="974"/>
                    <a:pt x="705" y="975"/>
                  </a:cubicBezTo>
                  <a:cubicBezTo>
                    <a:pt x="697" y="976"/>
                    <a:pt x="685" y="982"/>
                    <a:pt x="677" y="982"/>
                  </a:cubicBezTo>
                  <a:cubicBezTo>
                    <a:pt x="669" y="982"/>
                    <a:pt x="662" y="973"/>
                    <a:pt x="655" y="977"/>
                  </a:cubicBezTo>
                  <a:cubicBezTo>
                    <a:pt x="648" y="981"/>
                    <a:pt x="655" y="991"/>
                    <a:pt x="655" y="991"/>
                  </a:cubicBezTo>
                  <a:cubicBezTo>
                    <a:pt x="655" y="991"/>
                    <a:pt x="648" y="992"/>
                    <a:pt x="643" y="996"/>
                  </a:cubicBezTo>
                  <a:cubicBezTo>
                    <a:pt x="638" y="1000"/>
                    <a:pt x="646" y="1015"/>
                    <a:pt x="646" y="1015"/>
                  </a:cubicBezTo>
                  <a:cubicBezTo>
                    <a:pt x="617" y="1018"/>
                    <a:pt x="617" y="1018"/>
                    <a:pt x="617" y="1018"/>
                  </a:cubicBezTo>
                  <a:cubicBezTo>
                    <a:pt x="617" y="1024"/>
                    <a:pt x="617" y="1024"/>
                    <a:pt x="617" y="1024"/>
                  </a:cubicBezTo>
                  <a:cubicBezTo>
                    <a:pt x="623" y="1029"/>
                    <a:pt x="623" y="1029"/>
                    <a:pt x="623" y="1029"/>
                  </a:cubicBezTo>
                  <a:lnTo>
                    <a:pt x="632" y="1047"/>
                  </a:lnTo>
                  <a:close/>
                  <a:moveTo>
                    <a:pt x="409" y="1324"/>
                  </a:moveTo>
                  <a:cubicBezTo>
                    <a:pt x="432" y="1321"/>
                    <a:pt x="432" y="1321"/>
                    <a:pt x="432" y="1321"/>
                  </a:cubicBezTo>
                  <a:cubicBezTo>
                    <a:pt x="421" y="1333"/>
                    <a:pt x="421" y="1333"/>
                    <a:pt x="421" y="1333"/>
                  </a:cubicBezTo>
                  <a:cubicBezTo>
                    <a:pt x="421" y="1333"/>
                    <a:pt x="438" y="1328"/>
                    <a:pt x="437" y="1331"/>
                  </a:cubicBezTo>
                  <a:cubicBezTo>
                    <a:pt x="436" y="1334"/>
                    <a:pt x="416" y="1343"/>
                    <a:pt x="431" y="1343"/>
                  </a:cubicBezTo>
                  <a:cubicBezTo>
                    <a:pt x="446" y="1343"/>
                    <a:pt x="467" y="1337"/>
                    <a:pt x="476" y="1332"/>
                  </a:cubicBezTo>
                  <a:cubicBezTo>
                    <a:pt x="485" y="1327"/>
                    <a:pt x="485" y="1319"/>
                    <a:pt x="485" y="1319"/>
                  </a:cubicBezTo>
                  <a:cubicBezTo>
                    <a:pt x="485" y="1319"/>
                    <a:pt x="495" y="1325"/>
                    <a:pt x="504" y="1319"/>
                  </a:cubicBezTo>
                  <a:cubicBezTo>
                    <a:pt x="513" y="1314"/>
                    <a:pt x="514" y="1308"/>
                    <a:pt x="526" y="1307"/>
                  </a:cubicBezTo>
                  <a:cubicBezTo>
                    <a:pt x="537" y="1306"/>
                    <a:pt x="542" y="1306"/>
                    <a:pt x="542" y="1306"/>
                  </a:cubicBezTo>
                  <a:cubicBezTo>
                    <a:pt x="545" y="1300"/>
                    <a:pt x="545" y="1300"/>
                    <a:pt x="545" y="1300"/>
                  </a:cubicBezTo>
                  <a:cubicBezTo>
                    <a:pt x="570" y="1301"/>
                    <a:pt x="570" y="1301"/>
                    <a:pt x="570" y="1301"/>
                  </a:cubicBezTo>
                  <a:cubicBezTo>
                    <a:pt x="569" y="1289"/>
                    <a:pt x="569" y="1289"/>
                    <a:pt x="569" y="1289"/>
                  </a:cubicBezTo>
                  <a:cubicBezTo>
                    <a:pt x="569" y="1289"/>
                    <a:pt x="581" y="1291"/>
                    <a:pt x="581" y="1287"/>
                  </a:cubicBezTo>
                  <a:cubicBezTo>
                    <a:pt x="581" y="1283"/>
                    <a:pt x="576" y="1279"/>
                    <a:pt x="580" y="1274"/>
                  </a:cubicBezTo>
                  <a:cubicBezTo>
                    <a:pt x="583" y="1269"/>
                    <a:pt x="588" y="1255"/>
                    <a:pt x="588" y="1245"/>
                  </a:cubicBezTo>
                  <a:cubicBezTo>
                    <a:pt x="588" y="1235"/>
                    <a:pt x="579" y="1228"/>
                    <a:pt x="579" y="1228"/>
                  </a:cubicBezTo>
                  <a:cubicBezTo>
                    <a:pt x="579" y="1228"/>
                    <a:pt x="579" y="1219"/>
                    <a:pt x="577" y="1214"/>
                  </a:cubicBezTo>
                  <a:cubicBezTo>
                    <a:pt x="577" y="1210"/>
                    <a:pt x="586" y="1209"/>
                    <a:pt x="591" y="1207"/>
                  </a:cubicBezTo>
                  <a:cubicBezTo>
                    <a:pt x="593" y="1207"/>
                    <a:pt x="595" y="1206"/>
                    <a:pt x="596" y="1205"/>
                  </a:cubicBezTo>
                  <a:cubicBezTo>
                    <a:pt x="599" y="1202"/>
                    <a:pt x="601" y="1196"/>
                    <a:pt x="601" y="1196"/>
                  </a:cubicBezTo>
                  <a:cubicBezTo>
                    <a:pt x="601" y="1196"/>
                    <a:pt x="606" y="1203"/>
                    <a:pt x="609" y="1197"/>
                  </a:cubicBezTo>
                  <a:cubicBezTo>
                    <a:pt x="612" y="1191"/>
                    <a:pt x="619" y="1181"/>
                    <a:pt x="612" y="1175"/>
                  </a:cubicBezTo>
                  <a:cubicBezTo>
                    <a:pt x="605" y="1169"/>
                    <a:pt x="605" y="1160"/>
                    <a:pt x="605" y="1160"/>
                  </a:cubicBezTo>
                  <a:cubicBezTo>
                    <a:pt x="600" y="1162"/>
                    <a:pt x="600" y="1162"/>
                    <a:pt x="600" y="1162"/>
                  </a:cubicBezTo>
                  <a:cubicBezTo>
                    <a:pt x="600" y="1162"/>
                    <a:pt x="595" y="1150"/>
                    <a:pt x="588" y="1148"/>
                  </a:cubicBezTo>
                  <a:cubicBezTo>
                    <a:pt x="581" y="1146"/>
                    <a:pt x="563" y="1149"/>
                    <a:pt x="563" y="1149"/>
                  </a:cubicBezTo>
                  <a:cubicBezTo>
                    <a:pt x="563" y="1149"/>
                    <a:pt x="563" y="1149"/>
                    <a:pt x="563" y="1148"/>
                  </a:cubicBezTo>
                  <a:cubicBezTo>
                    <a:pt x="562" y="1147"/>
                    <a:pt x="560" y="1145"/>
                    <a:pt x="555" y="1143"/>
                  </a:cubicBezTo>
                  <a:cubicBezTo>
                    <a:pt x="548" y="1141"/>
                    <a:pt x="540" y="1155"/>
                    <a:pt x="540" y="1155"/>
                  </a:cubicBezTo>
                  <a:cubicBezTo>
                    <a:pt x="536" y="1145"/>
                    <a:pt x="536" y="1145"/>
                    <a:pt x="536" y="1145"/>
                  </a:cubicBezTo>
                  <a:cubicBezTo>
                    <a:pt x="536" y="1145"/>
                    <a:pt x="513" y="1145"/>
                    <a:pt x="509" y="1150"/>
                  </a:cubicBezTo>
                  <a:cubicBezTo>
                    <a:pt x="505" y="1156"/>
                    <a:pt x="501" y="1171"/>
                    <a:pt x="501" y="1171"/>
                  </a:cubicBezTo>
                  <a:cubicBezTo>
                    <a:pt x="501" y="1171"/>
                    <a:pt x="486" y="1170"/>
                    <a:pt x="486" y="1176"/>
                  </a:cubicBezTo>
                  <a:cubicBezTo>
                    <a:pt x="486" y="1182"/>
                    <a:pt x="508" y="1178"/>
                    <a:pt x="504" y="1185"/>
                  </a:cubicBezTo>
                  <a:cubicBezTo>
                    <a:pt x="500" y="1192"/>
                    <a:pt x="496" y="1188"/>
                    <a:pt x="494" y="1191"/>
                  </a:cubicBezTo>
                  <a:cubicBezTo>
                    <a:pt x="492" y="1194"/>
                    <a:pt x="489" y="1198"/>
                    <a:pt x="489" y="1198"/>
                  </a:cubicBezTo>
                  <a:cubicBezTo>
                    <a:pt x="471" y="1197"/>
                    <a:pt x="471" y="1197"/>
                    <a:pt x="471" y="1197"/>
                  </a:cubicBezTo>
                  <a:cubicBezTo>
                    <a:pt x="471" y="1202"/>
                    <a:pt x="471" y="1202"/>
                    <a:pt x="471" y="1202"/>
                  </a:cubicBezTo>
                  <a:cubicBezTo>
                    <a:pt x="471" y="1202"/>
                    <a:pt x="458" y="1188"/>
                    <a:pt x="450" y="1192"/>
                  </a:cubicBezTo>
                  <a:cubicBezTo>
                    <a:pt x="442" y="1196"/>
                    <a:pt x="432" y="1195"/>
                    <a:pt x="432" y="1195"/>
                  </a:cubicBezTo>
                  <a:cubicBezTo>
                    <a:pt x="432" y="1195"/>
                    <a:pt x="430" y="1212"/>
                    <a:pt x="435" y="1212"/>
                  </a:cubicBezTo>
                  <a:cubicBezTo>
                    <a:pt x="440" y="1212"/>
                    <a:pt x="444" y="1220"/>
                    <a:pt x="444" y="1220"/>
                  </a:cubicBezTo>
                  <a:cubicBezTo>
                    <a:pt x="433" y="1227"/>
                    <a:pt x="433" y="1227"/>
                    <a:pt x="433" y="1227"/>
                  </a:cubicBezTo>
                  <a:cubicBezTo>
                    <a:pt x="433" y="1227"/>
                    <a:pt x="422" y="1231"/>
                    <a:pt x="427" y="1239"/>
                  </a:cubicBezTo>
                  <a:cubicBezTo>
                    <a:pt x="432" y="1247"/>
                    <a:pt x="450" y="1248"/>
                    <a:pt x="450" y="1248"/>
                  </a:cubicBezTo>
                  <a:cubicBezTo>
                    <a:pt x="450" y="1248"/>
                    <a:pt x="469" y="1240"/>
                    <a:pt x="468" y="1248"/>
                  </a:cubicBezTo>
                  <a:cubicBezTo>
                    <a:pt x="467" y="1256"/>
                    <a:pt x="452" y="1257"/>
                    <a:pt x="452" y="1257"/>
                  </a:cubicBezTo>
                  <a:cubicBezTo>
                    <a:pt x="452" y="1271"/>
                    <a:pt x="452" y="1271"/>
                    <a:pt x="452" y="1271"/>
                  </a:cubicBezTo>
                  <a:cubicBezTo>
                    <a:pt x="452" y="1271"/>
                    <a:pt x="439" y="1266"/>
                    <a:pt x="437" y="1275"/>
                  </a:cubicBezTo>
                  <a:cubicBezTo>
                    <a:pt x="435" y="1284"/>
                    <a:pt x="432" y="1297"/>
                    <a:pt x="432" y="1297"/>
                  </a:cubicBezTo>
                  <a:cubicBezTo>
                    <a:pt x="432" y="1297"/>
                    <a:pt x="407" y="1297"/>
                    <a:pt x="406" y="1302"/>
                  </a:cubicBezTo>
                  <a:cubicBezTo>
                    <a:pt x="405" y="1307"/>
                    <a:pt x="417" y="1308"/>
                    <a:pt x="417" y="1308"/>
                  </a:cubicBezTo>
                  <a:cubicBezTo>
                    <a:pt x="417" y="1308"/>
                    <a:pt x="402" y="1310"/>
                    <a:pt x="402" y="1317"/>
                  </a:cubicBezTo>
                  <a:cubicBezTo>
                    <a:pt x="402" y="1325"/>
                    <a:pt x="409" y="1324"/>
                    <a:pt x="409" y="1324"/>
                  </a:cubicBezTo>
                  <a:close/>
                  <a:moveTo>
                    <a:pt x="565" y="1022"/>
                  </a:moveTo>
                  <a:cubicBezTo>
                    <a:pt x="559" y="1022"/>
                    <a:pt x="556" y="1022"/>
                    <a:pt x="554" y="1030"/>
                  </a:cubicBezTo>
                  <a:cubicBezTo>
                    <a:pt x="568" y="1030"/>
                    <a:pt x="568" y="1030"/>
                    <a:pt x="568" y="1030"/>
                  </a:cubicBezTo>
                  <a:cubicBezTo>
                    <a:pt x="568" y="1030"/>
                    <a:pt x="571" y="1022"/>
                    <a:pt x="565" y="1022"/>
                  </a:cubicBezTo>
                  <a:close/>
                  <a:moveTo>
                    <a:pt x="584" y="1011"/>
                  </a:moveTo>
                  <a:cubicBezTo>
                    <a:pt x="584" y="1011"/>
                    <a:pt x="590" y="1013"/>
                    <a:pt x="596" y="1012"/>
                  </a:cubicBezTo>
                  <a:cubicBezTo>
                    <a:pt x="602" y="1011"/>
                    <a:pt x="610" y="982"/>
                    <a:pt x="610" y="982"/>
                  </a:cubicBezTo>
                  <a:cubicBezTo>
                    <a:pt x="610" y="982"/>
                    <a:pt x="602" y="984"/>
                    <a:pt x="596" y="989"/>
                  </a:cubicBezTo>
                  <a:cubicBezTo>
                    <a:pt x="590" y="993"/>
                    <a:pt x="588" y="1000"/>
                    <a:pt x="588" y="1000"/>
                  </a:cubicBezTo>
                  <a:cubicBezTo>
                    <a:pt x="588" y="1000"/>
                    <a:pt x="580" y="992"/>
                    <a:pt x="574" y="995"/>
                  </a:cubicBezTo>
                  <a:cubicBezTo>
                    <a:pt x="569" y="998"/>
                    <a:pt x="575" y="1020"/>
                    <a:pt x="575" y="1020"/>
                  </a:cubicBezTo>
                  <a:lnTo>
                    <a:pt x="584" y="1011"/>
                  </a:lnTo>
                  <a:close/>
                  <a:moveTo>
                    <a:pt x="599" y="1026"/>
                  </a:moveTo>
                  <a:cubicBezTo>
                    <a:pt x="589" y="1026"/>
                    <a:pt x="595" y="1036"/>
                    <a:pt x="595" y="1036"/>
                  </a:cubicBezTo>
                  <a:cubicBezTo>
                    <a:pt x="595" y="1036"/>
                    <a:pt x="587" y="1033"/>
                    <a:pt x="584" y="1036"/>
                  </a:cubicBezTo>
                  <a:cubicBezTo>
                    <a:pt x="581" y="1039"/>
                    <a:pt x="593" y="1046"/>
                    <a:pt x="595" y="1050"/>
                  </a:cubicBezTo>
                  <a:cubicBezTo>
                    <a:pt x="597" y="1054"/>
                    <a:pt x="612" y="1051"/>
                    <a:pt x="612" y="1051"/>
                  </a:cubicBezTo>
                  <a:cubicBezTo>
                    <a:pt x="605" y="1043"/>
                    <a:pt x="605" y="1043"/>
                    <a:pt x="605" y="1043"/>
                  </a:cubicBezTo>
                  <a:cubicBezTo>
                    <a:pt x="605" y="1043"/>
                    <a:pt x="609" y="1026"/>
                    <a:pt x="599" y="1026"/>
                  </a:cubicBezTo>
                  <a:close/>
                  <a:moveTo>
                    <a:pt x="960" y="1941"/>
                  </a:moveTo>
                  <a:cubicBezTo>
                    <a:pt x="960" y="1941"/>
                    <a:pt x="973" y="1961"/>
                    <a:pt x="982" y="1956"/>
                  </a:cubicBezTo>
                  <a:cubicBezTo>
                    <a:pt x="991" y="1951"/>
                    <a:pt x="970" y="1934"/>
                    <a:pt x="960" y="1941"/>
                  </a:cubicBezTo>
                  <a:close/>
                  <a:moveTo>
                    <a:pt x="936" y="1955"/>
                  </a:moveTo>
                  <a:cubicBezTo>
                    <a:pt x="936" y="1955"/>
                    <a:pt x="933" y="1948"/>
                    <a:pt x="927" y="1948"/>
                  </a:cubicBezTo>
                  <a:cubicBezTo>
                    <a:pt x="921" y="1948"/>
                    <a:pt x="898" y="1961"/>
                    <a:pt x="901" y="1966"/>
                  </a:cubicBezTo>
                  <a:cubicBezTo>
                    <a:pt x="904" y="1971"/>
                    <a:pt x="911" y="1969"/>
                    <a:pt x="911" y="1969"/>
                  </a:cubicBezTo>
                  <a:cubicBezTo>
                    <a:pt x="911" y="1969"/>
                    <a:pt x="915" y="1978"/>
                    <a:pt x="919" y="1979"/>
                  </a:cubicBezTo>
                  <a:cubicBezTo>
                    <a:pt x="923" y="1980"/>
                    <a:pt x="931" y="1980"/>
                    <a:pt x="931" y="1980"/>
                  </a:cubicBezTo>
                  <a:cubicBezTo>
                    <a:pt x="937" y="1978"/>
                    <a:pt x="947" y="1968"/>
                    <a:pt x="946" y="1961"/>
                  </a:cubicBezTo>
                  <a:cubicBezTo>
                    <a:pt x="945" y="1954"/>
                    <a:pt x="936" y="1955"/>
                    <a:pt x="936" y="1955"/>
                  </a:cubicBezTo>
                  <a:close/>
                  <a:moveTo>
                    <a:pt x="559" y="1036"/>
                  </a:moveTo>
                  <a:cubicBezTo>
                    <a:pt x="553" y="1058"/>
                    <a:pt x="553" y="1058"/>
                    <a:pt x="553" y="1058"/>
                  </a:cubicBezTo>
                  <a:cubicBezTo>
                    <a:pt x="564" y="1044"/>
                    <a:pt x="564" y="1044"/>
                    <a:pt x="564" y="1044"/>
                  </a:cubicBezTo>
                  <a:lnTo>
                    <a:pt x="559" y="1036"/>
                  </a:lnTo>
                  <a:close/>
                  <a:moveTo>
                    <a:pt x="847" y="2004"/>
                  </a:moveTo>
                  <a:cubicBezTo>
                    <a:pt x="856" y="2013"/>
                    <a:pt x="866" y="2002"/>
                    <a:pt x="861" y="1992"/>
                  </a:cubicBezTo>
                  <a:cubicBezTo>
                    <a:pt x="856" y="1982"/>
                    <a:pt x="847" y="2004"/>
                    <a:pt x="847" y="2004"/>
                  </a:cubicBezTo>
                  <a:close/>
                  <a:moveTo>
                    <a:pt x="733" y="952"/>
                  </a:moveTo>
                  <a:cubicBezTo>
                    <a:pt x="725" y="945"/>
                    <a:pt x="724" y="960"/>
                    <a:pt x="724" y="960"/>
                  </a:cubicBezTo>
                  <a:cubicBezTo>
                    <a:pt x="731" y="966"/>
                    <a:pt x="741" y="959"/>
                    <a:pt x="733" y="952"/>
                  </a:cubicBezTo>
                  <a:close/>
                  <a:moveTo>
                    <a:pt x="1660" y="414"/>
                  </a:moveTo>
                  <a:cubicBezTo>
                    <a:pt x="1673" y="417"/>
                    <a:pt x="1673" y="417"/>
                    <a:pt x="1673" y="417"/>
                  </a:cubicBezTo>
                  <a:cubicBezTo>
                    <a:pt x="1681" y="408"/>
                    <a:pt x="1681" y="402"/>
                    <a:pt x="1681" y="402"/>
                  </a:cubicBezTo>
                  <a:cubicBezTo>
                    <a:pt x="1661" y="404"/>
                    <a:pt x="1661" y="404"/>
                    <a:pt x="1661" y="404"/>
                  </a:cubicBezTo>
                  <a:lnTo>
                    <a:pt x="1660" y="414"/>
                  </a:lnTo>
                  <a:close/>
                  <a:moveTo>
                    <a:pt x="1503" y="40"/>
                  </a:moveTo>
                  <a:cubicBezTo>
                    <a:pt x="1531" y="40"/>
                    <a:pt x="1531" y="40"/>
                    <a:pt x="1531" y="40"/>
                  </a:cubicBezTo>
                  <a:cubicBezTo>
                    <a:pt x="1531" y="40"/>
                    <a:pt x="1562" y="51"/>
                    <a:pt x="1566" y="49"/>
                  </a:cubicBezTo>
                  <a:cubicBezTo>
                    <a:pt x="1570" y="48"/>
                    <a:pt x="1592" y="44"/>
                    <a:pt x="1597" y="44"/>
                  </a:cubicBezTo>
                  <a:cubicBezTo>
                    <a:pt x="1603" y="44"/>
                    <a:pt x="1649" y="62"/>
                    <a:pt x="1649" y="62"/>
                  </a:cubicBezTo>
                  <a:cubicBezTo>
                    <a:pt x="1663" y="47"/>
                    <a:pt x="1663" y="47"/>
                    <a:pt x="1663" y="47"/>
                  </a:cubicBezTo>
                  <a:cubicBezTo>
                    <a:pt x="1703" y="48"/>
                    <a:pt x="1703" y="48"/>
                    <a:pt x="1703" y="48"/>
                  </a:cubicBezTo>
                  <a:cubicBezTo>
                    <a:pt x="1706" y="35"/>
                    <a:pt x="1706" y="35"/>
                    <a:pt x="1706" y="35"/>
                  </a:cubicBezTo>
                  <a:cubicBezTo>
                    <a:pt x="1706" y="35"/>
                    <a:pt x="1727" y="42"/>
                    <a:pt x="1738" y="21"/>
                  </a:cubicBezTo>
                  <a:cubicBezTo>
                    <a:pt x="1749" y="0"/>
                    <a:pt x="1703" y="17"/>
                    <a:pt x="1703" y="17"/>
                  </a:cubicBezTo>
                  <a:cubicBezTo>
                    <a:pt x="1703" y="17"/>
                    <a:pt x="1700" y="7"/>
                    <a:pt x="1676" y="7"/>
                  </a:cubicBezTo>
                  <a:cubicBezTo>
                    <a:pt x="1652" y="7"/>
                    <a:pt x="1635" y="19"/>
                    <a:pt x="1628" y="17"/>
                  </a:cubicBezTo>
                  <a:cubicBezTo>
                    <a:pt x="1621" y="16"/>
                    <a:pt x="1627" y="4"/>
                    <a:pt x="1608" y="4"/>
                  </a:cubicBezTo>
                  <a:cubicBezTo>
                    <a:pt x="1590" y="4"/>
                    <a:pt x="1585" y="20"/>
                    <a:pt x="1585" y="20"/>
                  </a:cubicBezTo>
                  <a:cubicBezTo>
                    <a:pt x="1541" y="4"/>
                    <a:pt x="1541" y="4"/>
                    <a:pt x="1541" y="4"/>
                  </a:cubicBezTo>
                  <a:cubicBezTo>
                    <a:pt x="1541" y="4"/>
                    <a:pt x="1520" y="11"/>
                    <a:pt x="1497" y="16"/>
                  </a:cubicBezTo>
                  <a:cubicBezTo>
                    <a:pt x="1475" y="20"/>
                    <a:pt x="1490" y="4"/>
                    <a:pt x="1490" y="4"/>
                  </a:cubicBezTo>
                  <a:cubicBezTo>
                    <a:pt x="1469" y="14"/>
                    <a:pt x="1469" y="14"/>
                    <a:pt x="1469" y="14"/>
                  </a:cubicBezTo>
                  <a:cubicBezTo>
                    <a:pt x="1479" y="28"/>
                    <a:pt x="1479" y="28"/>
                    <a:pt x="1479" y="28"/>
                  </a:cubicBezTo>
                  <a:lnTo>
                    <a:pt x="1503" y="40"/>
                  </a:lnTo>
                  <a:close/>
                  <a:moveTo>
                    <a:pt x="1264" y="49"/>
                  </a:moveTo>
                  <a:cubicBezTo>
                    <a:pt x="1271" y="54"/>
                    <a:pt x="1286" y="51"/>
                    <a:pt x="1289" y="55"/>
                  </a:cubicBezTo>
                  <a:cubicBezTo>
                    <a:pt x="1292" y="59"/>
                    <a:pt x="1273" y="69"/>
                    <a:pt x="1273" y="69"/>
                  </a:cubicBezTo>
                  <a:cubicBezTo>
                    <a:pt x="1302" y="80"/>
                    <a:pt x="1302" y="80"/>
                    <a:pt x="1302" y="80"/>
                  </a:cubicBezTo>
                  <a:cubicBezTo>
                    <a:pt x="1302" y="80"/>
                    <a:pt x="1317" y="90"/>
                    <a:pt x="1331" y="93"/>
                  </a:cubicBezTo>
                  <a:cubicBezTo>
                    <a:pt x="1345" y="96"/>
                    <a:pt x="1355" y="76"/>
                    <a:pt x="1355" y="76"/>
                  </a:cubicBezTo>
                  <a:cubicBezTo>
                    <a:pt x="1383" y="71"/>
                    <a:pt x="1383" y="71"/>
                    <a:pt x="1383" y="71"/>
                  </a:cubicBezTo>
                  <a:cubicBezTo>
                    <a:pt x="1406" y="85"/>
                    <a:pt x="1406" y="85"/>
                    <a:pt x="1406" y="85"/>
                  </a:cubicBezTo>
                  <a:cubicBezTo>
                    <a:pt x="1406" y="85"/>
                    <a:pt x="1387" y="90"/>
                    <a:pt x="1369" y="94"/>
                  </a:cubicBezTo>
                  <a:cubicBezTo>
                    <a:pt x="1351" y="99"/>
                    <a:pt x="1352" y="106"/>
                    <a:pt x="1352" y="106"/>
                  </a:cubicBezTo>
                  <a:cubicBezTo>
                    <a:pt x="1352" y="106"/>
                    <a:pt x="1402" y="110"/>
                    <a:pt x="1395" y="111"/>
                  </a:cubicBezTo>
                  <a:cubicBezTo>
                    <a:pt x="1387" y="113"/>
                    <a:pt x="1357" y="125"/>
                    <a:pt x="1357" y="125"/>
                  </a:cubicBezTo>
                  <a:cubicBezTo>
                    <a:pt x="1390" y="137"/>
                    <a:pt x="1390" y="137"/>
                    <a:pt x="1390" y="137"/>
                  </a:cubicBezTo>
                  <a:cubicBezTo>
                    <a:pt x="1390" y="137"/>
                    <a:pt x="1420" y="152"/>
                    <a:pt x="1445" y="148"/>
                  </a:cubicBezTo>
                  <a:cubicBezTo>
                    <a:pt x="1471" y="144"/>
                    <a:pt x="1452" y="128"/>
                    <a:pt x="1452" y="121"/>
                  </a:cubicBezTo>
                  <a:cubicBezTo>
                    <a:pt x="1452" y="114"/>
                    <a:pt x="1482" y="114"/>
                    <a:pt x="1482" y="114"/>
                  </a:cubicBezTo>
                  <a:cubicBezTo>
                    <a:pt x="1482" y="100"/>
                    <a:pt x="1482" y="100"/>
                    <a:pt x="1482" y="100"/>
                  </a:cubicBezTo>
                  <a:cubicBezTo>
                    <a:pt x="1501" y="96"/>
                    <a:pt x="1501" y="96"/>
                    <a:pt x="1501" y="96"/>
                  </a:cubicBezTo>
                  <a:cubicBezTo>
                    <a:pt x="1510" y="75"/>
                    <a:pt x="1510" y="75"/>
                    <a:pt x="1510" y="75"/>
                  </a:cubicBezTo>
                  <a:cubicBezTo>
                    <a:pt x="1523" y="82"/>
                    <a:pt x="1523" y="82"/>
                    <a:pt x="1523" y="82"/>
                  </a:cubicBezTo>
                  <a:cubicBezTo>
                    <a:pt x="1539" y="73"/>
                    <a:pt x="1539" y="73"/>
                    <a:pt x="1539" y="73"/>
                  </a:cubicBezTo>
                  <a:cubicBezTo>
                    <a:pt x="1539" y="73"/>
                    <a:pt x="1548" y="87"/>
                    <a:pt x="1568" y="92"/>
                  </a:cubicBezTo>
                  <a:cubicBezTo>
                    <a:pt x="1587" y="96"/>
                    <a:pt x="1565" y="123"/>
                    <a:pt x="1565" y="123"/>
                  </a:cubicBezTo>
                  <a:cubicBezTo>
                    <a:pt x="1601" y="121"/>
                    <a:pt x="1601" y="121"/>
                    <a:pt x="1601" y="121"/>
                  </a:cubicBezTo>
                  <a:cubicBezTo>
                    <a:pt x="1601" y="121"/>
                    <a:pt x="1620" y="137"/>
                    <a:pt x="1621" y="132"/>
                  </a:cubicBezTo>
                  <a:cubicBezTo>
                    <a:pt x="1622" y="128"/>
                    <a:pt x="1673" y="114"/>
                    <a:pt x="1677" y="106"/>
                  </a:cubicBezTo>
                  <a:cubicBezTo>
                    <a:pt x="1682" y="97"/>
                    <a:pt x="1639" y="99"/>
                    <a:pt x="1639" y="99"/>
                  </a:cubicBezTo>
                  <a:cubicBezTo>
                    <a:pt x="1637" y="87"/>
                    <a:pt x="1637" y="87"/>
                    <a:pt x="1637" y="87"/>
                  </a:cubicBezTo>
                  <a:cubicBezTo>
                    <a:pt x="1601" y="82"/>
                    <a:pt x="1601" y="82"/>
                    <a:pt x="1601" y="82"/>
                  </a:cubicBezTo>
                  <a:cubicBezTo>
                    <a:pt x="1600" y="71"/>
                    <a:pt x="1600" y="71"/>
                    <a:pt x="1600" y="71"/>
                  </a:cubicBezTo>
                  <a:cubicBezTo>
                    <a:pt x="1579" y="73"/>
                    <a:pt x="1579" y="73"/>
                    <a:pt x="1579" y="73"/>
                  </a:cubicBezTo>
                  <a:cubicBezTo>
                    <a:pt x="1582" y="61"/>
                    <a:pt x="1582" y="61"/>
                    <a:pt x="1582" y="61"/>
                  </a:cubicBezTo>
                  <a:cubicBezTo>
                    <a:pt x="1531" y="62"/>
                    <a:pt x="1531" y="62"/>
                    <a:pt x="1531" y="62"/>
                  </a:cubicBezTo>
                  <a:cubicBezTo>
                    <a:pt x="1527" y="54"/>
                    <a:pt x="1527" y="54"/>
                    <a:pt x="1527" y="54"/>
                  </a:cubicBezTo>
                  <a:cubicBezTo>
                    <a:pt x="1503" y="54"/>
                    <a:pt x="1503" y="54"/>
                    <a:pt x="1503" y="54"/>
                  </a:cubicBezTo>
                  <a:cubicBezTo>
                    <a:pt x="1503" y="54"/>
                    <a:pt x="1500" y="41"/>
                    <a:pt x="1485" y="37"/>
                  </a:cubicBezTo>
                  <a:cubicBezTo>
                    <a:pt x="1469" y="33"/>
                    <a:pt x="1462" y="38"/>
                    <a:pt x="1462" y="38"/>
                  </a:cubicBezTo>
                  <a:cubicBezTo>
                    <a:pt x="1465" y="26"/>
                    <a:pt x="1465" y="26"/>
                    <a:pt x="1465" y="26"/>
                  </a:cubicBezTo>
                  <a:cubicBezTo>
                    <a:pt x="1465" y="26"/>
                    <a:pt x="1444" y="20"/>
                    <a:pt x="1416" y="21"/>
                  </a:cubicBezTo>
                  <a:cubicBezTo>
                    <a:pt x="1387" y="23"/>
                    <a:pt x="1424" y="55"/>
                    <a:pt x="1424" y="55"/>
                  </a:cubicBezTo>
                  <a:cubicBezTo>
                    <a:pt x="1424" y="55"/>
                    <a:pt x="1393" y="30"/>
                    <a:pt x="1378" y="27"/>
                  </a:cubicBezTo>
                  <a:cubicBezTo>
                    <a:pt x="1362" y="24"/>
                    <a:pt x="1357" y="44"/>
                    <a:pt x="1357" y="44"/>
                  </a:cubicBezTo>
                  <a:cubicBezTo>
                    <a:pt x="1357" y="44"/>
                    <a:pt x="1334" y="40"/>
                    <a:pt x="1328" y="37"/>
                  </a:cubicBezTo>
                  <a:cubicBezTo>
                    <a:pt x="1323" y="34"/>
                    <a:pt x="1341" y="24"/>
                    <a:pt x="1341" y="24"/>
                  </a:cubicBezTo>
                  <a:cubicBezTo>
                    <a:pt x="1304" y="27"/>
                    <a:pt x="1304" y="27"/>
                    <a:pt x="1304" y="27"/>
                  </a:cubicBezTo>
                  <a:cubicBezTo>
                    <a:pt x="1295" y="35"/>
                    <a:pt x="1295" y="35"/>
                    <a:pt x="1295" y="35"/>
                  </a:cubicBezTo>
                  <a:cubicBezTo>
                    <a:pt x="1290" y="24"/>
                    <a:pt x="1290" y="24"/>
                    <a:pt x="1290" y="24"/>
                  </a:cubicBezTo>
                  <a:cubicBezTo>
                    <a:pt x="1290" y="24"/>
                    <a:pt x="1266" y="31"/>
                    <a:pt x="1258" y="38"/>
                  </a:cubicBezTo>
                  <a:cubicBezTo>
                    <a:pt x="1258" y="38"/>
                    <a:pt x="1257" y="45"/>
                    <a:pt x="1264" y="49"/>
                  </a:cubicBezTo>
                  <a:close/>
                  <a:moveTo>
                    <a:pt x="1475" y="477"/>
                  </a:moveTo>
                  <a:cubicBezTo>
                    <a:pt x="1491" y="474"/>
                    <a:pt x="1490" y="464"/>
                    <a:pt x="1497" y="464"/>
                  </a:cubicBezTo>
                  <a:cubicBezTo>
                    <a:pt x="1503" y="464"/>
                    <a:pt x="1497" y="453"/>
                    <a:pt x="1497" y="453"/>
                  </a:cubicBezTo>
                  <a:cubicBezTo>
                    <a:pt x="1467" y="467"/>
                    <a:pt x="1467" y="467"/>
                    <a:pt x="1467" y="467"/>
                  </a:cubicBezTo>
                  <a:lnTo>
                    <a:pt x="1475" y="477"/>
                  </a:lnTo>
                  <a:close/>
                  <a:moveTo>
                    <a:pt x="1563" y="437"/>
                  </a:moveTo>
                  <a:cubicBezTo>
                    <a:pt x="1572" y="434"/>
                    <a:pt x="1585" y="424"/>
                    <a:pt x="1567" y="423"/>
                  </a:cubicBezTo>
                  <a:cubicBezTo>
                    <a:pt x="1550" y="422"/>
                    <a:pt x="1563" y="437"/>
                    <a:pt x="1563" y="437"/>
                  </a:cubicBezTo>
                  <a:close/>
                  <a:moveTo>
                    <a:pt x="2563" y="495"/>
                  </a:moveTo>
                  <a:cubicBezTo>
                    <a:pt x="2585" y="500"/>
                    <a:pt x="2593" y="493"/>
                    <a:pt x="2600" y="489"/>
                  </a:cubicBezTo>
                  <a:cubicBezTo>
                    <a:pt x="2607" y="485"/>
                    <a:pt x="2613" y="477"/>
                    <a:pt x="2613" y="477"/>
                  </a:cubicBezTo>
                  <a:cubicBezTo>
                    <a:pt x="2622" y="476"/>
                    <a:pt x="2622" y="476"/>
                    <a:pt x="2622" y="476"/>
                  </a:cubicBezTo>
                  <a:cubicBezTo>
                    <a:pt x="2622" y="476"/>
                    <a:pt x="2614" y="465"/>
                    <a:pt x="2588" y="459"/>
                  </a:cubicBezTo>
                  <a:cubicBezTo>
                    <a:pt x="2562" y="453"/>
                    <a:pt x="2547" y="476"/>
                    <a:pt x="2547" y="476"/>
                  </a:cubicBezTo>
                  <a:cubicBezTo>
                    <a:pt x="2547" y="479"/>
                    <a:pt x="2541" y="491"/>
                    <a:pt x="2563" y="495"/>
                  </a:cubicBezTo>
                  <a:close/>
                  <a:moveTo>
                    <a:pt x="2655" y="363"/>
                  </a:moveTo>
                  <a:cubicBezTo>
                    <a:pt x="2668" y="363"/>
                    <a:pt x="2685" y="366"/>
                    <a:pt x="2696" y="372"/>
                  </a:cubicBezTo>
                  <a:cubicBezTo>
                    <a:pt x="2706" y="378"/>
                    <a:pt x="2705" y="395"/>
                    <a:pt x="2708" y="396"/>
                  </a:cubicBezTo>
                  <a:cubicBezTo>
                    <a:pt x="2711" y="398"/>
                    <a:pt x="2760" y="405"/>
                    <a:pt x="2760" y="405"/>
                  </a:cubicBezTo>
                  <a:cubicBezTo>
                    <a:pt x="2834" y="401"/>
                    <a:pt x="2834" y="401"/>
                    <a:pt x="2834" y="401"/>
                  </a:cubicBezTo>
                  <a:cubicBezTo>
                    <a:pt x="2834" y="401"/>
                    <a:pt x="2774" y="395"/>
                    <a:pt x="2758" y="369"/>
                  </a:cubicBezTo>
                  <a:cubicBezTo>
                    <a:pt x="2742" y="343"/>
                    <a:pt x="2726" y="343"/>
                    <a:pt x="2742" y="319"/>
                  </a:cubicBezTo>
                  <a:cubicBezTo>
                    <a:pt x="2758" y="295"/>
                    <a:pt x="2739" y="293"/>
                    <a:pt x="2739" y="293"/>
                  </a:cubicBezTo>
                  <a:cubicBezTo>
                    <a:pt x="2766" y="289"/>
                    <a:pt x="2766" y="289"/>
                    <a:pt x="2766" y="289"/>
                  </a:cubicBezTo>
                  <a:cubicBezTo>
                    <a:pt x="2755" y="277"/>
                    <a:pt x="2755" y="277"/>
                    <a:pt x="2755" y="277"/>
                  </a:cubicBezTo>
                  <a:cubicBezTo>
                    <a:pt x="2778" y="280"/>
                    <a:pt x="2778" y="280"/>
                    <a:pt x="2778" y="280"/>
                  </a:cubicBezTo>
                  <a:cubicBezTo>
                    <a:pt x="2765" y="272"/>
                    <a:pt x="2765" y="272"/>
                    <a:pt x="2765" y="272"/>
                  </a:cubicBezTo>
                  <a:cubicBezTo>
                    <a:pt x="2781" y="274"/>
                    <a:pt x="2781" y="274"/>
                    <a:pt x="2781" y="274"/>
                  </a:cubicBezTo>
                  <a:cubicBezTo>
                    <a:pt x="2785" y="264"/>
                    <a:pt x="2785" y="264"/>
                    <a:pt x="2785" y="264"/>
                  </a:cubicBezTo>
                  <a:cubicBezTo>
                    <a:pt x="2771" y="257"/>
                    <a:pt x="2771" y="257"/>
                    <a:pt x="2771" y="257"/>
                  </a:cubicBezTo>
                  <a:cubicBezTo>
                    <a:pt x="2771" y="257"/>
                    <a:pt x="2798" y="261"/>
                    <a:pt x="2802" y="257"/>
                  </a:cubicBezTo>
                  <a:cubicBezTo>
                    <a:pt x="2806" y="253"/>
                    <a:pt x="2791" y="243"/>
                    <a:pt x="2791" y="243"/>
                  </a:cubicBezTo>
                  <a:cubicBezTo>
                    <a:pt x="2813" y="245"/>
                    <a:pt x="2813" y="245"/>
                    <a:pt x="2813" y="245"/>
                  </a:cubicBezTo>
                  <a:cubicBezTo>
                    <a:pt x="2811" y="226"/>
                    <a:pt x="2811" y="226"/>
                    <a:pt x="2811" y="226"/>
                  </a:cubicBezTo>
                  <a:cubicBezTo>
                    <a:pt x="2811" y="226"/>
                    <a:pt x="2825" y="237"/>
                    <a:pt x="2843" y="229"/>
                  </a:cubicBezTo>
                  <a:cubicBezTo>
                    <a:pt x="2862" y="222"/>
                    <a:pt x="2874" y="208"/>
                    <a:pt x="2874" y="208"/>
                  </a:cubicBezTo>
                  <a:cubicBezTo>
                    <a:pt x="2874" y="208"/>
                    <a:pt x="3019" y="187"/>
                    <a:pt x="3040" y="178"/>
                  </a:cubicBezTo>
                  <a:cubicBezTo>
                    <a:pt x="3062" y="168"/>
                    <a:pt x="3083" y="153"/>
                    <a:pt x="3050" y="142"/>
                  </a:cubicBezTo>
                  <a:cubicBezTo>
                    <a:pt x="3017" y="130"/>
                    <a:pt x="2983" y="146"/>
                    <a:pt x="2968" y="152"/>
                  </a:cubicBezTo>
                  <a:cubicBezTo>
                    <a:pt x="2954" y="158"/>
                    <a:pt x="2910" y="173"/>
                    <a:pt x="2890" y="170"/>
                  </a:cubicBezTo>
                  <a:cubicBezTo>
                    <a:pt x="2869" y="168"/>
                    <a:pt x="2838" y="164"/>
                    <a:pt x="2838" y="164"/>
                  </a:cubicBezTo>
                  <a:cubicBezTo>
                    <a:pt x="2827" y="181"/>
                    <a:pt x="2827" y="181"/>
                    <a:pt x="2827" y="181"/>
                  </a:cubicBezTo>
                  <a:cubicBezTo>
                    <a:pt x="2810" y="172"/>
                    <a:pt x="2810" y="172"/>
                    <a:pt x="2810" y="172"/>
                  </a:cubicBezTo>
                  <a:cubicBezTo>
                    <a:pt x="2775" y="186"/>
                    <a:pt x="2775" y="186"/>
                    <a:pt x="2775" y="186"/>
                  </a:cubicBezTo>
                  <a:cubicBezTo>
                    <a:pt x="2756" y="185"/>
                    <a:pt x="2756" y="185"/>
                    <a:pt x="2756" y="185"/>
                  </a:cubicBezTo>
                  <a:cubicBezTo>
                    <a:pt x="2737" y="200"/>
                    <a:pt x="2737" y="200"/>
                    <a:pt x="2737" y="200"/>
                  </a:cubicBezTo>
                  <a:cubicBezTo>
                    <a:pt x="2751" y="205"/>
                    <a:pt x="2751" y="205"/>
                    <a:pt x="2751" y="205"/>
                  </a:cubicBezTo>
                  <a:cubicBezTo>
                    <a:pt x="2718" y="206"/>
                    <a:pt x="2718" y="206"/>
                    <a:pt x="2718" y="206"/>
                  </a:cubicBezTo>
                  <a:cubicBezTo>
                    <a:pt x="2699" y="212"/>
                    <a:pt x="2699" y="212"/>
                    <a:pt x="2699" y="212"/>
                  </a:cubicBezTo>
                  <a:cubicBezTo>
                    <a:pt x="2700" y="221"/>
                    <a:pt x="2700" y="221"/>
                    <a:pt x="2700" y="221"/>
                  </a:cubicBezTo>
                  <a:cubicBezTo>
                    <a:pt x="2717" y="212"/>
                    <a:pt x="2717" y="212"/>
                    <a:pt x="2717" y="212"/>
                  </a:cubicBezTo>
                  <a:cubicBezTo>
                    <a:pt x="2718" y="221"/>
                    <a:pt x="2718" y="221"/>
                    <a:pt x="2718" y="221"/>
                  </a:cubicBezTo>
                  <a:cubicBezTo>
                    <a:pt x="2737" y="223"/>
                    <a:pt x="2737" y="223"/>
                    <a:pt x="2737" y="223"/>
                  </a:cubicBezTo>
                  <a:cubicBezTo>
                    <a:pt x="2731" y="231"/>
                    <a:pt x="2731" y="231"/>
                    <a:pt x="2731" y="231"/>
                  </a:cubicBezTo>
                  <a:cubicBezTo>
                    <a:pt x="2705" y="231"/>
                    <a:pt x="2705" y="231"/>
                    <a:pt x="2705" y="231"/>
                  </a:cubicBezTo>
                  <a:cubicBezTo>
                    <a:pt x="2701" y="240"/>
                    <a:pt x="2701" y="240"/>
                    <a:pt x="2701" y="240"/>
                  </a:cubicBezTo>
                  <a:cubicBezTo>
                    <a:pt x="2719" y="243"/>
                    <a:pt x="2719" y="243"/>
                    <a:pt x="2719" y="243"/>
                  </a:cubicBezTo>
                  <a:cubicBezTo>
                    <a:pt x="2688" y="245"/>
                    <a:pt x="2688" y="245"/>
                    <a:pt x="2688" y="245"/>
                  </a:cubicBezTo>
                  <a:cubicBezTo>
                    <a:pt x="2710" y="251"/>
                    <a:pt x="2710" y="251"/>
                    <a:pt x="2710" y="251"/>
                  </a:cubicBezTo>
                  <a:cubicBezTo>
                    <a:pt x="2681" y="253"/>
                    <a:pt x="2681" y="253"/>
                    <a:pt x="2681" y="253"/>
                  </a:cubicBezTo>
                  <a:cubicBezTo>
                    <a:pt x="2679" y="267"/>
                    <a:pt x="2679" y="267"/>
                    <a:pt x="2679" y="267"/>
                  </a:cubicBezTo>
                  <a:cubicBezTo>
                    <a:pt x="2659" y="274"/>
                    <a:pt x="2659" y="274"/>
                    <a:pt x="2659" y="274"/>
                  </a:cubicBezTo>
                  <a:cubicBezTo>
                    <a:pt x="2666" y="284"/>
                    <a:pt x="2666" y="284"/>
                    <a:pt x="2666" y="284"/>
                  </a:cubicBezTo>
                  <a:cubicBezTo>
                    <a:pt x="2693" y="272"/>
                    <a:pt x="2693" y="272"/>
                    <a:pt x="2693" y="272"/>
                  </a:cubicBezTo>
                  <a:cubicBezTo>
                    <a:pt x="2682" y="290"/>
                    <a:pt x="2682" y="290"/>
                    <a:pt x="2682" y="290"/>
                  </a:cubicBezTo>
                  <a:cubicBezTo>
                    <a:pt x="2682" y="290"/>
                    <a:pt x="2661" y="285"/>
                    <a:pt x="2653" y="292"/>
                  </a:cubicBezTo>
                  <a:cubicBezTo>
                    <a:pt x="2646" y="299"/>
                    <a:pt x="2652" y="307"/>
                    <a:pt x="2652" y="307"/>
                  </a:cubicBezTo>
                  <a:cubicBezTo>
                    <a:pt x="2622" y="312"/>
                    <a:pt x="2622" y="312"/>
                    <a:pt x="2622" y="312"/>
                  </a:cubicBezTo>
                  <a:cubicBezTo>
                    <a:pt x="2631" y="324"/>
                    <a:pt x="2631" y="324"/>
                    <a:pt x="2631" y="324"/>
                  </a:cubicBezTo>
                  <a:cubicBezTo>
                    <a:pt x="2650" y="315"/>
                    <a:pt x="2650" y="315"/>
                    <a:pt x="2650" y="315"/>
                  </a:cubicBezTo>
                  <a:cubicBezTo>
                    <a:pt x="2640" y="331"/>
                    <a:pt x="2640" y="331"/>
                    <a:pt x="2640" y="331"/>
                  </a:cubicBezTo>
                  <a:cubicBezTo>
                    <a:pt x="2640" y="331"/>
                    <a:pt x="2612" y="337"/>
                    <a:pt x="2614" y="348"/>
                  </a:cubicBezTo>
                  <a:cubicBezTo>
                    <a:pt x="2616" y="359"/>
                    <a:pt x="2643" y="363"/>
                    <a:pt x="2655" y="363"/>
                  </a:cubicBezTo>
                  <a:close/>
                  <a:moveTo>
                    <a:pt x="2884" y="423"/>
                  </a:moveTo>
                  <a:cubicBezTo>
                    <a:pt x="2879" y="431"/>
                    <a:pt x="2944" y="465"/>
                    <a:pt x="2950" y="449"/>
                  </a:cubicBezTo>
                  <a:cubicBezTo>
                    <a:pt x="2956" y="433"/>
                    <a:pt x="2890" y="413"/>
                    <a:pt x="2884" y="423"/>
                  </a:cubicBezTo>
                  <a:close/>
                  <a:moveTo>
                    <a:pt x="798" y="903"/>
                  </a:moveTo>
                  <a:cubicBezTo>
                    <a:pt x="802" y="912"/>
                    <a:pt x="802" y="912"/>
                    <a:pt x="802" y="912"/>
                  </a:cubicBezTo>
                  <a:cubicBezTo>
                    <a:pt x="807" y="916"/>
                    <a:pt x="814" y="895"/>
                    <a:pt x="813" y="891"/>
                  </a:cubicBezTo>
                  <a:cubicBezTo>
                    <a:pt x="812" y="887"/>
                    <a:pt x="803" y="879"/>
                    <a:pt x="803" y="879"/>
                  </a:cubicBezTo>
                  <a:cubicBezTo>
                    <a:pt x="802" y="888"/>
                    <a:pt x="802" y="888"/>
                    <a:pt x="802" y="888"/>
                  </a:cubicBezTo>
                  <a:cubicBezTo>
                    <a:pt x="802" y="888"/>
                    <a:pt x="789" y="892"/>
                    <a:pt x="790" y="896"/>
                  </a:cubicBezTo>
                  <a:cubicBezTo>
                    <a:pt x="791" y="900"/>
                    <a:pt x="798" y="903"/>
                    <a:pt x="798" y="903"/>
                  </a:cubicBezTo>
                  <a:close/>
                  <a:moveTo>
                    <a:pt x="1265" y="87"/>
                  </a:moveTo>
                  <a:cubicBezTo>
                    <a:pt x="1279" y="97"/>
                    <a:pt x="1300" y="93"/>
                    <a:pt x="1300" y="93"/>
                  </a:cubicBezTo>
                  <a:cubicBezTo>
                    <a:pt x="1278" y="82"/>
                    <a:pt x="1278" y="82"/>
                    <a:pt x="1278" y="82"/>
                  </a:cubicBezTo>
                  <a:cubicBezTo>
                    <a:pt x="1245" y="65"/>
                    <a:pt x="1245" y="65"/>
                    <a:pt x="1245" y="65"/>
                  </a:cubicBezTo>
                  <a:cubicBezTo>
                    <a:pt x="1241" y="78"/>
                    <a:pt x="1251" y="78"/>
                    <a:pt x="1265" y="87"/>
                  </a:cubicBezTo>
                  <a:close/>
                  <a:moveTo>
                    <a:pt x="827" y="868"/>
                  </a:moveTo>
                  <a:cubicBezTo>
                    <a:pt x="820" y="869"/>
                    <a:pt x="818" y="878"/>
                    <a:pt x="818" y="878"/>
                  </a:cubicBezTo>
                  <a:cubicBezTo>
                    <a:pt x="829" y="883"/>
                    <a:pt x="834" y="867"/>
                    <a:pt x="827" y="868"/>
                  </a:cubicBezTo>
                  <a:close/>
                  <a:moveTo>
                    <a:pt x="1370" y="509"/>
                  </a:moveTo>
                  <a:cubicBezTo>
                    <a:pt x="1354" y="509"/>
                    <a:pt x="1329" y="528"/>
                    <a:pt x="1335" y="532"/>
                  </a:cubicBezTo>
                  <a:cubicBezTo>
                    <a:pt x="1340" y="535"/>
                    <a:pt x="1365" y="520"/>
                    <a:pt x="1365" y="520"/>
                  </a:cubicBezTo>
                  <a:cubicBezTo>
                    <a:pt x="1388" y="516"/>
                    <a:pt x="1388" y="516"/>
                    <a:pt x="1388" y="516"/>
                  </a:cubicBezTo>
                  <a:cubicBezTo>
                    <a:pt x="1385" y="516"/>
                    <a:pt x="1386" y="509"/>
                    <a:pt x="1370" y="509"/>
                  </a:cubicBezTo>
                  <a:close/>
                  <a:moveTo>
                    <a:pt x="1396" y="483"/>
                  </a:moveTo>
                  <a:cubicBezTo>
                    <a:pt x="1385" y="487"/>
                    <a:pt x="1389" y="504"/>
                    <a:pt x="1389" y="504"/>
                  </a:cubicBezTo>
                  <a:cubicBezTo>
                    <a:pt x="1401" y="516"/>
                    <a:pt x="1401" y="516"/>
                    <a:pt x="1401" y="516"/>
                  </a:cubicBezTo>
                  <a:cubicBezTo>
                    <a:pt x="1401" y="516"/>
                    <a:pt x="1407" y="479"/>
                    <a:pt x="1396" y="483"/>
                  </a:cubicBezTo>
                  <a:close/>
                  <a:moveTo>
                    <a:pt x="1422" y="489"/>
                  </a:moveTo>
                  <a:cubicBezTo>
                    <a:pt x="1407" y="498"/>
                    <a:pt x="1407" y="498"/>
                    <a:pt x="1407" y="498"/>
                  </a:cubicBezTo>
                  <a:cubicBezTo>
                    <a:pt x="1412" y="511"/>
                    <a:pt x="1412" y="511"/>
                    <a:pt x="1412" y="511"/>
                  </a:cubicBezTo>
                  <a:cubicBezTo>
                    <a:pt x="1430" y="512"/>
                    <a:pt x="1430" y="512"/>
                    <a:pt x="1430" y="512"/>
                  </a:cubicBezTo>
                  <a:cubicBezTo>
                    <a:pt x="1426" y="499"/>
                    <a:pt x="1426" y="499"/>
                    <a:pt x="1426" y="499"/>
                  </a:cubicBezTo>
                  <a:lnTo>
                    <a:pt x="1422" y="489"/>
                  </a:lnTo>
                  <a:close/>
                  <a:moveTo>
                    <a:pt x="1453" y="498"/>
                  </a:moveTo>
                  <a:cubicBezTo>
                    <a:pt x="1462" y="493"/>
                    <a:pt x="1477" y="490"/>
                    <a:pt x="1458" y="486"/>
                  </a:cubicBezTo>
                  <a:cubicBezTo>
                    <a:pt x="1439" y="483"/>
                    <a:pt x="1430" y="494"/>
                    <a:pt x="1430" y="494"/>
                  </a:cubicBezTo>
                  <a:cubicBezTo>
                    <a:pt x="1436" y="501"/>
                    <a:pt x="1436" y="501"/>
                    <a:pt x="1436" y="501"/>
                  </a:cubicBezTo>
                  <a:lnTo>
                    <a:pt x="1453" y="498"/>
                  </a:lnTo>
                  <a:close/>
                  <a:moveTo>
                    <a:pt x="1442" y="470"/>
                  </a:moveTo>
                  <a:cubicBezTo>
                    <a:pt x="1423" y="465"/>
                    <a:pt x="1413" y="482"/>
                    <a:pt x="1413" y="482"/>
                  </a:cubicBezTo>
                  <a:cubicBezTo>
                    <a:pt x="1429" y="486"/>
                    <a:pt x="1429" y="486"/>
                    <a:pt x="1429" y="486"/>
                  </a:cubicBezTo>
                  <a:cubicBezTo>
                    <a:pt x="1435" y="482"/>
                    <a:pt x="1461" y="474"/>
                    <a:pt x="1442" y="470"/>
                  </a:cubicBezTo>
                  <a:close/>
                  <a:moveTo>
                    <a:pt x="1955" y="2070"/>
                  </a:moveTo>
                  <a:cubicBezTo>
                    <a:pt x="1951" y="2066"/>
                    <a:pt x="1939" y="2069"/>
                    <a:pt x="1939" y="2077"/>
                  </a:cubicBezTo>
                  <a:cubicBezTo>
                    <a:pt x="1939" y="2082"/>
                    <a:pt x="1959" y="2074"/>
                    <a:pt x="1955" y="2070"/>
                  </a:cubicBezTo>
                  <a:close/>
                  <a:moveTo>
                    <a:pt x="1978" y="2099"/>
                  </a:moveTo>
                  <a:cubicBezTo>
                    <a:pt x="1987" y="2086"/>
                    <a:pt x="1987" y="2086"/>
                    <a:pt x="1987" y="2086"/>
                  </a:cubicBezTo>
                  <a:cubicBezTo>
                    <a:pt x="1975" y="2086"/>
                    <a:pt x="1975" y="2086"/>
                    <a:pt x="1975" y="2086"/>
                  </a:cubicBezTo>
                  <a:lnTo>
                    <a:pt x="1978" y="2099"/>
                  </a:lnTo>
                  <a:close/>
                  <a:moveTo>
                    <a:pt x="1990" y="2108"/>
                  </a:moveTo>
                  <a:cubicBezTo>
                    <a:pt x="1989" y="2123"/>
                    <a:pt x="1989" y="2123"/>
                    <a:pt x="1989" y="2123"/>
                  </a:cubicBezTo>
                  <a:cubicBezTo>
                    <a:pt x="2014" y="2104"/>
                    <a:pt x="2014" y="2104"/>
                    <a:pt x="2014" y="2104"/>
                  </a:cubicBezTo>
                  <a:cubicBezTo>
                    <a:pt x="2006" y="2099"/>
                    <a:pt x="2006" y="2099"/>
                    <a:pt x="2006" y="2099"/>
                  </a:cubicBezTo>
                  <a:lnTo>
                    <a:pt x="1990" y="2108"/>
                  </a:lnTo>
                  <a:close/>
                  <a:moveTo>
                    <a:pt x="2391" y="1565"/>
                  </a:moveTo>
                  <a:cubicBezTo>
                    <a:pt x="2391" y="1565"/>
                    <a:pt x="2390" y="1565"/>
                    <a:pt x="2390" y="1565"/>
                  </a:cubicBezTo>
                  <a:cubicBezTo>
                    <a:pt x="2390" y="1565"/>
                    <a:pt x="2390" y="1565"/>
                    <a:pt x="2390" y="1565"/>
                  </a:cubicBezTo>
                  <a:cubicBezTo>
                    <a:pt x="2390" y="1565"/>
                    <a:pt x="2391" y="1565"/>
                    <a:pt x="2391" y="1565"/>
                  </a:cubicBezTo>
                  <a:close/>
                  <a:moveTo>
                    <a:pt x="2022" y="2162"/>
                  </a:moveTo>
                  <a:cubicBezTo>
                    <a:pt x="2027" y="2171"/>
                    <a:pt x="2045" y="2138"/>
                    <a:pt x="2041" y="2131"/>
                  </a:cubicBezTo>
                  <a:cubicBezTo>
                    <a:pt x="2037" y="2124"/>
                    <a:pt x="2016" y="2152"/>
                    <a:pt x="2022" y="2162"/>
                  </a:cubicBezTo>
                  <a:close/>
                  <a:moveTo>
                    <a:pt x="1991" y="2192"/>
                  </a:moveTo>
                  <a:cubicBezTo>
                    <a:pt x="2004" y="2189"/>
                    <a:pt x="2004" y="2189"/>
                    <a:pt x="2004" y="2189"/>
                  </a:cubicBezTo>
                  <a:cubicBezTo>
                    <a:pt x="1997" y="2162"/>
                    <a:pt x="1997" y="2162"/>
                    <a:pt x="1997" y="2162"/>
                  </a:cubicBezTo>
                  <a:lnTo>
                    <a:pt x="1991" y="2192"/>
                  </a:lnTo>
                  <a:close/>
                  <a:moveTo>
                    <a:pt x="1979" y="2060"/>
                  </a:moveTo>
                  <a:cubicBezTo>
                    <a:pt x="1969" y="2052"/>
                    <a:pt x="1971" y="2070"/>
                    <a:pt x="1971" y="2070"/>
                  </a:cubicBezTo>
                  <a:cubicBezTo>
                    <a:pt x="1985" y="2077"/>
                    <a:pt x="1989" y="2068"/>
                    <a:pt x="1979" y="2060"/>
                  </a:cubicBezTo>
                  <a:close/>
                  <a:moveTo>
                    <a:pt x="1949" y="1977"/>
                  </a:moveTo>
                  <a:cubicBezTo>
                    <a:pt x="1930" y="1982"/>
                    <a:pt x="1930" y="1982"/>
                    <a:pt x="1930" y="1982"/>
                  </a:cubicBezTo>
                  <a:cubicBezTo>
                    <a:pt x="1931" y="1998"/>
                    <a:pt x="1944" y="1991"/>
                    <a:pt x="1944" y="1991"/>
                  </a:cubicBezTo>
                  <a:cubicBezTo>
                    <a:pt x="1944" y="1991"/>
                    <a:pt x="1949" y="2002"/>
                    <a:pt x="1958" y="1998"/>
                  </a:cubicBezTo>
                  <a:cubicBezTo>
                    <a:pt x="1967" y="1994"/>
                    <a:pt x="1949" y="1977"/>
                    <a:pt x="1949" y="1977"/>
                  </a:cubicBezTo>
                  <a:close/>
                  <a:moveTo>
                    <a:pt x="1965" y="2122"/>
                  </a:moveTo>
                  <a:cubicBezTo>
                    <a:pt x="1956" y="2118"/>
                    <a:pt x="1952" y="2126"/>
                    <a:pt x="1957" y="2129"/>
                  </a:cubicBezTo>
                  <a:cubicBezTo>
                    <a:pt x="1964" y="2134"/>
                    <a:pt x="1974" y="2126"/>
                    <a:pt x="1965" y="2122"/>
                  </a:cubicBezTo>
                  <a:close/>
                  <a:moveTo>
                    <a:pt x="1691" y="980"/>
                  </a:moveTo>
                  <a:cubicBezTo>
                    <a:pt x="1684" y="982"/>
                    <a:pt x="1693" y="999"/>
                    <a:pt x="1693" y="999"/>
                  </a:cubicBezTo>
                  <a:cubicBezTo>
                    <a:pt x="1698" y="1012"/>
                    <a:pt x="1698" y="1012"/>
                    <a:pt x="1698" y="1012"/>
                  </a:cubicBezTo>
                  <a:cubicBezTo>
                    <a:pt x="1698" y="1012"/>
                    <a:pt x="1714" y="999"/>
                    <a:pt x="1718" y="999"/>
                  </a:cubicBezTo>
                  <a:cubicBezTo>
                    <a:pt x="1722" y="999"/>
                    <a:pt x="1739" y="985"/>
                    <a:pt x="1739" y="985"/>
                  </a:cubicBezTo>
                  <a:cubicBezTo>
                    <a:pt x="1735" y="974"/>
                    <a:pt x="1735" y="974"/>
                    <a:pt x="1735" y="974"/>
                  </a:cubicBezTo>
                  <a:cubicBezTo>
                    <a:pt x="1711" y="978"/>
                    <a:pt x="1711" y="978"/>
                    <a:pt x="1711" y="978"/>
                  </a:cubicBezTo>
                  <a:cubicBezTo>
                    <a:pt x="1711" y="978"/>
                    <a:pt x="1698" y="977"/>
                    <a:pt x="1691" y="980"/>
                  </a:cubicBezTo>
                  <a:close/>
                  <a:moveTo>
                    <a:pt x="1946" y="2018"/>
                  </a:moveTo>
                  <a:cubicBezTo>
                    <a:pt x="1933" y="2018"/>
                    <a:pt x="1933" y="2018"/>
                    <a:pt x="1933" y="2018"/>
                  </a:cubicBezTo>
                  <a:cubicBezTo>
                    <a:pt x="1932" y="2030"/>
                    <a:pt x="1932" y="2030"/>
                    <a:pt x="1932" y="2030"/>
                  </a:cubicBezTo>
                  <a:cubicBezTo>
                    <a:pt x="1941" y="2046"/>
                    <a:pt x="1941" y="2046"/>
                    <a:pt x="1941" y="2046"/>
                  </a:cubicBezTo>
                  <a:lnTo>
                    <a:pt x="1946" y="2018"/>
                  </a:lnTo>
                  <a:close/>
                  <a:moveTo>
                    <a:pt x="1513" y="1050"/>
                  </a:moveTo>
                  <a:cubicBezTo>
                    <a:pt x="1509" y="1037"/>
                    <a:pt x="1509" y="1037"/>
                    <a:pt x="1509" y="1037"/>
                  </a:cubicBezTo>
                  <a:cubicBezTo>
                    <a:pt x="1509" y="1037"/>
                    <a:pt x="1483" y="1071"/>
                    <a:pt x="1483" y="1077"/>
                  </a:cubicBezTo>
                  <a:cubicBezTo>
                    <a:pt x="1483" y="1082"/>
                    <a:pt x="1482" y="1095"/>
                    <a:pt x="1482" y="1095"/>
                  </a:cubicBezTo>
                  <a:cubicBezTo>
                    <a:pt x="1490" y="1095"/>
                    <a:pt x="1499" y="1064"/>
                    <a:pt x="1499" y="1064"/>
                  </a:cubicBezTo>
                  <a:lnTo>
                    <a:pt x="1513" y="1050"/>
                  </a:lnTo>
                  <a:close/>
                  <a:moveTo>
                    <a:pt x="1545" y="1029"/>
                  </a:moveTo>
                  <a:cubicBezTo>
                    <a:pt x="1542" y="1040"/>
                    <a:pt x="1554" y="1063"/>
                    <a:pt x="1554" y="1063"/>
                  </a:cubicBezTo>
                  <a:cubicBezTo>
                    <a:pt x="1562" y="1046"/>
                    <a:pt x="1562" y="1046"/>
                    <a:pt x="1562" y="1046"/>
                  </a:cubicBezTo>
                  <a:cubicBezTo>
                    <a:pt x="1562" y="1046"/>
                    <a:pt x="1568" y="1049"/>
                    <a:pt x="1573" y="1040"/>
                  </a:cubicBezTo>
                  <a:cubicBezTo>
                    <a:pt x="1579" y="1032"/>
                    <a:pt x="1573" y="1023"/>
                    <a:pt x="1573" y="1023"/>
                  </a:cubicBezTo>
                  <a:cubicBezTo>
                    <a:pt x="1585" y="1011"/>
                    <a:pt x="1585" y="1011"/>
                    <a:pt x="1585" y="1011"/>
                  </a:cubicBezTo>
                  <a:cubicBezTo>
                    <a:pt x="1585" y="1011"/>
                    <a:pt x="1548" y="1018"/>
                    <a:pt x="1545" y="1029"/>
                  </a:cubicBezTo>
                  <a:close/>
                  <a:moveTo>
                    <a:pt x="1719" y="950"/>
                  </a:moveTo>
                  <a:cubicBezTo>
                    <a:pt x="1706" y="953"/>
                    <a:pt x="1699" y="970"/>
                    <a:pt x="1713" y="970"/>
                  </a:cubicBezTo>
                  <a:cubicBezTo>
                    <a:pt x="1728" y="970"/>
                    <a:pt x="1732" y="948"/>
                    <a:pt x="1719" y="950"/>
                  </a:cubicBezTo>
                  <a:close/>
                  <a:moveTo>
                    <a:pt x="1329" y="1110"/>
                  </a:moveTo>
                  <a:cubicBezTo>
                    <a:pt x="1329" y="1110"/>
                    <a:pt x="1321" y="1098"/>
                    <a:pt x="1320" y="1099"/>
                  </a:cubicBezTo>
                  <a:cubicBezTo>
                    <a:pt x="1319" y="1099"/>
                    <a:pt x="1306" y="1104"/>
                    <a:pt x="1306" y="1109"/>
                  </a:cubicBezTo>
                  <a:cubicBezTo>
                    <a:pt x="1306" y="1114"/>
                    <a:pt x="1306" y="1118"/>
                    <a:pt x="1306" y="1118"/>
                  </a:cubicBezTo>
                  <a:cubicBezTo>
                    <a:pt x="1306" y="1118"/>
                    <a:pt x="1297" y="1106"/>
                    <a:pt x="1295" y="1107"/>
                  </a:cubicBezTo>
                  <a:cubicBezTo>
                    <a:pt x="1293" y="1108"/>
                    <a:pt x="1290" y="1112"/>
                    <a:pt x="1290" y="1112"/>
                  </a:cubicBezTo>
                  <a:cubicBezTo>
                    <a:pt x="1274" y="1123"/>
                    <a:pt x="1274" y="1123"/>
                    <a:pt x="1274" y="1123"/>
                  </a:cubicBezTo>
                  <a:cubicBezTo>
                    <a:pt x="1274" y="1123"/>
                    <a:pt x="1283" y="1128"/>
                    <a:pt x="1282" y="1139"/>
                  </a:cubicBezTo>
                  <a:cubicBezTo>
                    <a:pt x="1281" y="1150"/>
                    <a:pt x="1272" y="1152"/>
                    <a:pt x="1284" y="1153"/>
                  </a:cubicBezTo>
                  <a:cubicBezTo>
                    <a:pt x="1296" y="1154"/>
                    <a:pt x="1301" y="1152"/>
                    <a:pt x="1301" y="1152"/>
                  </a:cubicBezTo>
                  <a:cubicBezTo>
                    <a:pt x="1301" y="1152"/>
                    <a:pt x="1309" y="1171"/>
                    <a:pt x="1310" y="1164"/>
                  </a:cubicBezTo>
                  <a:cubicBezTo>
                    <a:pt x="1312" y="1158"/>
                    <a:pt x="1322" y="1144"/>
                    <a:pt x="1324" y="1143"/>
                  </a:cubicBezTo>
                  <a:cubicBezTo>
                    <a:pt x="1326" y="1143"/>
                    <a:pt x="1335" y="1143"/>
                    <a:pt x="1327" y="1138"/>
                  </a:cubicBezTo>
                  <a:cubicBezTo>
                    <a:pt x="1319" y="1133"/>
                    <a:pt x="1312" y="1126"/>
                    <a:pt x="1315" y="1126"/>
                  </a:cubicBezTo>
                  <a:cubicBezTo>
                    <a:pt x="1318" y="1125"/>
                    <a:pt x="1325" y="1126"/>
                    <a:pt x="1320" y="1123"/>
                  </a:cubicBezTo>
                  <a:cubicBezTo>
                    <a:pt x="1315" y="1119"/>
                    <a:pt x="1329" y="1110"/>
                    <a:pt x="1329" y="1110"/>
                  </a:cubicBezTo>
                  <a:close/>
                  <a:moveTo>
                    <a:pt x="1232" y="1151"/>
                  </a:moveTo>
                  <a:cubicBezTo>
                    <a:pt x="1238" y="1151"/>
                    <a:pt x="1248" y="1161"/>
                    <a:pt x="1248" y="1161"/>
                  </a:cubicBezTo>
                  <a:cubicBezTo>
                    <a:pt x="1254" y="1143"/>
                    <a:pt x="1254" y="1143"/>
                    <a:pt x="1254" y="1143"/>
                  </a:cubicBezTo>
                  <a:cubicBezTo>
                    <a:pt x="1242" y="1129"/>
                    <a:pt x="1242" y="1129"/>
                    <a:pt x="1242" y="1129"/>
                  </a:cubicBezTo>
                  <a:cubicBezTo>
                    <a:pt x="1230" y="1127"/>
                    <a:pt x="1230" y="1127"/>
                    <a:pt x="1230" y="1127"/>
                  </a:cubicBezTo>
                  <a:lnTo>
                    <a:pt x="1232" y="1151"/>
                  </a:lnTo>
                  <a:close/>
                  <a:moveTo>
                    <a:pt x="1278" y="1171"/>
                  </a:moveTo>
                  <a:cubicBezTo>
                    <a:pt x="1286" y="1169"/>
                    <a:pt x="1297" y="1181"/>
                    <a:pt x="1297" y="1181"/>
                  </a:cubicBezTo>
                  <a:cubicBezTo>
                    <a:pt x="1297" y="1181"/>
                    <a:pt x="1314" y="1178"/>
                    <a:pt x="1331" y="1174"/>
                  </a:cubicBezTo>
                  <a:cubicBezTo>
                    <a:pt x="1349" y="1171"/>
                    <a:pt x="1334" y="1159"/>
                    <a:pt x="1334" y="1159"/>
                  </a:cubicBezTo>
                  <a:cubicBezTo>
                    <a:pt x="1317" y="1165"/>
                    <a:pt x="1317" y="1165"/>
                    <a:pt x="1317" y="1165"/>
                  </a:cubicBezTo>
                  <a:cubicBezTo>
                    <a:pt x="1317" y="1165"/>
                    <a:pt x="1307" y="1169"/>
                    <a:pt x="1303" y="1168"/>
                  </a:cubicBezTo>
                  <a:cubicBezTo>
                    <a:pt x="1299" y="1168"/>
                    <a:pt x="1283" y="1161"/>
                    <a:pt x="1278" y="1161"/>
                  </a:cubicBezTo>
                  <a:cubicBezTo>
                    <a:pt x="1268" y="1161"/>
                    <a:pt x="1270" y="1172"/>
                    <a:pt x="1278" y="1171"/>
                  </a:cubicBezTo>
                  <a:close/>
                  <a:moveTo>
                    <a:pt x="3176" y="479"/>
                  </a:moveTo>
                  <a:cubicBezTo>
                    <a:pt x="3160" y="476"/>
                    <a:pt x="3136" y="478"/>
                    <a:pt x="3136" y="478"/>
                  </a:cubicBezTo>
                  <a:cubicBezTo>
                    <a:pt x="3125" y="466"/>
                    <a:pt x="3125" y="466"/>
                    <a:pt x="3125" y="466"/>
                  </a:cubicBezTo>
                  <a:cubicBezTo>
                    <a:pt x="3119" y="480"/>
                    <a:pt x="3119" y="480"/>
                    <a:pt x="3119" y="480"/>
                  </a:cubicBezTo>
                  <a:cubicBezTo>
                    <a:pt x="3103" y="462"/>
                    <a:pt x="3103" y="462"/>
                    <a:pt x="3103" y="462"/>
                  </a:cubicBezTo>
                  <a:cubicBezTo>
                    <a:pt x="3103" y="462"/>
                    <a:pt x="3061" y="448"/>
                    <a:pt x="3054" y="448"/>
                  </a:cubicBezTo>
                  <a:cubicBezTo>
                    <a:pt x="3047" y="448"/>
                    <a:pt x="3026" y="449"/>
                    <a:pt x="3026" y="449"/>
                  </a:cubicBezTo>
                  <a:cubicBezTo>
                    <a:pt x="3026" y="449"/>
                    <a:pt x="2977" y="443"/>
                    <a:pt x="2973" y="446"/>
                  </a:cubicBezTo>
                  <a:cubicBezTo>
                    <a:pt x="2969" y="449"/>
                    <a:pt x="2960" y="449"/>
                    <a:pt x="2960" y="457"/>
                  </a:cubicBezTo>
                  <a:cubicBezTo>
                    <a:pt x="2960" y="465"/>
                    <a:pt x="2986" y="479"/>
                    <a:pt x="2986" y="479"/>
                  </a:cubicBezTo>
                  <a:cubicBezTo>
                    <a:pt x="2973" y="499"/>
                    <a:pt x="2973" y="499"/>
                    <a:pt x="2973" y="499"/>
                  </a:cubicBezTo>
                  <a:cubicBezTo>
                    <a:pt x="2964" y="492"/>
                    <a:pt x="2964" y="492"/>
                    <a:pt x="2964" y="492"/>
                  </a:cubicBezTo>
                  <a:cubicBezTo>
                    <a:pt x="2964" y="509"/>
                    <a:pt x="2964" y="509"/>
                    <a:pt x="2964" y="509"/>
                  </a:cubicBezTo>
                  <a:cubicBezTo>
                    <a:pt x="2964" y="509"/>
                    <a:pt x="2940" y="508"/>
                    <a:pt x="2940" y="503"/>
                  </a:cubicBezTo>
                  <a:cubicBezTo>
                    <a:pt x="2940" y="498"/>
                    <a:pt x="2945" y="476"/>
                    <a:pt x="2931" y="477"/>
                  </a:cubicBezTo>
                  <a:cubicBezTo>
                    <a:pt x="2917" y="478"/>
                    <a:pt x="2881" y="501"/>
                    <a:pt x="2876" y="504"/>
                  </a:cubicBezTo>
                  <a:cubicBezTo>
                    <a:pt x="2871" y="507"/>
                    <a:pt x="2860" y="493"/>
                    <a:pt x="2839" y="495"/>
                  </a:cubicBezTo>
                  <a:cubicBezTo>
                    <a:pt x="2818" y="497"/>
                    <a:pt x="2794" y="508"/>
                    <a:pt x="2792" y="516"/>
                  </a:cubicBezTo>
                  <a:cubicBezTo>
                    <a:pt x="2790" y="524"/>
                    <a:pt x="2743" y="520"/>
                    <a:pt x="2743" y="520"/>
                  </a:cubicBezTo>
                  <a:cubicBezTo>
                    <a:pt x="2751" y="503"/>
                    <a:pt x="2751" y="503"/>
                    <a:pt x="2751" y="503"/>
                  </a:cubicBezTo>
                  <a:cubicBezTo>
                    <a:pt x="2750" y="479"/>
                    <a:pt x="2750" y="479"/>
                    <a:pt x="2750" y="479"/>
                  </a:cubicBezTo>
                  <a:cubicBezTo>
                    <a:pt x="2750" y="479"/>
                    <a:pt x="2706" y="487"/>
                    <a:pt x="2706" y="496"/>
                  </a:cubicBezTo>
                  <a:cubicBezTo>
                    <a:pt x="2706" y="505"/>
                    <a:pt x="2712" y="512"/>
                    <a:pt x="2712" y="512"/>
                  </a:cubicBezTo>
                  <a:cubicBezTo>
                    <a:pt x="2694" y="513"/>
                    <a:pt x="2694" y="513"/>
                    <a:pt x="2694" y="513"/>
                  </a:cubicBezTo>
                  <a:cubicBezTo>
                    <a:pt x="2694" y="498"/>
                    <a:pt x="2694" y="498"/>
                    <a:pt x="2694" y="498"/>
                  </a:cubicBezTo>
                  <a:cubicBezTo>
                    <a:pt x="2680" y="503"/>
                    <a:pt x="2680" y="503"/>
                    <a:pt x="2680" y="503"/>
                  </a:cubicBezTo>
                  <a:cubicBezTo>
                    <a:pt x="2645" y="506"/>
                    <a:pt x="2645" y="506"/>
                    <a:pt x="2645" y="506"/>
                  </a:cubicBezTo>
                  <a:cubicBezTo>
                    <a:pt x="2616" y="526"/>
                    <a:pt x="2616" y="526"/>
                    <a:pt x="2616" y="526"/>
                  </a:cubicBezTo>
                  <a:cubicBezTo>
                    <a:pt x="2583" y="529"/>
                    <a:pt x="2583" y="529"/>
                    <a:pt x="2583" y="529"/>
                  </a:cubicBezTo>
                  <a:cubicBezTo>
                    <a:pt x="2590" y="542"/>
                    <a:pt x="2590" y="542"/>
                    <a:pt x="2590" y="542"/>
                  </a:cubicBezTo>
                  <a:cubicBezTo>
                    <a:pt x="2590" y="542"/>
                    <a:pt x="2564" y="536"/>
                    <a:pt x="2561" y="547"/>
                  </a:cubicBezTo>
                  <a:cubicBezTo>
                    <a:pt x="2558" y="558"/>
                    <a:pt x="2561" y="573"/>
                    <a:pt x="2561" y="573"/>
                  </a:cubicBezTo>
                  <a:cubicBezTo>
                    <a:pt x="2510" y="579"/>
                    <a:pt x="2510" y="579"/>
                    <a:pt x="2510" y="579"/>
                  </a:cubicBezTo>
                  <a:cubicBezTo>
                    <a:pt x="2510" y="579"/>
                    <a:pt x="2495" y="568"/>
                    <a:pt x="2490" y="567"/>
                  </a:cubicBezTo>
                  <a:cubicBezTo>
                    <a:pt x="2485" y="566"/>
                    <a:pt x="2463" y="572"/>
                    <a:pt x="2463" y="558"/>
                  </a:cubicBezTo>
                  <a:cubicBezTo>
                    <a:pt x="2463" y="544"/>
                    <a:pt x="2463" y="527"/>
                    <a:pt x="2480" y="533"/>
                  </a:cubicBezTo>
                  <a:cubicBezTo>
                    <a:pt x="2497" y="539"/>
                    <a:pt x="2518" y="533"/>
                    <a:pt x="2518" y="533"/>
                  </a:cubicBezTo>
                  <a:cubicBezTo>
                    <a:pt x="2518" y="533"/>
                    <a:pt x="2480" y="502"/>
                    <a:pt x="2474" y="499"/>
                  </a:cubicBezTo>
                  <a:cubicBezTo>
                    <a:pt x="2468" y="496"/>
                    <a:pt x="2393" y="497"/>
                    <a:pt x="2393" y="497"/>
                  </a:cubicBezTo>
                  <a:cubicBezTo>
                    <a:pt x="2399" y="506"/>
                    <a:pt x="2399" y="506"/>
                    <a:pt x="2399" y="506"/>
                  </a:cubicBezTo>
                  <a:cubicBezTo>
                    <a:pt x="2399" y="506"/>
                    <a:pt x="2430" y="501"/>
                    <a:pt x="2425" y="521"/>
                  </a:cubicBezTo>
                  <a:cubicBezTo>
                    <a:pt x="2420" y="541"/>
                    <a:pt x="2410" y="570"/>
                    <a:pt x="2417" y="570"/>
                  </a:cubicBezTo>
                  <a:cubicBezTo>
                    <a:pt x="2424" y="570"/>
                    <a:pt x="2450" y="578"/>
                    <a:pt x="2450" y="578"/>
                  </a:cubicBezTo>
                  <a:cubicBezTo>
                    <a:pt x="2448" y="603"/>
                    <a:pt x="2448" y="603"/>
                    <a:pt x="2448" y="603"/>
                  </a:cubicBezTo>
                  <a:cubicBezTo>
                    <a:pt x="2454" y="622"/>
                    <a:pt x="2454" y="622"/>
                    <a:pt x="2454" y="622"/>
                  </a:cubicBezTo>
                  <a:cubicBezTo>
                    <a:pt x="2433" y="608"/>
                    <a:pt x="2433" y="608"/>
                    <a:pt x="2433" y="608"/>
                  </a:cubicBezTo>
                  <a:cubicBezTo>
                    <a:pt x="2418" y="624"/>
                    <a:pt x="2418" y="624"/>
                    <a:pt x="2418" y="624"/>
                  </a:cubicBezTo>
                  <a:cubicBezTo>
                    <a:pt x="2415" y="602"/>
                    <a:pt x="2415" y="602"/>
                    <a:pt x="2415" y="602"/>
                  </a:cubicBezTo>
                  <a:cubicBezTo>
                    <a:pt x="2369" y="590"/>
                    <a:pt x="2369" y="590"/>
                    <a:pt x="2369" y="590"/>
                  </a:cubicBezTo>
                  <a:cubicBezTo>
                    <a:pt x="2349" y="615"/>
                    <a:pt x="2349" y="615"/>
                    <a:pt x="2349" y="615"/>
                  </a:cubicBezTo>
                  <a:cubicBezTo>
                    <a:pt x="2331" y="616"/>
                    <a:pt x="2331" y="616"/>
                    <a:pt x="2331" y="616"/>
                  </a:cubicBezTo>
                  <a:cubicBezTo>
                    <a:pt x="2331" y="616"/>
                    <a:pt x="2325" y="627"/>
                    <a:pt x="2315" y="631"/>
                  </a:cubicBezTo>
                  <a:cubicBezTo>
                    <a:pt x="2305" y="635"/>
                    <a:pt x="2285" y="639"/>
                    <a:pt x="2293" y="646"/>
                  </a:cubicBezTo>
                  <a:cubicBezTo>
                    <a:pt x="2301" y="653"/>
                    <a:pt x="2333" y="676"/>
                    <a:pt x="2333" y="676"/>
                  </a:cubicBezTo>
                  <a:cubicBezTo>
                    <a:pt x="2345" y="693"/>
                    <a:pt x="2345" y="693"/>
                    <a:pt x="2345" y="693"/>
                  </a:cubicBezTo>
                  <a:cubicBezTo>
                    <a:pt x="2325" y="684"/>
                    <a:pt x="2325" y="684"/>
                    <a:pt x="2325" y="684"/>
                  </a:cubicBezTo>
                  <a:cubicBezTo>
                    <a:pt x="2325" y="684"/>
                    <a:pt x="2307" y="694"/>
                    <a:pt x="2294" y="688"/>
                  </a:cubicBezTo>
                  <a:cubicBezTo>
                    <a:pt x="2281" y="682"/>
                    <a:pt x="2238" y="675"/>
                    <a:pt x="2238" y="675"/>
                  </a:cubicBezTo>
                  <a:cubicBezTo>
                    <a:pt x="2238" y="675"/>
                    <a:pt x="2232" y="651"/>
                    <a:pt x="2217" y="657"/>
                  </a:cubicBezTo>
                  <a:cubicBezTo>
                    <a:pt x="2202" y="663"/>
                    <a:pt x="2194" y="669"/>
                    <a:pt x="2194" y="669"/>
                  </a:cubicBezTo>
                  <a:cubicBezTo>
                    <a:pt x="2182" y="670"/>
                    <a:pt x="2182" y="670"/>
                    <a:pt x="2182" y="670"/>
                  </a:cubicBezTo>
                  <a:cubicBezTo>
                    <a:pt x="2212" y="696"/>
                    <a:pt x="2212" y="696"/>
                    <a:pt x="2212" y="696"/>
                  </a:cubicBezTo>
                  <a:cubicBezTo>
                    <a:pt x="2212" y="696"/>
                    <a:pt x="2252" y="697"/>
                    <a:pt x="2252" y="704"/>
                  </a:cubicBezTo>
                  <a:cubicBezTo>
                    <a:pt x="2252" y="711"/>
                    <a:pt x="2234" y="722"/>
                    <a:pt x="2234" y="722"/>
                  </a:cubicBezTo>
                  <a:cubicBezTo>
                    <a:pt x="2192" y="712"/>
                    <a:pt x="2192" y="712"/>
                    <a:pt x="2192" y="712"/>
                  </a:cubicBezTo>
                  <a:cubicBezTo>
                    <a:pt x="2192" y="712"/>
                    <a:pt x="2177" y="698"/>
                    <a:pt x="2167" y="697"/>
                  </a:cubicBezTo>
                  <a:cubicBezTo>
                    <a:pt x="2157" y="696"/>
                    <a:pt x="2131" y="707"/>
                    <a:pt x="2129" y="693"/>
                  </a:cubicBezTo>
                  <a:cubicBezTo>
                    <a:pt x="2127" y="679"/>
                    <a:pt x="2128" y="663"/>
                    <a:pt x="2128" y="663"/>
                  </a:cubicBezTo>
                  <a:cubicBezTo>
                    <a:pt x="2115" y="655"/>
                    <a:pt x="2115" y="655"/>
                    <a:pt x="2115" y="655"/>
                  </a:cubicBezTo>
                  <a:cubicBezTo>
                    <a:pt x="2115" y="655"/>
                    <a:pt x="2136" y="637"/>
                    <a:pt x="2128" y="628"/>
                  </a:cubicBezTo>
                  <a:cubicBezTo>
                    <a:pt x="2120" y="619"/>
                    <a:pt x="2064" y="604"/>
                    <a:pt x="2064" y="604"/>
                  </a:cubicBezTo>
                  <a:cubicBezTo>
                    <a:pt x="2044" y="589"/>
                    <a:pt x="2044" y="589"/>
                    <a:pt x="2044" y="589"/>
                  </a:cubicBezTo>
                  <a:cubicBezTo>
                    <a:pt x="2028" y="578"/>
                    <a:pt x="2028" y="578"/>
                    <a:pt x="2028" y="578"/>
                  </a:cubicBezTo>
                  <a:cubicBezTo>
                    <a:pt x="2018" y="568"/>
                    <a:pt x="2018" y="568"/>
                    <a:pt x="2018" y="568"/>
                  </a:cubicBezTo>
                  <a:cubicBezTo>
                    <a:pt x="2044" y="567"/>
                    <a:pt x="2044" y="567"/>
                    <a:pt x="2044" y="567"/>
                  </a:cubicBezTo>
                  <a:cubicBezTo>
                    <a:pt x="2044" y="567"/>
                    <a:pt x="2039" y="576"/>
                    <a:pt x="2058" y="580"/>
                  </a:cubicBezTo>
                  <a:cubicBezTo>
                    <a:pt x="2077" y="584"/>
                    <a:pt x="2102" y="581"/>
                    <a:pt x="2102" y="581"/>
                  </a:cubicBezTo>
                  <a:cubicBezTo>
                    <a:pt x="2102" y="581"/>
                    <a:pt x="2118" y="599"/>
                    <a:pt x="2130" y="601"/>
                  </a:cubicBezTo>
                  <a:cubicBezTo>
                    <a:pt x="2142" y="603"/>
                    <a:pt x="2196" y="608"/>
                    <a:pt x="2196" y="608"/>
                  </a:cubicBezTo>
                  <a:cubicBezTo>
                    <a:pt x="2196" y="608"/>
                    <a:pt x="2233" y="624"/>
                    <a:pt x="2276" y="613"/>
                  </a:cubicBezTo>
                  <a:cubicBezTo>
                    <a:pt x="2319" y="602"/>
                    <a:pt x="2361" y="587"/>
                    <a:pt x="2339" y="567"/>
                  </a:cubicBezTo>
                  <a:cubicBezTo>
                    <a:pt x="2317" y="547"/>
                    <a:pt x="2316" y="534"/>
                    <a:pt x="2287" y="528"/>
                  </a:cubicBezTo>
                  <a:cubicBezTo>
                    <a:pt x="2258" y="522"/>
                    <a:pt x="2218" y="507"/>
                    <a:pt x="2199" y="500"/>
                  </a:cubicBezTo>
                  <a:cubicBezTo>
                    <a:pt x="2180" y="493"/>
                    <a:pt x="2146" y="476"/>
                    <a:pt x="2126" y="475"/>
                  </a:cubicBezTo>
                  <a:cubicBezTo>
                    <a:pt x="2106" y="474"/>
                    <a:pt x="2087" y="474"/>
                    <a:pt x="2075" y="474"/>
                  </a:cubicBezTo>
                  <a:cubicBezTo>
                    <a:pt x="2063" y="474"/>
                    <a:pt x="2041" y="474"/>
                    <a:pt x="2041" y="474"/>
                  </a:cubicBezTo>
                  <a:cubicBezTo>
                    <a:pt x="2033" y="464"/>
                    <a:pt x="2033" y="464"/>
                    <a:pt x="2033" y="464"/>
                  </a:cubicBezTo>
                  <a:cubicBezTo>
                    <a:pt x="2014" y="465"/>
                    <a:pt x="2014" y="465"/>
                    <a:pt x="2014" y="465"/>
                  </a:cubicBezTo>
                  <a:cubicBezTo>
                    <a:pt x="1993" y="456"/>
                    <a:pt x="1993" y="456"/>
                    <a:pt x="1993" y="456"/>
                  </a:cubicBezTo>
                  <a:cubicBezTo>
                    <a:pt x="2014" y="451"/>
                    <a:pt x="2014" y="451"/>
                    <a:pt x="2014" y="451"/>
                  </a:cubicBezTo>
                  <a:cubicBezTo>
                    <a:pt x="2026" y="443"/>
                    <a:pt x="2026" y="443"/>
                    <a:pt x="2026" y="443"/>
                  </a:cubicBezTo>
                  <a:cubicBezTo>
                    <a:pt x="2026" y="443"/>
                    <a:pt x="1983" y="427"/>
                    <a:pt x="1977" y="433"/>
                  </a:cubicBezTo>
                  <a:cubicBezTo>
                    <a:pt x="1971" y="439"/>
                    <a:pt x="1968" y="448"/>
                    <a:pt x="1968" y="448"/>
                  </a:cubicBezTo>
                  <a:cubicBezTo>
                    <a:pt x="1951" y="448"/>
                    <a:pt x="1951" y="448"/>
                    <a:pt x="1951" y="448"/>
                  </a:cubicBezTo>
                  <a:cubicBezTo>
                    <a:pt x="1934" y="451"/>
                    <a:pt x="1934" y="451"/>
                    <a:pt x="1934" y="451"/>
                  </a:cubicBezTo>
                  <a:cubicBezTo>
                    <a:pt x="1906" y="444"/>
                    <a:pt x="1906" y="444"/>
                    <a:pt x="1906" y="444"/>
                  </a:cubicBezTo>
                  <a:cubicBezTo>
                    <a:pt x="1886" y="433"/>
                    <a:pt x="1886" y="433"/>
                    <a:pt x="1886" y="433"/>
                  </a:cubicBezTo>
                  <a:cubicBezTo>
                    <a:pt x="1886" y="433"/>
                    <a:pt x="1912" y="437"/>
                    <a:pt x="1923" y="432"/>
                  </a:cubicBezTo>
                  <a:cubicBezTo>
                    <a:pt x="1934" y="427"/>
                    <a:pt x="1952" y="421"/>
                    <a:pt x="1952" y="421"/>
                  </a:cubicBezTo>
                  <a:cubicBezTo>
                    <a:pt x="1952" y="421"/>
                    <a:pt x="1926" y="406"/>
                    <a:pt x="1912" y="406"/>
                  </a:cubicBezTo>
                  <a:cubicBezTo>
                    <a:pt x="1898" y="406"/>
                    <a:pt x="1877" y="395"/>
                    <a:pt x="1877" y="395"/>
                  </a:cubicBezTo>
                  <a:cubicBezTo>
                    <a:pt x="1877" y="395"/>
                    <a:pt x="1869" y="421"/>
                    <a:pt x="1853" y="418"/>
                  </a:cubicBezTo>
                  <a:cubicBezTo>
                    <a:pt x="1837" y="415"/>
                    <a:pt x="1865" y="397"/>
                    <a:pt x="1865" y="397"/>
                  </a:cubicBezTo>
                  <a:cubicBezTo>
                    <a:pt x="1821" y="382"/>
                    <a:pt x="1821" y="382"/>
                    <a:pt x="1821" y="382"/>
                  </a:cubicBezTo>
                  <a:cubicBezTo>
                    <a:pt x="1821" y="382"/>
                    <a:pt x="1813" y="431"/>
                    <a:pt x="1799" y="425"/>
                  </a:cubicBezTo>
                  <a:cubicBezTo>
                    <a:pt x="1785" y="419"/>
                    <a:pt x="1796" y="393"/>
                    <a:pt x="1796" y="393"/>
                  </a:cubicBezTo>
                  <a:cubicBezTo>
                    <a:pt x="1796" y="393"/>
                    <a:pt x="1758" y="437"/>
                    <a:pt x="1748" y="430"/>
                  </a:cubicBezTo>
                  <a:cubicBezTo>
                    <a:pt x="1738" y="423"/>
                    <a:pt x="1784" y="387"/>
                    <a:pt x="1784" y="387"/>
                  </a:cubicBezTo>
                  <a:cubicBezTo>
                    <a:pt x="1761" y="385"/>
                    <a:pt x="1761" y="385"/>
                    <a:pt x="1761" y="385"/>
                  </a:cubicBezTo>
                  <a:cubicBezTo>
                    <a:pt x="1749" y="395"/>
                    <a:pt x="1749" y="395"/>
                    <a:pt x="1749" y="395"/>
                  </a:cubicBezTo>
                  <a:cubicBezTo>
                    <a:pt x="1733" y="393"/>
                    <a:pt x="1733" y="393"/>
                    <a:pt x="1733" y="393"/>
                  </a:cubicBezTo>
                  <a:cubicBezTo>
                    <a:pt x="1703" y="411"/>
                    <a:pt x="1703" y="411"/>
                    <a:pt x="1703" y="411"/>
                  </a:cubicBezTo>
                  <a:cubicBezTo>
                    <a:pt x="1687" y="412"/>
                    <a:pt x="1687" y="412"/>
                    <a:pt x="1687" y="412"/>
                  </a:cubicBezTo>
                  <a:cubicBezTo>
                    <a:pt x="1685" y="432"/>
                    <a:pt x="1685" y="432"/>
                    <a:pt x="1685" y="432"/>
                  </a:cubicBezTo>
                  <a:cubicBezTo>
                    <a:pt x="1661" y="423"/>
                    <a:pt x="1661" y="423"/>
                    <a:pt x="1661" y="423"/>
                  </a:cubicBezTo>
                  <a:cubicBezTo>
                    <a:pt x="1635" y="428"/>
                    <a:pt x="1635" y="428"/>
                    <a:pt x="1635" y="428"/>
                  </a:cubicBezTo>
                  <a:cubicBezTo>
                    <a:pt x="1643" y="446"/>
                    <a:pt x="1643" y="446"/>
                    <a:pt x="1643" y="446"/>
                  </a:cubicBezTo>
                  <a:cubicBezTo>
                    <a:pt x="1612" y="437"/>
                    <a:pt x="1612" y="437"/>
                    <a:pt x="1612" y="437"/>
                  </a:cubicBezTo>
                  <a:cubicBezTo>
                    <a:pt x="1601" y="443"/>
                    <a:pt x="1601" y="443"/>
                    <a:pt x="1601" y="443"/>
                  </a:cubicBezTo>
                  <a:cubicBezTo>
                    <a:pt x="1604" y="459"/>
                    <a:pt x="1604" y="459"/>
                    <a:pt x="1604" y="459"/>
                  </a:cubicBezTo>
                  <a:cubicBezTo>
                    <a:pt x="1574" y="465"/>
                    <a:pt x="1574" y="465"/>
                    <a:pt x="1574" y="465"/>
                  </a:cubicBezTo>
                  <a:cubicBezTo>
                    <a:pt x="1577" y="444"/>
                    <a:pt x="1577" y="444"/>
                    <a:pt x="1577" y="444"/>
                  </a:cubicBezTo>
                  <a:cubicBezTo>
                    <a:pt x="1557" y="444"/>
                    <a:pt x="1557" y="444"/>
                    <a:pt x="1557" y="444"/>
                  </a:cubicBezTo>
                  <a:cubicBezTo>
                    <a:pt x="1563" y="457"/>
                    <a:pt x="1563" y="457"/>
                    <a:pt x="1563" y="457"/>
                  </a:cubicBezTo>
                  <a:cubicBezTo>
                    <a:pt x="1547" y="447"/>
                    <a:pt x="1547" y="447"/>
                    <a:pt x="1547" y="447"/>
                  </a:cubicBezTo>
                  <a:cubicBezTo>
                    <a:pt x="1549" y="467"/>
                    <a:pt x="1549" y="467"/>
                    <a:pt x="1549" y="467"/>
                  </a:cubicBezTo>
                  <a:cubicBezTo>
                    <a:pt x="1532" y="466"/>
                    <a:pt x="1532" y="466"/>
                    <a:pt x="1532" y="466"/>
                  </a:cubicBezTo>
                  <a:cubicBezTo>
                    <a:pt x="1532" y="466"/>
                    <a:pt x="1529" y="453"/>
                    <a:pt x="1531" y="450"/>
                  </a:cubicBezTo>
                  <a:cubicBezTo>
                    <a:pt x="1533" y="447"/>
                    <a:pt x="1544" y="437"/>
                    <a:pt x="1544" y="437"/>
                  </a:cubicBezTo>
                  <a:cubicBezTo>
                    <a:pt x="1521" y="434"/>
                    <a:pt x="1521" y="434"/>
                    <a:pt x="1521" y="434"/>
                  </a:cubicBezTo>
                  <a:cubicBezTo>
                    <a:pt x="1518" y="463"/>
                    <a:pt x="1518" y="463"/>
                    <a:pt x="1518" y="463"/>
                  </a:cubicBezTo>
                  <a:cubicBezTo>
                    <a:pt x="1500" y="472"/>
                    <a:pt x="1500" y="472"/>
                    <a:pt x="1500" y="472"/>
                  </a:cubicBezTo>
                  <a:cubicBezTo>
                    <a:pt x="1510" y="480"/>
                    <a:pt x="1510" y="480"/>
                    <a:pt x="1510" y="480"/>
                  </a:cubicBezTo>
                  <a:cubicBezTo>
                    <a:pt x="1488" y="483"/>
                    <a:pt x="1488" y="483"/>
                    <a:pt x="1488" y="483"/>
                  </a:cubicBezTo>
                  <a:cubicBezTo>
                    <a:pt x="1496" y="491"/>
                    <a:pt x="1496" y="491"/>
                    <a:pt x="1496" y="491"/>
                  </a:cubicBezTo>
                  <a:cubicBezTo>
                    <a:pt x="1468" y="492"/>
                    <a:pt x="1468" y="492"/>
                    <a:pt x="1468" y="492"/>
                  </a:cubicBezTo>
                  <a:cubicBezTo>
                    <a:pt x="1468" y="500"/>
                    <a:pt x="1468" y="500"/>
                    <a:pt x="1468" y="500"/>
                  </a:cubicBezTo>
                  <a:cubicBezTo>
                    <a:pt x="1489" y="505"/>
                    <a:pt x="1489" y="505"/>
                    <a:pt x="1489" y="505"/>
                  </a:cubicBezTo>
                  <a:cubicBezTo>
                    <a:pt x="1482" y="514"/>
                    <a:pt x="1482" y="514"/>
                    <a:pt x="1482" y="514"/>
                  </a:cubicBezTo>
                  <a:cubicBezTo>
                    <a:pt x="1458" y="504"/>
                    <a:pt x="1458" y="504"/>
                    <a:pt x="1458" y="504"/>
                  </a:cubicBezTo>
                  <a:cubicBezTo>
                    <a:pt x="1449" y="505"/>
                    <a:pt x="1449" y="505"/>
                    <a:pt x="1449" y="505"/>
                  </a:cubicBezTo>
                  <a:cubicBezTo>
                    <a:pt x="1465" y="516"/>
                    <a:pt x="1465" y="516"/>
                    <a:pt x="1465" y="516"/>
                  </a:cubicBezTo>
                  <a:cubicBezTo>
                    <a:pt x="1450" y="527"/>
                    <a:pt x="1450" y="527"/>
                    <a:pt x="1450" y="527"/>
                  </a:cubicBezTo>
                  <a:cubicBezTo>
                    <a:pt x="1442" y="514"/>
                    <a:pt x="1442" y="514"/>
                    <a:pt x="1442" y="514"/>
                  </a:cubicBezTo>
                  <a:cubicBezTo>
                    <a:pt x="1432" y="520"/>
                    <a:pt x="1432" y="520"/>
                    <a:pt x="1432" y="520"/>
                  </a:cubicBezTo>
                  <a:cubicBezTo>
                    <a:pt x="1433" y="525"/>
                    <a:pt x="1433" y="525"/>
                    <a:pt x="1433" y="525"/>
                  </a:cubicBezTo>
                  <a:cubicBezTo>
                    <a:pt x="1410" y="526"/>
                    <a:pt x="1410" y="526"/>
                    <a:pt x="1410" y="526"/>
                  </a:cubicBezTo>
                  <a:cubicBezTo>
                    <a:pt x="1407" y="535"/>
                    <a:pt x="1407" y="535"/>
                    <a:pt x="1407" y="535"/>
                  </a:cubicBezTo>
                  <a:cubicBezTo>
                    <a:pt x="1424" y="544"/>
                    <a:pt x="1424" y="544"/>
                    <a:pt x="1424" y="544"/>
                  </a:cubicBezTo>
                  <a:cubicBezTo>
                    <a:pt x="1422" y="554"/>
                    <a:pt x="1422" y="554"/>
                    <a:pt x="1422" y="554"/>
                  </a:cubicBezTo>
                  <a:cubicBezTo>
                    <a:pt x="1400" y="546"/>
                    <a:pt x="1400" y="546"/>
                    <a:pt x="1400" y="546"/>
                  </a:cubicBezTo>
                  <a:cubicBezTo>
                    <a:pt x="1397" y="556"/>
                    <a:pt x="1397" y="556"/>
                    <a:pt x="1397" y="556"/>
                  </a:cubicBezTo>
                  <a:cubicBezTo>
                    <a:pt x="1415" y="561"/>
                    <a:pt x="1415" y="561"/>
                    <a:pt x="1415" y="561"/>
                  </a:cubicBezTo>
                  <a:cubicBezTo>
                    <a:pt x="1415" y="561"/>
                    <a:pt x="1394" y="562"/>
                    <a:pt x="1387" y="563"/>
                  </a:cubicBezTo>
                  <a:cubicBezTo>
                    <a:pt x="1380" y="564"/>
                    <a:pt x="1384" y="574"/>
                    <a:pt x="1384" y="574"/>
                  </a:cubicBezTo>
                  <a:cubicBezTo>
                    <a:pt x="1384" y="574"/>
                    <a:pt x="1371" y="567"/>
                    <a:pt x="1363" y="573"/>
                  </a:cubicBezTo>
                  <a:cubicBezTo>
                    <a:pt x="1355" y="579"/>
                    <a:pt x="1348" y="584"/>
                    <a:pt x="1353" y="587"/>
                  </a:cubicBezTo>
                  <a:cubicBezTo>
                    <a:pt x="1358" y="590"/>
                    <a:pt x="1347" y="596"/>
                    <a:pt x="1347" y="596"/>
                  </a:cubicBezTo>
                  <a:cubicBezTo>
                    <a:pt x="1347" y="596"/>
                    <a:pt x="1340" y="605"/>
                    <a:pt x="1343" y="606"/>
                  </a:cubicBezTo>
                  <a:cubicBezTo>
                    <a:pt x="1346" y="607"/>
                    <a:pt x="1366" y="608"/>
                    <a:pt x="1366" y="608"/>
                  </a:cubicBezTo>
                  <a:cubicBezTo>
                    <a:pt x="1359" y="616"/>
                    <a:pt x="1359" y="616"/>
                    <a:pt x="1359" y="616"/>
                  </a:cubicBezTo>
                  <a:cubicBezTo>
                    <a:pt x="1336" y="612"/>
                    <a:pt x="1336" y="612"/>
                    <a:pt x="1336" y="612"/>
                  </a:cubicBezTo>
                  <a:cubicBezTo>
                    <a:pt x="1336" y="612"/>
                    <a:pt x="1323" y="614"/>
                    <a:pt x="1323" y="622"/>
                  </a:cubicBezTo>
                  <a:cubicBezTo>
                    <a:pt x="1323" y="630"/>
                    <a:pt x="1333" y="636"/>
                    <a:pt x="1329" y="639"/>
                  </a:cubicBezTo>
                  <a:cubicBezTo>
                    <a:pt x="1325" y="642"/>
                    <a:pt x="1321" y="642"/>
                    <a:pt x="1316" y="642"/>
                  </a:cubicBezTo>
                  <a:cubicBezTo>
                    <a:pt x="1311" y="642"/>
                    <a:pt x="1305" y="643"/>
                    <a:pt x="1307" y="650"/>
                  </a:cubicBezTo>
                  <a:cubicBezTo>
                    <a:pt x="1309" y="657"/>
                    <a:pt x="1317" y="661"/>
                    <a:pt x="1317" y="661"/>
                  </a:cubicBezTo>
                  <a:cubicBezTo>
                    <a:pt x="1317" y="661"/>
                    <a:pt x="1323" y="672"/>
                    <a:pt x="1316" y="673"/>
                  </a:cubicBezTo>
                  <a:cubicBezTo>
                    <a:pt x="1309" y="674"/>
                    <a:pt x="1302" y="673"/>
                    <a:pt x="1299" y="673"/>
                  </a:cubicBezTo>
                  <a:cubicBezTo>
                    <a:pt x="1296" y="673"/>
                    <a:pt x="1293" y="674"/>
                    <a:pt x="1290" y="678"/>
                  </a:cubicBezTo>
                  <a:cubicBezTo>
                    <a:pt x="1287" y="682"/>
                    <a:pt x="1287" y="689"/>
                    <a:pt x="1287" y="689"/>
                  </a:cubicBezTo>
                  <a:cubicBezTo>
                    <a:pt x="1287" y="689"/>
                    <a:pt x="1289" y="696"/>
                    <a:pt x="1282" y="696"/>
                  </a:cubicBezTo>
                  <a:cubicBezTo>
                    <a:pt x="1275" y="696"/>
                    <a:pt x="1272" y="689"/>
                    <a:pt x="1266" y="690"/>
                  </a:cubicBezTo>
                  <a:cubicBezTo>
                    <a:pt x="1260" y="691"/>
                    <a:pt x="1262" y="691"/>
                    <a:pt x="1257" y="695"/>
                  </a:cubicBezTo>
                  <a:cubicBezTo>
                    <a:pt x="1252" y="699"/>
                    <a:pt x="1252" y="700"/>
                    <a:pt x="1249" y="704"/>
                  </a:cubicBezTo>
                  <a:cubicBezTo>
                    <a:pt x="1246" y="708"/>
                    <a:pt x="1237" y="708"/>
                    <a:pt x="1237" y="708"/>
                  </a:cubicBezTo>
                  <a:cubicBezTo>
                    <a:pt x="1237" y="708"/>
                    <a:pt x="1233" y="709"/>
                    <a:pt x="1230" y="715"/>
                  </a:cubicBezTo>
                  <a:cubicBezTo>
                    <a:pt x="1227" y="721"/>
                    <a:pt x="1236" y="725"/>
                    <a:pt x="1231" y="728"/>
                  </a:cubicBezTo>
                  <a:cubicBezTo>
                    <a:pt x="1226" y="731"/>
                    <a:pt x="1225" y="733"/>
                    <a:pt x="1220" y="733"/>
                  </a:cubicBezTo>
                  <a:cubicBezTo>
                    <a:pt x="1215" y="733"/>
                    <a:pt x="1206" y="728"/>
                    <a:pt x="1203" y="728"/>
                  </a:cubicBezTo>
                  <a:cubicBezTo>
                    <a:pt x="1200" y="728"/>
                    <a:pt x="1207" y="720"/>
                    <a:pt x="1194" y="727"/>
                  </a:cubicBezTo>
                  <a:cubicBezTo>
                    <a:pt x="1181" y="734"/>
                    <a:pt x="1180" y="735"/>
                    <a:pt x="1176" y="734"/>
                  </a:cubicBezTo>
                  <a:cubicBezTo>
                    <a:pt x="1172" y="733"/>
                    <a:pt x="1167" y="731"/>
                    <a:pt x="1168" y="741"/>
                  </a:cubicBezTo>
                  <a:cubicBezTo>
                    <a:pt x="1169" y="751"/>
                    <a:pt x="1175" y="750"/>
                    <a:pt x="1176" y="753"/>
                  </a:cubicBezTo>
                  <a:cubicBezTo>
                    <a:pt x="1177" y="756"/>
                    <a:pt x="1180" y="764"/>
                    <a:pt x="1172" y="760"/>
                  </a:cubicBezTo>
                  <a:cubicBezTo>
                    <a:pt x="1164" y="756"/>
                    <a:pt x="1163" y="747"/>
                    <a:pt x="1158" y="750"/>
                  </a:cubicBezTo>
                  <a:cubicBezTo>
                    <a:pt x="1153" y="753"/>
                    <a:pt x="1147" y="760"/>
                    <a:pt x="1152" y="763"/>
                  </a:cubicBezTo>
                  <a:cubicBezTo>
                    <a:pt x="1157" y="766"/>
                    <a:pt x="1172" y="762"/>
                    <a:pt x="1169" y="768"/>
                  </a:cubicBezTo>
                  <a:cubicBezTo>
                    <a:pt x="1166" y="774"/>
                    <a:pt x="1176" y="777"/>
                    <a:pt x="1161" y="775"/>
                  </a:cubicBezTo>
                  <a:cubicBezTo>
                    <a:pt x="1146" y="773"/>
                    <a:pt x="1142" y="773"/>
                    <a:pt x="1142" y="773"/>
                  </a:cubicBezTo>
                  <a:cubicBezTo>
                    <a:pt x="1142" y="773"/>
                    <a:pt x="1144" y="767"/>
                    <a:pt x="1138" y="772"/>
                  </a:cubicBezTo>
                  <a:cubicBezTo>
                    <a:pt x="1132" y="777"/>
                    <a:pt x="1134" y="786"/>
                    <a:pt x="1134" y="786"/>
                  </a:cubicBezTo>
                  <a:cubicBezTo>
                    <a:pt x="1134" y="786"/>
                    <a:pt x="1105" y="773"/>
                    <a:pt x="1109" y="781"/>
                  </a:cubicBezTo>
                  <a:cubicBezTo>
                    <a:pt x="1113" y="789"/>
                    <a:pt x="1135" y="794"/>
                    <a:pt x="1135" y="794"/>
                  </a:cubicBezTo>
                  <a:cubicBezTo>
                    <a:pt x="1122" y="808"/>
                    <a:pt x="1122" y="808"/>
                    <a:pt x="1122" y="808"/>
                  </a:cubicBezTo>
                  <a:cubicBezTo>
                    <a:pt x="1122" y="808"/>
                    <a:pt x="1123" y="798"/>
                    <a:pt x="1116" y="797"/>
                  </a:cubicBezTo>
                  <a:cubicBezTo>
                    <a:pt x="1109" y="796"/>
                    <a:pt x="1103" y="804"/>
                    <a:pt x="1103" y="804"/>
                  </a:cubicBezTo>
                  <a:cubicBezTo>
                    <a:pt x="1090" y="793"/>
                    <a:pt x="1090" y="793"/>
                    <a:pt x="1090" y="793"/>
                  </a:cubicBezTo>
                  <a:cubicBezTo>
                    <a:pt x="1084" y="802"/>
                    <a:pt x="1084" y="802"/>
                    <a:pt x="1084" y="802"/>
                  </a:cubicBezTo>
                  <a:cubicBezTo>
                    <a:pt x="1093" y="805"/>
                    <a:pt x="1093" y="805"/>
                    <a:pt x="1093" y="805"/>
                  </a:cubicBezTo>
                  <a:cubicBezTo>
                    <a:pt x="1070" y="804"/>
                    <a:pt x="1070" y="804"/>
                    <a:pt x="1070" y="804"/>
                  </a:cubicBezTo>
                  <a:cubicBezTo>
                    <a:pt x="1069" y="813"/>
                    <a:pt x="1069" y="813"/>
                    <a:pt x="1069" y="813"/>
                  </a:cubicBezTo>
                  <a:cubicBezTo>
                    <a:pt x="1102" y="815"/>
                    <a:pt x="1102" y="815"/>
                    <a:pt x="1102" y="815"/>
                  </a:cubicBezTo>
                  <a:cubicBezTo>
                    <a:pt x="1085" y="820"/>
                    <a:pt x="1085" y="820"/>
                    <a:pt x="1085" y="820"/>
                  </a:cubicBezTo>
                  <a:cubicBezTo>
                    <a:pt x="1061" y="814"/>
                    <a:pt x="1061" y="814"/>
                    <a:pt x="1061" y="814"/>
                  </a:cubicBezTo>
                  <a:cubicBezTo>
                    <a:pt x="1061" y="814"/>
                    <a:pt x="1053" y="821"/>
                    <a:pt x="1053" y="827"/>
                  </a:cubicBezTo>
                  <a:cubicBezTo>
                    <a:pt x="1053" y="833"/>
                    <a:pt x="1071" y="834"/>
                    <a:pt x="1071" y="834"/>
                  </a:cubicBezTo>
                  <a:cubicBezTo>
                    <a:pt x="1060" y="839"/>
                    <a:pt x="1060" y="839"/>
                    <a:pt x="1060" y="839"/>
                  </a:cubicBezTo>
                  <a:cubicBezTo>
                    <a:pt x="1060" y="839"/>
                    <a:pt x="1051" y="846"/>
                    <a:pt x="1060" y="847"/>
                  </a:cubicBezTo>
                  <a:cubicBezTo>
                    <a:pt x="1069" y="848"/>
                    <a:pt x="1092" y="848"/>
                    <a:pt x="1092" y="848"/>
                  </a:cubicBezTo>
                  <a:cubicBezTo>
                    <a:pt x="1102" y="854"/>
                    <a:pt x="1102" y="854"/>
                    <a:pt x="1102" y="854"/>
                  </a:cubicBezTo>
                  <a:cubicBezTo>
                    <a:pt x="1113" y="846"/>
                    <a:pt x="1113" y="846"/>
                    <a:pt x="1113" y="846"/>
                  </a:cubicBezTo>
                  <a:cubicBezTo>
                    <a:pt x="1121" y="854"/>
                    <a:pt x="1121" y="854"/>
                    <a:pt x="1121" y="854"/>
                  </a:cubicBezTo>
                  <a:cubicBezTo>
                    <a:pt x="1139" y="845"/>
                    <a:pt x="1139" y="845"/>
                    <a:pt x="1139" y="845"/>
                  </a:cubicBezTo>
                  <a:cubicBezTo>
                    <a:pt x="1139" y="845"/>
                    <a:pt x="1136" y="858"/>
                    <a:pt x="1130" y="858"/>
                  </a:cubicBezTo>
                  <a:cubicBezTo>
                    <a:pt x="1124" y="858"/>
                    <a:pt x="1112" y="857"/>
                    <a:pt x="1112" y="857"/>
                  </a:cubicBezTo>
                  <a:cubicBezTo>
                    <a:pt x="1094" y="858"/>
                    <a:pt x="1094" y="858"/>
                    <a:pt x="1094" y="858"/>
                  </a:cubicBezTo>
                  <a:cubicBezTo>
                    <a:pt x="1094" y="858"/>
                    <a:pt x="1078" y="856"/>
                    <a:pt x="1075" y="856"/>
                  </a:cubicBezTo>
                  <a:cubicBezTo>
                    <a:pt x="1072" y="856"/>
                    <a:pt x="1050" y="858"/>
                    <a:pt x="1050" y="858"/>
                  </a:cubicBezTo>
                  <a:cubicBezTo>
                    <a:pt x="1050" y="858"/>
                    <a:pt x="1052" y="870"/>
                    <a:pt x="1057" y="872"/>
                  </a:cubicBezTo>
                  <a:cubicBezTo>
                    <a:pt x="1062" y="874"/>
                    <a:pt x="1070" y="874"/>
                    <a:pt x="1070" y="874"/>
                  </a:cubicBezTo>
                  <a:cubicBezTo>
                    <a:pt x="1070" y="874"/>
                    <a:pt x="1057" y="884"/>
                    <a:pt x="1063" y="891"/>
                  </a:cubicBezTo>
                  <a:cubicBezTo>
                    <a:pt x="1069" y="898"/>
                    <a:pt x="1079" y="899"/>
                    <a:pt x="1079" y="899"/>
                  </a:cubicBezTo>
                  <a:cubicBezTo>
                    <a:pt x="1097" y="888"/>
                    <a:pt x="1097" y="888"/>
                    <a:pt x="1097" y="888"/>
                  </a:cubicBezTo>
                  <a:cubicBezTo>
                    <a:pt x="1115" y="884"/>
                    <a:pt x="1115" y="884"/>
                    <a:pt x="1115" y="884"/>
                  </a:cubicBezTo>
                  <a:cubicBezTo>
                    <a:pt x="1109" y="898"/>
                    <a:pt x="1109" y="898"/>
                    <a:pt x="1109" y="898"/>
                  </a:cubicBezTo>
                  <a:cubicBezTo>
                    <a:pt x="1099" y="895"/>
                    <a:pt x="1099" y="895"/>
                    <a:pt x="1099" y="895"/>
                  </a:cubicBezTo>
                  <a:cubicBezTo>
                    <a:pt x="1093" y="907"/>
                    <a:pt x="1093" y="907"/>
                    <a:pt x="1093" y="907"/>
                  </a:cubicBezTo>
                  <a:cubicBezTo>
                    <a:pt x="1093" y="907"/>
                    <a:pt x="1063" y="901"/>
                    <a:pt x="1067" y="908"/>
                  </a:cubicBezTo>
                  <a:cubicBezTo>
                    <a:pt x="1071" y="915"/>
                    <a:pt x="1080" y="918"/>
                    <a:pt x="1080" y="918"/>
                  </a:cubicBezTo>
                  <a:cubicBezTo>
                    <a:pt x="1064" y="926"/>
                    <a:pt x="1064" y="926"/>
                    <a:pt x="1064" y="926"/>
                  </a:cubicBezTo>
                  <a:cubicBezTo>
                    <a:pt x="1052" y="926"/>
                    <a:pt x="1052" y="926"/>
                    <a:pt x="1052" y="926"/>
                  </a:cubicBezTo>
                  <a:cubicBezTo>
                    <a:pt x="1052" y="926"/>
                    <a:pt x="1054" y="938"/>
                    <a:pt x="1057" y="938"/>
                  </a:cubicBezTo>
                  <a:cubicBezTo>
                    <a:pt x="1060" y="938"/>
                    <a:pt x="1092" y="939"/>
                    <a:pt x="1092" y="939"/>
                  </a:cubicBezTo>
                  <a:cubicBezTo>
                    <a:pt x="1083" y="953"/>
                    <a:pt x="1083" y="953"/>
                    <a:pt x="1083" y="953"/>
                  </a:cubicBezTo>
                  <a:cubicBezTo>
                    <a:pt x="1091" y="955"/>
                    <a:pt x="1091" y="955"/>
                    <a:pt x="1091" y="955"/>
                  </a:cubicBezTo>
                  <a:cubicBezTo>
                    <a:pt x="1086" y="967"/>
                    <a:pt x="1086" y="967"/>
                    <a:pt x="1086" y="967"/>
                  </a:cubicBezTo>
                  <a:cubicBezTo>
                    <a:pt x="1086" y="967"/>
                    <a:pt x="1060" y="954"/>
                    <a:pt x="1061" y="962"/>
                  </a:cubicBezTo>
                  <a:cubicBezTo>
                    <a:pt x="1062" y="970"/>
                    <a:pt x="1073" y="981"/>
                    <a:pt x="1073" y="981"/>
                  </a:cubicBezTo>
                  <a:cubicBezTo>
                    <a:pt x="1105" y="995"/>
                    <a:pt x="1105" y="995"/>
                    <a:pt x="1105" y="995"/>
                  </a:cubicBezTo>
                  <a:cubicBezTo>
                    <a:pt x="1105" y="995"/>
                    <a:pt x="1098" y="1000"/>
                    <a:pt x="1105" y="1003"/>
                  </a:cubicBezTo>
                  <a:cubicBezTo>
                    <a:pt x="1112" y="1006"/>
                    <a:pt x="1133" y="1001"/>
                    <a:pt x="1133" y="1001"/>
                  </a:cubicBezTo>
                  <a:cubicBezTo>
                    <a:pt x="1133" y="1001"/>
                    <a:pt x="1136" y="1010"/>
                    <a:pt x="1153" y="1004"/>
                  </a:cubicBezTo>
                  <a:cubicBezTo>
                    <a:pt x="1170" y="998"/>
                    <a:pt x="1198" y="973"/>
                    <a:pt x="1198" y="973"/>
                  </a:cubicBezTo>
                  <a:cubicBezTo>
                    <a:pt x="1222" y="954"/>
                    <a:pt x="1222" y="954"/>
                    <a:pt x="1222" y="954"/>
                  </a:cubicBezTo>
                  <a:cubicBezTo>
                    <a:pt x="1222" y="954"/>
                    <a:pt x="1233" y="959"/>
                    <a:pt x="1243" y="950"/>
                  </a:cubicBezTo>
                  <a:cubicBezTo>
                    <a:pt x="1253" y="941"/>
                    <a:pt x="1243" y="922"/>
                    <a:pt x="1243" y="922"/>
                  </a:cubicBezTo>
                  <a:cubicBezTo>
                    <a:pt x="1255" y="920"/>
                    <a:pt x="1255" y="920"/>
                    <a:pt x="1255" y="920"/>
                  </a:cubicBezTo>
                  <a:cubicBezTo>
                    <a:pt x="1255" y="920"/>
                    <a:pt x="1242" y="937"/>
                    <a:pt x="1257" y="942"/>
                  </a:cubicBezTo>
                  <a:cubicBezTo>
                    <a:pt x="1272" y="947"/>
                    <a:pt x="1283" y="949"/>
                    <a:pt x="1283" y="949"/>
                  </a:cubicBezTo>
                  <a:cubicBezTo>
                    <a:pt x="1285" y="990"/>
                    <a:pt x="1285" y="990"/>
                    <a:pt x="1285" y="990"/>
                  </a:cubicBezTo>
                  <a:cubicBezTo>
                    <a:pt x="1285" y="990"/>
                    <a:pt x="1299" y="979"/>
                    <a:pt x="1306" y="991"/>
                  </a:cubicBezTo>
                  <a:cubicBezTo>
                    <a:pt x="1313" y="1003"/>
                    <a:pt x="1302" y="995"/>
                    <a:pt x="1302" y="995"/>
                  </a:cubicBezTo>
                  <a:cubicBezTo>
                    <a:pt x="1302" y="995"/>
                    <a:pt x="1297" y="1029"/>
                    <a:pt x="1301" y="1033"/>
                  </a:cubicBezTo>
                  <a:cubicBezTo>
                    <a:pt x="1305" y="1037"/>
                    <a:pt x="1317" y="1042"/>
                    <a:pt x="1317" y="1042"/>
                  </a:cubicBezTo>
                  <a:cubicBezTo>
                    <a:pt x="1317" y="1042"/>
                    <a:pt x="1326" y="1059"/>
                    <a:pt x="1332" y="1066"/>
                  </a:cubicBezTo>
                  <a:cubicBezTo>
                    <a:pt x="1338" y="1073"/>
                    <a:pt x="1349" y="1077"/>
                    <a:pt x="1349" y="1077"/>
                  </a:cubicBezTo>
                  <a:cubicBezTo>
                    <a:pt x="1348" y="1085"/>
                    <a:pt x="1348" y="1085"/>
                    <a:pt x="1348" y="1085"/>
                  </a:cubicBezTo>
                  <a:cubicBezTo>
                    <a:pt x="1336" y="1087"/>
                    <a:pt x="1336" y="1087"/>
                    <a:pt x="1336" y="1087"/>
                  </a:cubicBezTo>
                  <a:cubicBezTo>
                    <a:pt x="1336" y="1087"/>
                    <a:pt x="1334" y="1095"/>
                    <a:pt x="1335" y="1101"/>
                  </a:cubicBezTo>
                  <a:cubicBezTo>
                    <a:pt x="1336" y="1107"/>
                    <a:pt x="1351" y="1120"/>
                    <a:pt x="1351" y="1120"/>
                  </a:cubicBezTo>
                  <a:cubicBezTo>
                    <a:pt x="1351" y="1120"/>
                    <a:pt x="1347" y="1133"/>
                    <a:pt x="1352" y="1136"/>
                  </a:cubicBezTo>
                  <a:cubicBezTo>
                    <a:pt x="1357" y="1139"/>
                    <a:pt x="1377" y="1137"/>
                    <a:pt x="1377" y="1137"/>
                  </a:cubicBezTo>
                  <a:cubicBezTo>
                    <a:pt x="1377" y="1137"/>
                    <a:pt x="1405" y="1144"/>
                    <a:pt x="1404" y="1135"/>
                  </a:cubicBezTo>
                  <a:cubicBezTo>
                    <a:pt x="1403" y="1126"/>
                    <a:pt x="1403" y="1111"/>
                    <a:pt x="1403" y="1111"/>
                  </a:cubicBezTo>
                  <a:cubicBezTo>
                    <a:pt x="1415" y="1105"/>
                    <a:pt x="1415" y="1105"/>
                    <a:pt x="1415" y="1105"/>
                  </a:cubicBezTo>
                  <a:cubicBezTo>
                    <a:pt x="1416" y="1095"/>
                    <a:pt x="1416" y="1095"/>
                    <a:pt x="1416" y="1095"/>
                  </a:cubicBezTo>
                  <a:cubicBezTo>
                    <a:pt x="1459" y="1098"/>
                    <a:pt x="1459" y="1098"/>
                    <a:pt x="1459" y="1098"/>
                  </a:cubicBezTo>
                  <a:cubicBezTo>
                    <a:pt x="1468" y="1103"/>
                    <a:pt x="1468" y="1103"/>
                    <a:pt x="1468" y="1103"/>
                  </a:cubicBezTo>
                  <a:cubicBezTo>
                    <a:pt x="1482" y="1061"/>
                    <a:pt x="1482" y="1061"/>
                    <a:pt x="1482" y="1061"/>
                  </a:cubicBezTo>
                  <a:cubicBezTo>
                    <a:pt x="1482" y="1061"/>
                    <a:pt x="1491" y="1035"/>
                    <a:pt x="1489" y="1029"/>
                  </a:cubicBezTo>
                  <a:cubicBezTo>
                    <a:pt x="1487" y="1023"/>
                    <a:pt x="1481" y="1012"/>
                    <a:pt x="1481" y="1012"/>
                  </a:cubicBezTo>
                  <a:cubicBezTo>
                    <a:pt x="1481" y="1012"/>
                    <a:pt x="1502" y="1009"/>
                    <a:pt x="1500" y="998"/>
                  </a:cubicBezTo>
                  <a:cubicBezTo>
                    <a:pt x="1498" y="987"/>
                    <a:pt x="1479" y="987"/>
                    <a:pt x="1479" y="987"/>
                  </a:cubicBezTo>
                  <a:cubicBezTo>
                    <a:pt x="1492" y="982"/>
                    <a:pt x="1492" y="982"/>
                    <a:pt x="1492" y="982"/>
                  </a:cubicBezTo>
                  <a:cubicBezTo>
                    <a:pt x="1483" y="978"/>
                    <a:pt x="1483" y="978"/>
                    <a:pt x="1483" y="978"/>
                  </a:cubicBezTo>
                  <a:cubicBezTo>
                    <a:pt x="1483" y="978"/>
                    <a:pt x="1517" y="980"/>
                    <a:pt x="1520" y="969"/>
                  </a:cubicBezTo>
                  <a:cubicBezTo>
                    <a:pt x="1523" y="958"/>
                    <a:pt x="1528" y="952"/>
                    <a:pt x="1528" y="952"/>
                  </a:cubicBezTo>
                  <a:cubicBezTo>
                    <a:pt x="1528" y="952"/>
                    <a:pt x="1539" y="970"/>
                    <a:pt x="1549" y="958"/>
                  </a:cubicBezTo>
                  <a:cubicBezTo>
                    <a:pt x="1559" y="946"/>
                    <a:pt x="1553" y="936"/>
                    <a:pt x="1553" y="936"/>
                  </a:cubicBezTo>
                  <a:cubicBezTo>
                    <a:pt x="1553" y="936"/>
                    <a:pt x="1580" y="931"/>
                    <a:pt x="1573" y="917"/>
                  </a:cubicBezTo>
                  <a:cubicBezTo>
                    <a:pt x="1566" y="903"/>
                    <a:pt x="1554" y="900"/>
                    <a:pt x="1554" y="900"/>
                  </a:cubicBezTo>
                  <a:cubicBezTo>
                    <a:pt x="1554" y="889"/>
                    <a:pt x="1554" y="889"/>
                    <a:pt x="1554" y="889"/>
                  </a:cubicBezTo>
                  <a:cubicBezTo>
                    <a:pt x="1530" y="879"/>
                    <a:pt x="1530" y="879"/>
                    <a:pt x="1530" y="879"/>
                  </a:cubicBezTo>
                  <a:cubicBezTo>
                    <a:pt x="1530" y="879"/>
                    <a:pt x="1519" y="886"/>
                    <a:pt x="1511" y="879"/>
                  </a:cubicBezTo>
                  <a:cubicBezTo>
                    <a:pt x="1503" y="872"/>
                    <a:pt x="1500" y="830"/>
                    <a:pt x="1500" y="830"/>
                  </a:cubicBezTo>
                  <a:cubicBezTo>
                    <a:pt x="1500" y="830"/>
                    <a:pt x="1511" y="820"/>
                    <a:pt x="1512" y="809"/>
                  </a:cubicBezTo>
                  <a:cubicBezTo>
                    <a:pt x="1513" y="798"/>
                    <a:pt x="1502" y="788"/>
                    <a:pt x="1502" y="788"/>
                  </a:cubicBezTo>
                  <a:cubicBezTo>
                    <a:pt x="1502" y="788"/>
                    <a:pt x="1516" y="791"/>
                    <a:pt x="1520" y="783"/>
                  </a:cubicBezTo>
                  <a:cubicBezTo>
                    <a:pt x="1524" y="775"/>
                    <a:pt x="1515" y="763"/>
                    <a:pt x="1515" y="763"/>
                  </a:cubicBezTo>
                  <a:cubicBezTo>
                    <a:pt x="1515" y="763"/>
                    <a:pt x="1532" y="772"/>
                    <a:pt x="1537" y="767"/>
                  </a:cubicBezTo>
                  <a:cubicBezTo>
                    <a:pt x="1542" y="762"/>
                    <a:pt x="1554" y="750"/>
                    <a:pt x="1554" y="750"/>
                  </a:cubicBezTo>
                  <a:cubicBezTo>
                    <a:pt x="1574" y="753"/>
                    <a:pt x="1574" y="753"/>
                    <a:pt x="1574" y="753"/>
                  </a:cubicBezTo>
                  <a:cubicBezTo>
                    <a:pt x="1582" y="738"/>
                    <a:pt x="1582" y="738"/>
                    <a:pt x="1582" y="738"/>
                  </a:cubicBezTo>
                  <a:cubicBezTo>
                    <a:pt x="1582" y="738"/>
                    <a:pt x="1613" y="739"/>
                    <a:pt x="1623" y="729"/>
                  </a:cubicBezTo>
                  <a:cubicBezTo>
                    <a:pt x="1633" y="719"/>
                    <a:pt x="1647" y="693"/>
                    <a:pt x="1647" y="693"/>
                  </a:cubicBezTo>
                  <a:cubicBezTo>
                    <a:pt x="1635" y="678"/>
                    <a:pt x="1635" y="678"/>
                    <a:pt x="1635" y="678"/>
                  </a:cubicBezTo>
                  <a:cubicBezTo>
                    <a:pt x="1655" y="655"/>
                    <a:pt x="1655" y="655"/>
                    <a:pt x="1655" y="655"/>
                  </a:cubicBezTo>
                  <a:cubicBezTo>
                    <a:pt x="1644" y="642"/>
                    <a:pt x="1644" y="642"/>
                    <a:pt x="1644" y="642"/>
                  </a:cubicBezTo>
                  <a:cubicBezTo>
                    <a:pt x="1669" y="636"/>
                    <a:pt x="1669" y="636"/>
                    <a:pt x="1669" y="636"/>
                  </a:cubicBezTo>
                  <a:cubicBezTo>
                    <a:pt x="1679" y="624"/>
                    <a:pt x="1679" y="624"/>
                    <a:pt x="1679" y="624"/>
                  </a:cubicBezTo>
                  <a:cubicBezTo>
                    <a:pt x="1732" y="626"/>
                    <a:pt x="1732" y="626"/>
                    <a:pt x="1732" y="626"/>
                  </a:cubicBezTo>
                  <a:cubicBezTo>
                    <a:pt x="1740" y="639"/>
                    <a:pt x="1740" y="639"/>
                    <a:pt x="1740" y="639"/>
                  </a:cubicBezTo>
                  <a:cubicBezTo>
                    <a:pt x="1742" y="637"/>
                    <a:pt x="1742" y="637"/>
                    <a:pt x="1742" y="637"/>
                  </a:cubicBezTo>
                  <a:cubicBezTo>
                    <a:pt x="1752" y="631"/>
                    <a:pt x="1752" y="631"/>
                    <a:pt x="1752" y="631"/>
                  </a:cubicBezTo>
                  <a:cubicBezTo>
                    <a:pt x="1752" y="631"/>
                    <a:pt x="1781" y="638"/>
                    <a:pt x="1783" y="650"/>
                  </a:cubicBezTo>
                  <a:cubicBezTo>
                    <a:pt x="1785" y="662"/>
                    <a:pt x="1786" y="672"/>
                    <a:pt x="1786" y="672"/>
                  </a:cubicBezTo>
                  <a:cubicBezTo>
                    <a:pt x="1786" y="672"/>
                    <a:pt x="1774" y="666"/>
                    <a:pt x="1771" y="667"/>
                  </a:cubicBezTo>
                  <a:cubicBezTo>
                    <a:pt x="1768" y="668"/>
                    <a:pt x="1746" y="693"/>
                    <a:pt x="1746" y="693"/>
                  </a:cubicBezTo>
                  <a:cubicBezTo>
                    <a:pt x="1723" y="716"/>
                    <a:pt x="1723" y="716"/>
                    <a:pt x="1723" y="716"/>
                  </a:cubicBezTo>
                  <a:cubicBezTo>
                    <a:pt x="1700" y="721"/>
                    <a:pt x="1700" y="721"/>
                    <a:pt x="1700" y="721"/>
                  </a:cubicBezTo>
                  <a:cubicBezTo>
                    <a:pt x="1700" y="721"/>
                    <a:pt x="1685" y="733"/>
                    <a:pt x="1685" y="742"/>
                  </a:cubicBezTo>
                  <a:cubicBezTo>
                    <a:pt x="1685" y="751"/>
                    <a:pt x="1665" y="751"/>
                    <a:pt x="1665" y="751"/>
                  </a:cubicBezTo>
                  <a:cubicBezTo>
                    <a:pt x="1649" y="769"/>
                    <a:pt x="1649" y="769"/>
                    <a:pt x="1649" y="769"/>
                  </a:cubicBezTo>
                  <a:cubicBezTo>
                    <a:pt x="1649" y="769"/>
                    <a:pt x="1645" y="781"/>
                    <a:pt x="1647" y="785"/>
                  </a:cubicBezTo>
                  <a:cubicBezTo>
                    <a:pt x="1649" y="789"/>
                    <a:pt x="1653" y="797"/>
                    <a:pt x="1653" y="797"/>
                  </a:cubicBezTo>
                  <a:cubicBezTo>
                    <a:pt x="1651" y="813"/>
                    <a:pt x="1651" y="813"/>
                    <a:pt x="1651" y="813"/>
                  </a:cubicBezTo>
                  <a:cubicBezTo>
                    <a:pt x="1666" y="826"/>
                    <a:pt x="1666" y="826"/>
                    <a:pt x="1666" y="826"/>
                  </a:cubicBezTo>
                  <a:cubicBezTo>
                    <a:pt x="1666" y="826"/>
                    <a:pt x="1656" y="858"/>
                    <a:pt x="1660" y="867"/>
                  </a:cubicBezTo>
                  <a:cubicBezTo>
                    <a:pt x="1664" y="876"/>
                    <a:pt x="1675" y="885"/>
                    <a:pt x="1675" y="885"/>
                  </a:cubicBezTo>
                  <a:cubicBezTo>
                    <a:pt x="1690" y="896"/>
                    <a:pt x="1690" y="896"/>
                    <a:pt x="1690" y="896"/>
                  </a:cubicBezTo>
                  <a:cubicBezTo>
                    <a:pt x="1718" y="893"/>
                    <a:pt x="1718" y="893"/>
                    <a:pt x="1718" y="893"/>
                  </a:cubicBezTo>
                  <a:cubicBezTo>
                    <a:pt x="1718" y="893"/>
                    <a:pt x="1709" y="909"/>
                    <a:pt x="1729" y="911"/>
                  </a:cubicBezTo>
                  <a:cubicBezTo>
                    <a:pt x="1749" y="913"/>
                    <a:pt x="1784" y="908"/>
                    <a:pt x="1784" y="908"/>
                  </a:cubicBezTo>
                  <a:cubicBezTo>
                    <a:pt x="1803" y="898"/>
                    <a:pt x="1803" y="898"/>
                    <a:pt x="1803" y="898"/>
                  </a:cubicBezTo>
                  <a:cubicBezTo>
                    <a:pt x="1826" y="898"/>
                    <a:pt x="1826" y="898"/>
                    <a:pt x="1826" y="898"/>
                  </a:cubicBezTo>
                  <a:cubicBezTo>
                    <a:pt x="1859" y="881"/>
                    <a:pt x="1859" y="881"/>
                    <a:pt x="1859" y="881"/>
                  </a:cubicBezTo>
                  <a:cubicBezTo>
                    <a:pt x="1908" y="884"/>
                    <a:pt x="1908" y="884"/>
                    <a:pt x="1908" y="884"/>
                  </a:cubicBezTo>
                  <a:cubicBezTo>
                    <a:pt x="1913" y="881"/>
                    <a:pt x="1913" y="881"/>
                    <a:pt x="1913" y="881"/>
                  </a:cubicBezTo>
                  <a:cubicBezTo>
                    <a:pt x="1933" y="870"/>
                    <a:pt x="1933" y="870"/>
                    <a:pt x="1933" y="870"/>
                  </a:cubicBezTo>
                  <a:cubicBezTo>
                    <a:pt x="1935" y="881"/>
                    <a:pt x="1935" y="881"/>
                    <a:pt x="1935" y="881"/>
                  </a:cubicBezTo>
                  <a:cubicBezTo>
                    <a:pt x="1935" y="881"/>
                    <a:pt x="1948" y="894"/>
                    <a:pt x="1954" y="897"/>
                  </a:cubicBezTo>
                  <a:cubicBezTo>
                    <a:pt x="1960" y="900"/>
                    <a:pt x="1987" y="900"/>
                    <a:pt x="1987" y="900"/>
                  </a:cubicBezTo>
                  <a:cubicBezTo>
                    <a:pt x="1996" y="912"/>
                    <a:pt x="1996" y="912"/>
                    <a:pt x="1996" y="912"/>
                  </a:cubicBezTo>
                  <a:cubicBezTo>
                    <a:pt x="1996" y="912"/>
                    <a:pt x="1957" y="903"/>
                    <a:pt x="1955" y="909"/>
                  </a:cubicBezTo>
                  <a:cubicBezTo>
                    <a:pt x="1953" y="915"/>
                    <a:pt x="1953" y="919"/>
                    <a:pt x="1953" y="919"/>
                  </a:cubicBezTo>
                  <a:cubicBezTo>
                    <a:pt x="1927" y="920"/>
                    <a:pt x="1927" y="920"/>
                    <a:pt x="1927" y="920"/>
                  </a:cubicBezTo>
                  <a:cubicBezTo>
                    <a:pt x="1923" y="938"/>
                    <a:pt x="1923" y="938"/>
                    <a:pt x="1923" y="938"/>
                  </a:cubicBezTo>
                  <a:cubicBezTo>
                    <a:pt x="1923" y="938"/>
                    <a:pt x="1920" y="937"/>
                    <a:pt x="1915" y="936"/>
                  </a:cubicBezTo>
                  <a:cubicBezTo>
                    <a:pt x="1899" y="933"/>
                    <a:pt x="1864" y="927"/>
                    <a:pt x="1854" y="926"/>
                  </a:cubicBezTo>
                  <a:cubicBezTo>
                    <a:pt x="1841" y="925"/>
                    <a:pt x="1794" y="931"/>
                    <a:pt x="1794" y="931"/>
                  </a:cubicBezTo>
                  <a:cubicBezTo>
                    <a:pt x="1794" y="931"/>
                    <a:pt x="1744" y="949"/>
                    <a:pt x="1744" y="956"/>
                  </a:cubicBezTo>
                  <a:cubicBezTo>
                    <a:pt x="1744" y="963"/>
                    <a:pt x="1750" y="981"/>
                    <a:pt x="1750" y="981"/>
                  </a:cubicBezTo>
                  <a:cubicBezTo>
                    <a:pt x="1789" y="986"/>
                    <a:pt x="1789" y="986"/>
                    <a:pt x="1789" y="986"/>
                  </a:cubicBezTo>
                  <a:cubicBezTo>
                    <a:pt x="1781" y="1012"/>
                    <a:pt x="1781" y="1012"/>
                    <a:pt x="1781" y="1012"/>
                  </a:cubicBezTo>
                  <a:cubicBezTo>
                    <a:pt x="1781" y="1012"/>
                    <a:pt x="1798" y="1055"/>
                    <a:pt x="1785" y="1055"/>
                  </a:cubicBezTo>
                  <a:cubicBezTo>
                    <a:pt x="1772" y="1055"/>
                    <a:pt x="1748" y="1052"/>
                    <a:pt x="1748" y="1052"/>
                  </a:cubicBezTo>
                  <a:cubicBezTo>
                    <a:pt x="1741" y="1037"/>
                    <a:pt x="1741" y="1037"/>
                    <a:pt x="1741" y="1037"/>
                  </a:cubicBezTo>
                  <a:cubicBezTo>
                    <a:pt x="1718" y="1018"/>
                    <a:pt x="1718" y="1018"/>
                    <a:pt x="1718" y="1018"/>
                  </a:cubicBezTo>
                  <a:cubicBezTo>
                    <a:pt x="1718" y="1018"/>
                    <a:pt x="1686" y="1023"/>
                    <a:pt x="1683" y="1030"/>
                  </a:cubicBezTo>
                  <a:cubicBezTo>
                    <a:pt x="1680" y="1037"/>
                    <a:pt x="1678" y="1046"/>
                    <a:pt x="1678" y="1046"/>
                  </a:cubicBezTo>
                  <a:cubicBezTo>
                    <a:pt x="1678" y="1046"/>
                    <a:pt x="1662" y="1064"/>
                    <a:pt x="1662" y="1069"/>
                  </a:cubicBezTo>
                  <a:cubicBezTo>
                    <a:pt x="1662" y="1074"/>
                    <a:pt x="1668" y="1104"/>
                    <a:pt x="1668" y="1104"/>
                  </a:cubicBezTo>
                  <a:cubicBezTo>
                    <a:pt x="1668" y="1104"/>
                    <a:pt x="1669" y="1139"/>
                    <a:pt x="1678" y="1141"/>
                  </a:cubicBezTo>
                  <a:cubicBezTo>
                    <a:pt x="1680" y="1141"/>
                    <a:pt x="1681" y="1143"/>
                    <a:pt x="1681" y="1145"/>
                  </a:cubicBezTo>
                  <a:cubicBezTo>
                    <a:pt x="1681" y="1150"/>
                    <a:pt x="1673" y="1159"/>
                    <a:pt x="1673" y="1159"/>
                  </a:cubicBezTo>
                  <a:cubicBezTo>
                    <a:pt x="1673" y="1159"/>
                    <a:pt x="1632" y="1154"/>
                    <a:pt x="1626" y="1161"/>
                  </a:cubicBezTo>
                  <a:cubicBezTo>
                    <a:pt x="1620" y="1168"/>
                    <a:pt x="1633" y="1177"/>
                    <a:pt x="1633" y="1177"/>
                  </a:cubicBezTo>
                  <a:cubicBezTo>
                    <a:pt x="1628" y="1186"/>
                    <a:pt x="1628" y="1186"/>
                    <a:pt x="1628" y="1186"/>
                  </a:cubicBezTo>
                  <a:cubicBezTo>
                    <a:pt x="1628" y="1186"/>
                    <a:pt x="1592" y="1190"/>
                    <a:pt x="1586" y="1189"/>
                  </a:cubicBezTo>
                  <a:cubicBezTo>
                    <a:pt x="1580" y="1188"/>
                    <a:pt x="1575" y="1171"/>
                    <a:pt x="1575" y="1171"/>
                  </a:cubicBezTo>
                  <a:cubicBezTo>
                    <a:pt x="1575" y="1171"/>
                    <a:pt x="1561" y="1167"/>
                    <a:pt x="1546" y="1167"/>
                  </a:cubicBezTo>
                  <a:cubicBezTo>
                    <a:pt x="1531" y="1167"/>
                    <a:pt x="1491" y="1184"/>
                    <a:pt x="1491" y="1184"/>
                  </a:cubicBezTo>
                  <a:cubicBezTo>
                    <a:pt x="1478" y="1195"/>
                    <a:pt x="1478" y="1195"/>
                    <a:pt x="1478" y="1195"/>
                  </a:cubicBezTo>
                  <a:cubicBezTo>
                    <a:pt x="1438" y="1200"/>
                    <a:pt x="1438" y="1200"/>
                    <a:pt x="1438" y="1200"/>
                  </a:cubicBezTo>
                  <a:cubicBezTo>
                    <a:pt x="1438" y="1200"/>
                    <a:pt x="1407" y="1211"/>
                    <a:pt x="1409" y="1215"/>
                  </a:cubicBezTo>
                  <a:cubicBezTo>
                    <a:pt x="1411" y="1219"/>
                    <a:pt x="1411" y="1229"/>
                    <a:pt x="1411" y="1229"/>
                  </a:cubicBezTo>
                  <a:cubicBezTo>
                    <a:pt x="1404" y="1225"/>
                    <a:pt x="1404" y="1225"/>
                    <a:pt x="1404" y="1225"/>
                  </a:cubicBezTo>
                  <a:cubicBezTo>
                    <a:pt x="1400" y="1223"/>
                    <a:pt x="1400" y="1223"/>
                    <a:pt x="1400" y="1223"/>
                  </a:cubicBezTo>
                  <a:cubicBezTo>
                    <a:pt x="1387" y="1218"/>
                    <a:pt x="1387" y="1218"/>
                    <a:pt x="1387" y="1218"/>
                  </a:cubicBezTo>
                  <a:cubicBezTo>
                    <a:pt x="1387" y="1218"/>
                    <a:pt x="1389" y="1213"/>
                    <a:pt x="1384" y="1207"/>
                  </a:cubicBezTo>
                  <a:cubicBezTo>
                    <a:pt x="1379" y="1201"/>
                    <a:pt x="1367" y="1204"/>
                    <a:pt x="1367" y="1204"/>
                  </a:cubicBezTo>
                  <a:cubicBezTo>
                    <a:pt x="1362" y="1198"/>
                    <a:pt x="1362" y="1198"/>
                    <a:pt x="1362" y="1198"/>
                  </a:cubicBezTo>
                  <a:cubicBezTo>
                    <a:pt x="1362" y="1198"/>
                    <a:pt x="1336" y="1186"/>
                    <a:pt x="1331" y="1189"/>
                  </a:cubicBezTo>
                  <a:cubicBezTo>
                    <a:pt x="1326" y="1192"/>
                    <a:pt x="1319" y="1199"/>
                    <a:pt x="1319" y="1199"/>
                  </a:cubicBezTo>
                  <a:cubicBezTo>
                    <a:pt x="1292" y="1198"/>
                    <a:pt x="1292" y="1198"/>
                    <a:pt x="1292" y="1198"/>
                  </a:cubicBezTo>
                  <a:cubicBezTo>
                    <a:pt x="1292" y="1210"/>
                    <a:pt x="1292" y="1210"/>
                    <a:pt x="1292" y="1210"/>
                  </a:cubicBezTo>
                  <a:cubicBezTo>
                    <a:pt x="1266" y="1209"/>
                    <a:pt x="1266" y="1209"/>
                    <a:pt x="1266" y="1209"/>
                  </a:cubicBezTo>
                  <a:cubicBezTo>
                    <a:pt x="1266" y="1209"/>
                    <a:pt x="1264" y="1201"/>
                    <a:pt x="1268" y="1198"/>
                  </a:cubicBezTo>
                  <a:cubicBezTo>
                    <a:pt x="1272" y="1195"/>
                    <a:pt x="1275" y="1183"/>
                    <a:pt x="1275" y="1183"/>
                  </a:cubicBezTo>
                  <a:cubicBezTo>
                    <a:pt x="1262" y="1190"/>
                    <a:pt x="1262" y="1190"/>
                    <a:pt x="1262" y="1190"/>
                  </a:cubicBezTo>
                  <a:cubicBezTo>
                    <a:pt x="1234" y="1185"/>
                    <a:pt x="1234" y="1185"/>
                    <a:pt x="1234" y="1185"/>
                  </a:cubicBezTo>
                  <a:cubicBezTo>
                    <a:pt x="1234" y="1185"/>
                    <a:pt x="1226" y="1177"/>
                    <a:pt x="1222" y="1167"/>
                  </a:cubicBezTo>
                  <a:cubicBezTo>
                    <a:pt x="1222" y="1167"/>
                    <a:pt x="1222" y="1167"/>
                    <a:pt x="1222" y="1167"/>
                  </a:cubicBezTo>
                  <a:cubicBezTo>
                    <a:pt x="1218" y="1157"/>
                    <a:pt x="1215" y="1151"/>
                    <a:pt x="1215" y="1151"/>
                  </a:cubicBezTo>
                  <a:cubicBezTo>
                    <a:pt x="1226" y="1138"/>
                    <a:pt x="1226" y="1138"/>
                    <a:pt x="1226" y="1138"/>
                  </a:cubicBezTo>
                  <a:cubicBezTo>
                    <a:pt x="1226" y="1138"/>
                    <a:pt x="1208" y="1123"/>
                    <a:pt x="1218" y="1121"/>
                  </a:cubicBezTo>
                  <a:cubicBezTo>
                    <a:pt x="1228" y="1119"/>
                    <a:pt x="1236" y="1112"/>
                    <a:pt x="1236" y="1112"/>
                  </a:cubicBezTo>
                  <a:cubicBezTo>
                    <a:pt x="1240" y="1093"/>
                    <a:pt x="1240" y="1093"/>
                    <a:pt x="1240" y="1093"/>
                  </a:cubicBezTo>
                  <a:cubicBezTo>
                    <a:pt x="1254" y="1093"/>
                    <a:pt x="1254" y="1093"/>
                    <a:pt x="1254" y="1093"/>
                  </a:cubicBezTo>
                  <a:cubicBezTo>
                    <a:pt x="1259" y="1078"/>
                    <a:pt x="1259" y="1078"/>
                    <a:pt x="1259" y="1078"/>
                  </a:cubicBezTo>
                  <a:cubicBezTo>
                    <a:pt x="1236" y="1078"/>
                    <a:pt x="1236" y="1078"/>
                    <a:pt x="1236" y="1078"/>
                  </a:cubicBezTo>
                  <a:cubicBezTo>
                    <a:pt x="1236" y="1078"/>
                    <a:pt x="1232" y="1062"/>
                    <a:pt x="1236" y="1059"/>
                  </a:cubicBezTo>
                  <a:cubicBezTo>
                    <a:pt x="1240" y="1056"/>
                    <a:pt x="1253" y="1042"/>
                    <a:pt x="1250" y="1037"/>
                  </a:cubicBezTo>
                  <a:cubicBezTo>
                    <a:pt x="1247" y="1032"/>
                    <a:pt x="1243" y="1025"/>
                    <a:pt x="1243" y="1025"/>
                  </a:cubicBezTo>
                  <a:cubicBezTo>
                    <a:pt x="1243" y="1025"/>
                    <a:pt x="1225" y="1023"/>
                    <a:pt x="1224" y="1026"/>
                  </a:cubicBezTo>
                  <a:cubicBezTo>
                    <a:pt x="1223" y="1029"/>
                    <a:pt x="1203" y="1054"/>
                    <a:pt x="1203" y="1059"/>
                  </a:cubicBezTo>
                  <a:cubicBezTo>
                    <a:pt x="1203" y="1064"/>
                    <a:pt x="1206" y="1076"/>
                    <a:pt x="1206" y="1076"/>
                  </a:cubicBezTo>
                  <a:cubicBezTo>
                    <a:pt x="1193" y="1065"/>
                    <a:pt x="1193" y="1065"/>
                    <a:pt x="1193" y="1065"/>
                  </a:cubicBezTo>
                  <a:cubicBezTo>
                    <a:pt x="1187" y="1044"/>
                    <a:pt x="1187" y="1044"/>
                    <a:pt x="1187" y="1044"/>
                  </a:cubicBezTo>
                  <a:cubicBezTo>
                    <a:pt x="1187" y="1044"/>
                    <a:pt x="1162" y="1060"/>
                    <a:pt x="1163" y="1063"/>
                  </a:cubicBezTo>
                  <a:cubicBezTo>
                    <a:pt x="1164" y="1066"/>
                    <a:pt x="1177" y="1064"/>
                    <a:pt x="1178" y="1067"/>
                  </a:cubicBezTo>
                  <a:cubicBezTo>
                    <a:pt x="1179" y="1070"/>
                    <a:pt x="1188" y="1084"/>
                    <a:pt x="1188" y="1084"/>
                  </a:cubicBezTo>
                  <a:cubicBezTo>
                    <a:pt x="1165" y="1080"/>
                    <a:pt x="1165" y="1080"/>
                    <a:pt x="1165" y="1080"/>
                  </a:cubicBezTo>
                  <a:cubicBezTo>
                    <a:pt x="1165" y="1080"/>
                    <a:pt x="1153" y="1095"/>
                    <a:pt x="1154" y="1103"/>
                  </a:cubicBezTo>
                  <a:cubicBezTo>
                    <a:pt x="1155" y="1111"/>
                    <a:pt x="1171" y="1113"/>
                    <a:pt x="1171" y="1113"/>
                  </a:cubicBezTo>
                  <a:cubicBezTo>
                    <a:pt x="1171" y="1113"/>
                    <a:pt x="1157" y="1129"/>
                    <a:pt x="1160" y="1131"/>
                  </a:cubicBezTo>
                  <a:cubicBezTo>
                    <a:pt x="1163" y="1133"/>
                    <a:pt x="1177" y="1133"/>
                    <a:pt x="1177" y="1133"/>
                  </a:cubicBezTo>
                  <a:cubicBezTo>
                    <a:pt x="1176" y="1148"/>
                    <a:pt x="1176" y="1148"/>
                    <a:pt x="1176" y="1148"/>
                  </a:cubicBezTo>
                  <a:cubicBezTo>
                    <a:pt x="1168" y="1158"/>
                    <a:pt x="1168" y="1158"/>
                    <a:pt x="1168" y="1158"/>
                  </a:cubicBezTo>
                  <a:cubicBezTo>
                    <a:pt x="1178" y="1163"/>
                    <a:pt x="1178" y="1163"/>
                    <a:pt x="1178" y="1163"/>
                  </a:cubicBezTo>
                  <a:cubicBezTo>
                    <a:pt x="1192" y="1186"/>
                    <a:pt x="1192" y="1186"/>
                    <a:pt x="1192" y="1186"/>
                  </a:cubicBezTo>
                  <a:cubicBezTo>
                    <a:pt x="1183" y="1194"/>
                    <a:pt x="1183" y="1194"/>
                    <a:pt x="1183" y="1194"/>
                  </a:cubicBezTo>
                  <a:cubicBezTo>
                    <a:pt x="1196" y="1212"/>
                    <a:pt x="1196" y="1212"/>
                    <a:pt x="1196" y="1212"/>
                  </a:cubicBezTo>
                  <a:cubicBezTo>
                    <a:pt x="1208" y="1221"/>
                    <a:pt x="1208" y="1221"/>
                    <a:pt x="1208" y="1221"/>
                  </a:cubicBezTo>
                  <a:cubicBezTo>
                    <a:pt x="1189" y="1214"/>
                    <a:pt x="1189" y="1214"/>
                    <a:pt x="1189" y="1214"/>
                  </a:cubicBezTo>
                  <a:cubicBezTo>
                    <a:pt x="1171" y="1218"/>
                    <a:pt x="1171" y="1218"/>
                    <a:pt x="1171" y="1218"/>
                  </a:cubicBezTo>
                  <a:cubicBezTo>
                    <a:pt x="1171" y="1218"/>
                    <a:pt x="1176" y="1233"/>
                    <a:pt x="1170" y="1235"/>
                  </a:cubicBezTo>
                  <a:cubicBezTo>
                    <a:pt x="1164" y="1237"/>
                    <a:pt x="1154" y="1235"/>
                    <a:pt x="1154" y="1235"/>
                  </a:cubicBezTo>
                  <a:cubicBezTo>
                    <a:pt x="1148" y="1225"/>
                    <a:pt x="1148" y="1225"/>
                    <a:pt x="1148" y="1225"/>
                  </a:cubicBezTo>
                  <a:cubicBezTo>
                    <a:pt x="1148" y="1225"/>
                    <a:pt x="1121" y="1222"/>
                    <a:pt x="1120" y="1227"/>
                  </a:cubicBezTo>
                  <a:cubicBezTo>
                    <a:pt x="1119" y="1232"/>
                    <a:pt x="1119" y="1245"/>
                    <a:pt x="1119" y="1245"/>
                  </a:cubicBezTo>
                  <a:cubicBezTo>
                    <a:pt x="1119" y="1245"/>
                    <a:pt x="1103" y="1239"/>
                    <a:pt x="1097" y="1239"/>
                  </a:cubicBezTo>
                  <a:cubicBezTo>
                    <a:pt x="1091" y="1239"/>
                    <a:pt x="1068" y="1238"/>
                    <a:pt x="1068" y="1238"/>
                  </a:cubicBezTo>
                  <a:cubicBezTo>
                    <a:pt x="1068" y="1238"/>
                    <a:pt x="1054" y="1243"/>
                    <a:pt x="1046" y="1248"/>
                  </a:cubicBezTo>
                  <a:cubicBezTo>
                    <a:pt x="1047" y="1252"/>
                    <a:pt x="1050" y="1257"/>
                    <a:pt x="1050" y="1259"/>
                  </a:cubicBezTo>
                  <a:cubicBezTo>
                    <a:pt x="1051" y="1262"/>
                    <a:pt x="1054" y="1272"/>
                    <a:pt x="1054" y="1272"/>
                  </a:cubicBezTo>
                  <a:cubicBezTo>
                    <a:pt x="1054" y="1272"/>
                    <a:pt x="1057" y="1278"/>
                    <a:pt x="1059" y="1278"/>
                  </a:cubicBezTo>
                  <a:cubicBezTo>
                    <a:pt x="1062" y="1278"/>
                    <a:pt x="1065" y="1281"/>
                    <a:pt x="1065" y="1286"/>
                  </a:cubicBezTo>
                  <a:cubicBezTo>
                    <a:pt x="1066" y="1290"/>
                    <a:pt x="1054" y="1297"/>
                    <a:pt x="1047" y="1298"/>
                  </a:cubicBezTo>
                  <a:cubicBezTo>
                    <a:pt x="1041" y="1298"/>
                    <a:pt x="1038" y="1293"/>
                    <a:pt x="1035" y="1290"/>
                  </a:cubicBezTo>
                  <a:cubicBezTo>
                    <a:pt x="1031" y="1286"/>
                    <a:pt x="1037" y="1283"/>
                    <a:pt x="1043" y="1275"/>
                  </a:cubicBezTo>
                  <a:cubicBezTo>
                    <a:pt x="1049" y="1267"/>
                    <a:pt x="1045" y="1262"/>
                    <a:pt x="1045" y="1262"/>
                  </a:cubicBezTo>
                  <a:cubicBezTo>
                    <a:pt x="1045" y="1262"/>
                    <a:pt x="1042" y="1259"/>
                    <a:pt x="1040" y="1254"/>
                  </a:cubicBezTo>
                  <a:cubicBezTo>
                    <a:pt x="1035" y="1261"/>
                    <a:pt x="1024" y="1268"/>
                    <a:pt x="1024" y="1268"/>
                  </a:cubicBezTo>
                  <a:cubicBezTo>
                    <a:pt x="1024" y="1268"/>
                    <a:pt x="1007" y="1280"/>
                    <a:pt x="1007" y="1287"/>
                  </a:cubicBezTo>
                  <a:cubicBezTo>
                    <a:pt x="1007" y="1294"/>
                    <a:pt x="1003" y="1307"/>
                    <a:pt x="1003" y="1307"/>
                  </a:cubicBezTo>
                  <a:cubicBezTo>
                    <a:pt x="985" y="1327"/>
                    <a:pt x="985" y="1327"/>
                    <a:pt x="985" y="1327"/>
                  </a:cubicBezTo>
                  <a:cubicBezTo>
                    <a:pt x="991" y="1335"/>
                    <a:pt x="991" y="1335"/>
                    <a:pt x="991" y="1335"/>
                  </a:cubicBezTo>
                  <a:cubicBezTo>
                    <a:pt x="974" y="1336"/>
                    <a:pt x="974" y="1336"/>
                    <a:pt x="974" y="1336"/>
                  </a:cubicBezTo>
                  <a:cubicBezTo>
                    <a:pt x="957" y="1342"/>
                    <a:pt x="957" y="1342"/>
                    <a:pt x="957" y="1342"/>
                  </a:cubicBezTo>
                  <a:cubicBezTo>
                    <a:pt x="946" y="1352"/>
                    <a:pt x="946" y="1352"/>
                    <a:pt x="946" y="1352"/>
                  </a:cubicBezTo>
                  <a:cubicBezTo>
                    <a:pt x="936" y="1360"/>
                    <a:pt x="936" y="1360"/>
                    <a:pt x="936" y="1360"/>
                  </a:cubicBezTo>
                  <a:cubicBezTo>
                    <a:pt x="936" y="1360"/>
                    <a:pt x="920" y="1357"/>
                    <a:pt x="910" y="1361"/>
                  </a:cubicBezTo>
                  <a:cubicBezTo>
                    <a:pt x="900" y="1365"/>
                    <a:pt x="875" y="1361"/>
                    <a:pt x="879" y="1369"/>
                  </a:cubicBezTo>
                  <a:cubicBezTo>
                    <a:pt x="883" y="1377"/>
                    <a:pt x="886" y="1384"/>
                    <a:pt x="886" y="1384"/>
                  </a:cubicBezTo>
                  <a:cubicBezTo>
                    <a:pt x="886" y="1384"/>
                    <a:pt x="894" y="1401"/>
                    <a:pt x="883" y="1409"/>
                  </a:cubicBezTo>
                  <a:cubicBezTo>
                    <a:pt x="872" y="1417"/>
                    <a:pt x="850" y="1417"/>
                    <a:pt x="850" y="1417"/>
                  </a:cubicBezTo>
                  <a:cubicBezTo>
                    <a:pt x="825" y="1437"/>
                    <a:pt x="825" y="1437"/>
                    <a:pt x="825" y="1437"/>
                  </a:cubicBezTo>
                  <a:cubicBezTo>
                    <a:pt x="834" y="1443"/>
                    <a:pt x="834" y="1443"/>
                    <a:pt x="834" y="1443"/>
                  </a:cubicBezTo>
                  <a:cubicBezTo>
                    <a:pt x="834" y="1443"/>
                    <a:pt x="814" y="1455"/>
                    <a:pt x="799" y="1454"/>
                  </a:cubicBezTo>
                  <a:cubicBezTo>
                    <a:pt x="784" y="1453"/>
                    <a:pt x="775" y="1448"/>
                    <a:pt x="775" y="1448"/>
                  </a:cubicBezTo>
                  <a:cubicBezTo>
                    <a:pt x="764" y="1433"/>
                    <a:pt x="764" y="1433"/>
                    <a:pt x="764" y="1433"/>
                  </a:cubicBezTo>
                  <a:cubicBezTo>
                    <a:pt x="764" y="1433"/>
                    <a:pt x="743" y="1425"/>
                    <a:pt x="744" y="1432"/>
                  </a:cubicBezTo>
                  <a:cubicBezTo>
                    <a:pt x="745" y="1439"/>
                    <a:pt x="756" y="1453"/>
                    <a:pt x="756" y="1453"/>
                  </a:cubicBezTo>
                  <a:cubicBezTo>
                    <a:pt x="756" y="1453"/>
                    <a:pt x="769" y="1477"/>
                    <a:pt x="751" y="1480"/>
                  </a:cubicBezTo>
                  <a:cubicBezTo>
                    <a:pt x="733" y="1483"/>
                    <a:pt x="714" y="1482"/>
                    <a:pt x="714" y="1482"/>
                  </a:cubicBezTo>
                  <a:cubicBezTo>
                    <a:pt x="707" y="1493"/>
                    <a:pt x="707" y="1493"/>
                    <a:pt x="707" y="1493"/>
                  </a:cubicBezTo>
                  <a:cubicBezTo>
                    <a:pt x="707" y="1493"/>
                    <a:pt x="691" y="1473"/>
                    <a:pt x="685" y="1474"/>
                  </a:cubicBezTo>
                  <a:cubicBezTo>
                    <a:pt x="679" y="1475"/>
                    <a:pt x="659" y="1481"/>
                    <a:pt x="659" y="1481"/>
                  </a:cubicBezTo>
                  <a:cubicBezTo>
                    <a:pt x="659" y="1481"/>
                    <a:pt x="623" y="1486"/>
                    <a:pt x="620" y="1493"/>
                  </a:cubicBezTo>
                  <a:cubicBezTo>
                    <a:pt x="617" y="1500"/>
                    <a:pt x="639" y="1506"/>
                    <a:pt x="638" y="1509"/>
                  </a:cubicBezTo>
                  <a:cubicBezTo>
                    <a:pt x="637" y="1512"/>
                    <a:pt x="608" y="1510"/>
                    <a:pt x="614" y="1518"/>
                  </a:cubicBezTo>
                  <a:cubicBezTo>
                    <a:pt x="620" y="1526"/>
                    <a:pt x="639" y="1527"/>
                    <a:pt x="639" y="1527"/>
                  </a:cubicBezTo>
                  <a:cubicBezTo>
                    <a:pt x="646" y="1523"/>
                    <a:pt x="646" y="1523"/>
                    <a:pt x="646" y="1523"/>
                  </a:cubicBezTo>
                  <a:cubicBezTo>
                    <a:pt x="678" y="1541"/>
                    <a:pt x="678" y="1541"/>
                    <a:pt x="678" y="1541"/>
                  </a:cubicBezTo>
                  <a:cubicBezTo>
                    <a:pt x="698" y="1541"/>
                    <a:pt x="698" y="1541"/>
                    <a:pt x="698" y="1541"/>
                  </a:cubicBezTo>
                  <a:cubicBezTo>
                    <a:pt x="710" y="1553"/>
                    <a:pt x="710" y="1553"/>
                    <a:pt x="710" y="1553"/>
                  </a:cubicBezTo>
                  <a:cubicBezTo>
                    <a:pt x="736" y="1556"/>
                    <a:pt x="736" y="1556"/>
                    <a:pt x="736" y="1556"/>
                  </a:cubicBezTo>
                  <a:cubicBezTo>
                    <a:pt x="717" y="1566"/>
                    <a:pt x="717" y="1566"/>
                    <a:pt x="717" y="1566"/>
                  </a:cubicBezTo>
                  <a:cubicBezTo>
                    <a:pt x="717" y="1566"/>
                    <a:pt x="736" y="1597"/>
                    <a:pt x="740" y="1601"/>
                  </a:cubicBezTo>
                  <a:cubicBezTo>
                    <a:pt x="744" y="1605"/>
                    <a:pt x="761" y="1605"/>
                    <a:pt x="761" y="1605"/>
                  </a:cubicBezTo>
                  <a:cubicBezTo>
                    <a:pt x="759" y="1634"/>
                    <a:pt x="759" y="1634"/>
                    <a:pt x="759" y="1634"/>
                  </a:cubicBezTo>
                  <a:cubicBezTo>
                    <a:pt x="772" y="1654"/>
                    <a:pt x="772" y="1654"/>
                    <a:pt x="772" y="1654"/>
                  </a:cubicBezTo>
                  <a:cubicBezTo>
                    <a:pt x="781" y="1677"/>
                    <a:pt x="781" y="1677"/>
                    <a:pt x="781" y="1677"/>
                  </a:cubicBezTo>
                  <a:cubicBezTo>
                    <a:pt x="760" y="1651"/>
                    <a:pt x="760" y="1651"/>
                    <a:pt x="760" y="1651"/>
                  </a:cubicBezTo>
                  <a:cubicBezTo>
                    <a:pt x="760" y="1651"/>
                    <a:pt x="758" y="1680"/>
                    <a:pt x="757" y="1690"/>
                  </a:cubicBezTo>
                  <a:cubicBezTo>
                    <a:pt x="756" y="1700"/>
                    <a:pt x="745" y="1740"/>
                    <a:pt x="740" y="1748"/>
                  </a:cubicBezTo>
                  <a:cubicBezTo>
                    <a:pt x="736" y="1755"/>
                    <a:pt x="738" y="1764"/>
                    <a:pt x="726" y="1766"/>
                  </a:cubicBezTo>
                  <a:cubicBezTo>
                    <a:pt x="724" y="1766"/>
                    <a:pt x="722" y="1766"/>
                    <a:pt x="720" y="1766"/>
                  </a:cubicBezTo>
                  <a:cubicBezTo>
                    <a:pt x="701" y="1766"/>
                    <a:pt x="654" y="1757"/>
                    <a:pt x="654" y="1757"/>
                  </a:cubicBezTo>
                  <a:cubicBezTo>
                    <a:pt x="634" y="1765"/>
                    <a:pt x="634" y="1765"/>
                    <a:pt x="634" y="1765"/>
                  </a:cubicBezTo>
                  <a:cubicBezTo>
                    <a:pt x="596" y="1761"/>
                    <a:pt x="596" y="1761"/>
                    <a:pt x="596" y="1761"/>
                  </a:cubicBezTo>
                  <a:cubicBezTo>
                    <a:pt x="596" y="1761"/>
                    <a:pt x="571" y="1747"/>
                    <a:pt x="556" y="1750"/>
                  </a:cubicBezTo>
                  <a:cubicBezTo>
                    <a:pt x="541" y="1753"/>
                    <a:pt x="520" y="1754"/>
                    <a:pt x="515" y="1754"/>
                  </a:cubicBezTo>
                  <a:cubicBezTo>
                    <a:pt x="510" y="1754"/>
                    <a:pt x="491" y="1751"/>
                    <a:pt x="491" y="1751"/>
                  </a:cubicBezTo>
                  <a:cubicBezTo>
                    <a:pt x="491" y="1751"/>
                    <a:pt x="481" y="1743"/>
                    <a:pt x="475" y="1743"/>
                  </a:cubicBezTo>
                  <a:cubicBezTo>
                    <a:pt x="469" y="1743"/>
                    <a:pt x="449" y="1761"/>
                    <a:pt x="449" y="1761"/>
                  </a:cubicBezTo>
                  <a:cubicBezTo>
                    <a:pt x="449" y="1761"/>
                    <a:pt x="404" y="1768"/>
                    <a:pt x="402" y="1781"/>
                  </a:cubicBezTo>
                  <a:cubicBezTo>
                    <a:pt x="400" y="1794"/>
                    <a:pt x="421" y="1810"/>
                    <a:pt x="421" y="1810"/>
                  </a:cubicBezTo>
                  <a:cubicBezTo>
                    <a:pt x="413" y="1833"/>
                    <a:pt x="413" y="1833"/>
                    <a:pt x="413" y="1833"/>
                  </a:cubicBezTo>
                  <a:cubicBezTo>
                    <a:pt x="413" y="1833"/>
                    <a:pt x="414" y="1837"/>
                    <a:pt x="415" y="1844"/>
                  </a:cubicBezTo>
                  <a:cubicBezTo>
                    <a:pt x="418" y="1854"/>
                    <a:pt x="421" y="1871"/>
                    <a:pt x="420" y="1884"/>
                  </a:cubicBezTo>
                  <a:cubicBezTo>
                    <a:pt x="419" y="1905"/>
                    <a:pt x="397" y="1945"/>
                    <a:pt x="397" y="1945"/>
                  </a:cubicBezTo>
                  <a:cubicBezTo>
                    <a:pt x="383" y="1977"/>
                    <a:pt x="383" y="1977"/>
                    <a:pt x="383" y="1977"/>
                  </a:cubicBezTo>
                  <a:cubicBezTo>
                    <a:pt x="383" y="1977"/>
                    <a:pt x="374" y="2004"/>
                    <a:pt x="380" y="2011"/>
                  </a:cubicBezTo>
                  <a:cubicBezTo>
                    <a:pt x="386" y="2018"/>
                    <a:pt x="397" y="2022"/>
                    <a:pt x="397" y="2022"/>
                  </a:cubicBezTo>
                  <a:cubicBezTo>
                    <a:pt x="404" y="2059"/>
                    <a:pt x="404" y="2059"/>
                    <a:pt x="404" y="2059"/>
                  </a:cubicBezTo>
                  <a:cubicBezTo>
                    <a:pt x="404" y="2059"/>
                    <a:pt x="388" y="2101"/>
                    <a:pt x="394" y="2102"/>
                  </a:cubicBezTo>
                  <a:cubicBezTo>
                    <a:pt x="400" y="2103"/>
                    <a:pt x="426" y="2099"/>
                    <a:pt x="426" y="2099"/>
                  </a:cubicBezTo>
                  <a:cubicBezTo>
                    <a:pt x="426" y="2099"/>
                    <a:pt x="430" y="2108"/>
                    <a:pt x="436" y="2107"/>
                  </a:cubicBezTo>
                  <a:cubicBezTo>
                    <a:pt x="441" y="2106"/>
                    <a:pt x="458" y="2096"/>
                    <a:pt x="461" y="2094"/>
                  </a:cubicBezTo>
                  <a:cubicBezTo>
                    <a:pt x="462" y="2094"/>
                    <a:pt x="462" y="2094"/>
                    <a:pt x="462" y="2094"/>
                  </a:cubicBezTo>
                  <a:cubicBezTo>
                    <a:pt x="481" y="2093"/>
                    <a:pt x="481" y="2093"/>
                    <a:pt x="481" y="2093"/>
                  </a:cubicBezTo>
                  <a:cubicBezTo>
                    <a:pt x="497" y="2108"/>
                    <a:pt x="497" y="2108"/>
                    <a:pt x="497" y="2108"/>
                  </a:cubicBezTo>
                  <a:cubicBezTo>
                    <a:pt x="509" y="2108"/>
                    <a:pt x="509" y="2108"/>
                    <a:pt x="509" y="2108"/>
                  </a:cubicBezTo>
                  <a:cubicBezTo>
                    <a:pt x="503" y="2125"/>
                    <a:pt x="503" y="2125"/>
                    <a:pt x="503" y="2125"/>
                  </a:cubicBezTo>
                  <a:cubicBezTo>
                    <a:pt x="510" y="2126"/>
                    <a:pt x="510" y="2126"/>
                    <a:pt x="510" y="2126"/>
                  </a:cubicBezTo>
                  <a:cubicBezTo>
                    <a:pt x="510" y="2126"/>
                    <a:pt x="510" y="2146"/>
                    <a:pt x="517" y="2149"/>
                  </a:cubicBezTo>
                  <a:cubicBezTo>
                    <a:pt x="524" y="2152"/>
                    <a:pt x="536" y="2156"/>
                    <a:pt x="536" y="2156"/>
                  </a:cubicBezTo>
                  <a:cubicBezTo>
                    <a:pt x="536" y="2156"/>
                    <a:pt x="553" y="2144"/>
                    <a:pt x="556" y="2138"/>
                  </a:cubicBezTo>
                  <a:cubicBezTo>
                    <a:pt x="559" y="2132"/>
                    <a:pt x="577" y="2132"/>
                    <a:pt x="577" y="2132"/>
                  </a:cubicBezTo>
                  <a:cubicBezTo>
                    <a:pt x="596" y="2120"/>
                    <a:pt x="596" y="2120"/>
                    <a:pt x="596" y="2120"/>
                  </a:cubicBezTo>
                  <a:cubicBezTo>
                    <a:pt x="596" y="2120"/>
                    <a:pt x="629" y="2122"/>
                    <a:pt x="635" y="2120"/>
                  </a:cubicBezTo>
                  <a:cubicBezTo>
                    <a:pt x="641" y="2118"/>
                    <a:pt x="651" y="2114"/>
                    <a:pt x="651" y="2114"/>
                  </a:cubicBezTo>
                  <a:cubicBezTo>
                    <a:pt x="651" y="2114"/>
                    <a:pt x="659" y="2122"/>
                    <a:pt x="665" y="2121"/>
                  </a:cubicBezTo>
                  <a:cubicBezTo>
                    <a:pt x="671" y="2120"/>
                    <a:pt x="687" y="2113"/>
                    <a:pt x="687" y="2113"/>
                  </a:cubicBezTo>
                  <a:cubicBezTo>
                    <a:pt x="687" y="2113"/>
                    <a:pt x="686" y="2125"/>
                    <a:pt x="697" y="2117"/>
                  </a:cubicBezTo>
                  <a:cubicBezTo>
                    <a:pt x="708" y="2109"/>
                    <a:pt x="710" y="2090"/>
                    <a:pt x="710" y="2090"/>
                  </a:cubicBezTo>
                  <a:cubicBezTo>
                    <a:pt x="731" y="2072"/>
                    <a:pt x="731" y="2072"/>
                    <a:pt x="731" y="2072"/>
                  </a:cubicBezTo>
                  <a:cubicBezTo>
                    <a:pt x="754" y="2071"/>
                    <a:pt x="754" y="2071"/>
                    <a:pt x="754" y="2071"/>
                  </a:cubicBezTo>
                  <a:cubicBezTo>
                    <a:pt x="756" y="2058"/>
                    <a:pt x="756" y="2058"/>
                    <a:pt x="756" y="2058"/>
                  </a:cubicBezTo>
                  <a:cubicBezTo>
                    <a:pt x="756" y="2058"/>
                    <a:pt x="767" y="2029"/>
                    <a:pt x="770" y="2027"/>
                  </a:cubicBezTo>
                  <a:cubicBezTo>
                    <a:pt x="773" y="2025"/>
                    <a:pt x="800" y="2022"/>
                    <a:pt x="801" y="2013"/>
                  </a:cubicBezTo>
                  <a:cubicBezTo>
                    <a:pt x="802" y="2004"/>
                    <a:pt x="779" y="1992"/>
                    <a:pt x="779" y="1992"/>
                  </a:cubicBezTo>
                  <a:cubicBezTo>
                    <a:pt x="779" y="1992"/>
                    <a:pt x="777" y="1969"/>
                    <a:pt x="785" y="1958"/>
                  </a:cubicBezTo>
                  <a:cubicBezTo>
                    <a:pt x="793" y="1947"/>
                    <a:pt x="804" y="1934"/>
                    <a:pt x="804" y="1934"/>
                  </a:cubicBezTo>
                  <a:cubicBezTo>
                    <a:pt x="804" y="1934"/>
                    <a:pt x="821" y="1916"/>
                    <a:pt x="824" y="1915"/>
                  </a:cubicBezTo>
                  <a:cubicBezTo>
                    <a:pt x="827" y="1914"/>
                    <a:pt x="839" y="1906"/>
                    <a:pt x="836" y="1904"/>
                  </a:cubicBezTo>
                  <a:cubicBezTo>
                    <a:pt x="833" y="1902"/>
                    <a:pt x="828" y="1894"/>
                    <a:pt x="838" y="1889"/>
                  </a:cubicBezTo>
                  <a:cubicBezTo>
                    <a:pt x="848" y="1884"/>
                    <a:pt x="872" y="1879"/>
                    <a:pt x="885" y="1874"/>
                  </a:cubicBezTo>
                  <a:cubicBezTo>
                    <a:pt x="898" y="1869"/>
                    <a:pt x="914" y="1856"/>
                    <a:pt x="914" y="1856"/>
                  </a:cubicBezTo>
                  <a:cubicBezTo>
                    <a:pt x="914" y="1856"/>
                    <a:pt x="934" y="1847"/>
                    <a:pt x="935" y="1844"/>
                  </a:cubicBezTo>
                  <a:cubicBezTo>
                    <a:pt x="936" y="1841"/>
                    <a:pt x="934" y="1829"/>
                    <a:pt x="934" y="1829"/>
                  </a:cubicBezTo>
                  <a:cubicBezTo>
                    <a:pt x="942" y="1824"/>
                    <a:pt x="942" y="1824"/>
                    <a:pt x="942" y="1824"/>
                  </a:cubicBezTo>
                  <a:cubicBezTo>
                    <a:pt x="942" y="1824"/>
                    <a:pt x="930" y="1818"/>
                    <a:pt x="927" y="1810"/>
                  </a:cubicBezTo>
                  <a:cubicBezTo>
                    <a:pt x="927" y="1809"/>
                    <a:pt x="927" y="1808"/>
                    <a:pt x="927" y="1807"/>
                  </a:cubicBezTo>
                  <a:cubicBezTo>
                    <a:pt x="927" y="1797"/>
                    <a:pt x="942" y="1774"/>
                    <a:pt x="949" y="1770"/>
                  </a:cubicBezTo>
                  <a:cubicBezTo>
                    <a:pt x="956" y="1766"/>
                    <a:pt x="977" y="1749"/>
                    <a:pt x="986" y="1754"/>
                  </a:cubicBezTo>
                  <a:cubicBezTo>
                    <a:pt x="995" y="1759"/>
                    <a:pt x="1003" y="1764"/>
                    <a:pt x="1003" y="1764"/>
                  </a:cubicBezTo>
                  <a:cubicBezTo>
                    <a:pt x="1003" y="1764"/>
                    <a:pt x="1026" y="1758"/>
                    <a:pt x="1031" y="1763"/>
                  </a:cubicBezTo>
                  <a:cubicBezTo>
                    <a:pt x="1036" y="1768"/>
                    <a:pt x="1043" y="1776"/>
                    <a:pt x="1046" y="1778"/>
                  </a:cubicBezTo>
                  <a:cubicBezTo>
                    <a:pt x="1046" y="1778"/>
                    <a:pt x="1071" y="1788"/>
                    <a:pt x="1084" y="1778"/>
                  </a:cubicBezTo>
                  <a:cubicBezTo>
                    <a:pt x="1097" y="1768"/>
                    <a:pt x="1101" y="1749"/>
                    <a:pt x="1107" y="1747"/>
                  </a:cubicBezTo>
                  <a:cubicBezTo>
                    <a:pt x="1109" y="1746"/>
                    <a:pt x="1115" y="1746"/>
                    <a:pt x="1121" y="1745"/>
                  </a:cubicBezTo>
                  <a:cubicBezTo>
                    <a:pt x="1130" y="1744"/>
                    <a:pt x="1140" y="1743"/>
                    <a:pt x="1144" y="1739"/>
                  </a:cubicBezTo>
                  <a:cubicBezTo>
                    <a:pt x="1151" y="1732"/>
                    <a:pt x="1169" y="1711"/>
                    <a:pt x="1179" y="1711"/>
                  </a:cubicBezTo>
                  <a:cubicBezTo>
                    <a:pt x="1189" y="1711"/>
                    <a:pt x="1218" y="1718"/>
                    <a:pt x="1230" y="1728"/>
                  </a:cubicBezTo>
                  <a:cubicBezTo>
                    <a:pt x="1242" y="1738"/>
                    <a:pt x="1246" y="1758"/>
                    <a:pt x="1246" y="1758"/>
                  </a:cubicBezTo>
                  <a:cubicBezTo>
                    <a:pt x="1254" y="1766"/>
                    <a:pt x="1254" y="1766"/>
                    <a:pt x="1254" y="1766"/>
                  </a:cubicBezTo>
                  <a:cubicBezTo>
                    <a:pt x="1254" y="1766"/>
                    <a:pt x="1246" y="1787"/>
                    <a:pt x="1255" y="1792"/>
                  </a:cubicBezTo>
                  <a:cubicBezTo>
                    <a:pt x="1264" y="1797"/>
                    <a:pt x="1279" y="1802"/>
                    <a:pt x="1279" y="1802"/>
                  </a:cubicBezTo>
                  <a:cubicBezTo>
                    <a:pt x="1283" y="1815"/>
                    <a:pt x="1283" y="1815"/>
                    <a:pt x="1283" y="1815"/>
                  </a:cubicBezTo>
                  <a:cubicBezTo>
                    <a:pt x="1303" y="1816"/>
                    <a:pt x="1303" y="1816"/>
                    <a:pt x="1303" y="1816"/>
                  </a:cubicBezTo>
                  <a:cubicBezTo>
                    <a:pt x="1303" y="1816"/>
                    <a:pt x="1336" y="1850"/>
                    <a:pt x="1345" y="1860"/>
                  </a:cubicBezTo>
                  <a:cubicBezTo>
                    <a:pt x="1354" y="1870"/>
                    <a:pt x="1362" y="1879"/>
                    <a:pt x="1362" y="1879"/>
                  </a:cubicBezTo>
                  <a:cubicBezTo>
                    <a:pt x="1389" y="1880"/>
                    <a:pt x="1389" y="1880"/>
                    <a:pt x="1389" y="1880"/>
                  </a:cubicBezTo>
                  <a:cubicBezTo>
                    <a:pt x="1389" y="1880"/>
                    <a:pt x="1396" y="1895"/>
                    <a:pt x="1411" y="1900"/>
                  </a:cubicBezTo>
                  <a:cubicBezTo>
                    <a:pt x="1426" y="1905"/>
                    <a:pt x="1445" y="1901"/>
                    <a:pt x="1448" y="1908"/>
                  </a:cubicBezTo>
                  <a:cubicBezTo>
                    <a:pt x="1451" y="1915"/>
                    <a:pt x="1452" y="1938"/>
                    <a:pt x="1465" y="1941"/>
                  </a:cubicBezTo>
                  <a:cubicBezTo>
                    <a:pt x="1478" y="1944"/>
                    <a:pt x="1483" y="1939"/>
                    <a:pt x="1483" y="1939"/>
                  </a:cubicBezTo>
                  <a:cubicBezTo>
                    <a:pt x="1483" y="1939"/>
                    <a:pt x="1486" y="1958"/>
                    <a:pt x="1488" y="1972"/>
                  </a:cubicBezTo>
                  <a:cubicBezTo>
                    <a:pt x="1490" y="1986"/>
                    <a:pt x="1503" y="1985"/>
                    <a:pt x="1503" y="1995"/>
                  </a:cubicBezTo>
                  <a:cubicBezTo>
                    <a:pt x="1503" y="2005"/>
                    <a:pt x="1504" y="2012"/>
                    <a:pt x="1504" y="2012"/>
                  </a:cubicBezTo>
                  <a:cubicBezTo>
                    <a:pt x="1491" y="2011"/>
                    <a:pt x="1491" y="2011"/>
                    <a:pt x="1491" y="2011"/>
                  </a:cubicBezTo>
                  <a:cubicBezTo>
                    <a:pt x="1490" y="2026"/>
                    <a:pt x="1490" y="2026"/>
                    <a:pt x="1490" y="2026"/>
                  </a:cubicBezTo>
                  <a:cubicBezTo>
                    <a:pt x="1490" y="2026"/>
                    <a:pt x="1470" y="2055"/>
                    <a:pt x="1481" y="2055"/>
                  </a:cubicBezTo>
                  <a:cubicBezTo>
                    <a:pt x="1492" y="2055"/>
                    <a:pt x="1500" y="2049"/>
                    <a:pt x="1500" y="2049"/>
                  </a:cubicBezTo>
                  <a:cubicBezTo>
                    <a:pt x="1508" y="2034"/>
                    <a:pt x="1508" y="2034"/>
                    <a:pt x="1508" y="2034"/>
                  </a:cubicBezTo>
                  <a:cubicBezTo>
                    <a:pt x="1521" y="2032"/>
                    <a:pt x="1521" y="2032"/>
                    <a:pt x="1521" y="2032"/>
                  </a:cubicBezTo>
                  <a:cubicBezTo>
                    <a:pt x="1521" y="2032"/>
                    <a:pt x="1518" y="2010"/>
                    <a:pt x="1522" y="2007"/>
                  </a:cubicBezTo>
                  <a:cubicBezTo>
                    <a:pt x="1526" y="2004"/>
                    <a:pt x="1547" y="1998"/>
                    <a:pt x="1547" y="1998"/>
                  </a:cubicBezTo>
                  <a:cubicBezTo>
                    <a:pt x="1547" y="1998"/>
                    <a:pt x="1542" y="1978"/>
                    <a:pt x="1538" y="1974"/>
                  </a:cubicBezTo>
                  <a:cubicBezTo>
                    <a:pt x="1534" y="1970"/>
                    <a:pt x="1516" y="1965"/>
                    <a:pt x="1517" y="1958"/>
                  </a:cubicBezTo>
                  <a:cubicBezTo>
                    <a:pt x="1518" y="1951"/>
                    <a:pt x="1531" y="1917"/>
                    <a:pt x="1539" y="1920"/>
                  </a:cubicBezTo>
                  <a:cubicBezTo>
                    <a:pt x="1547" y="1923"/>
                    <a:pt x="1554" y="1927"/>
                    <a:pt x="1554" y="1927"/>
                  </a:cubicBezTo>
                  <a:cubicBezTo>
                    <a:pt x="1574" y="1927"/>
                    <a:pt x="1574" y="1927"/>
                    <a:pt x="1574" y="1927"/>
                  </a:cubicBezTo>
                  <a:cubicBezTo>
                    <a:pt x="1574" y="1927"/>
                    <a:pt x="1577" y="1950"/>
                    <a:pt x="1591" y="1951"/>
                  </a:cubicBezTo>
                  <a:cubicBezTo>
                    <a:pt x="1605" y="1952"/>
                    <a:pt x="1609" y="1938"/>
                    <a:pt x="1601" y="1929"/>
                  </a:cubicBezTo>
                  <a:cubicBezTo>
                    <a:pt x="1593" y="1920"/>
                    <a:pt x="1567" y="1903"/>
                    <a:pt x="1567" y="1903"/>
                  </a:cubicBezTo>
                  <a:cubicBezTo>
                    <a:pt x="1537" y="1887"/>
                    <a:pt x="1537" y="1887"/>
                    <a:pt x="1537" y="1887"/>
                  </a:cubicBezTo>
                  <a:cubicBezTo>
                    <a:pt x="1537" y="1887"/>
                    <a:pt x="1484" y="1874"/>
                    <a:pt x="1488" y="1865"/>
                  </a:cubicBezTo>
                  <a:cubicBezTo>
                    <a:pt x="1492" y="1856"/>
                    <a:pt x="1501" y="1855"/>
                    <a:pt x="1500" y="1847"/>
                  </a:cubicBezTo>
                  <a:cubicBezTo>
                    <a:pt x="1499" y="1839"/>
                    <a:pt x="1451" y="1837"/>
                    <a:pt x="1451" y="1837"/>
                  </a:cubicBezTo>
                  <a:cubicBezTo>
                    <a:pt x="1451" y="1837"/>
                    <a:pt x="1437" y="1832"/>
                    <a:pt x="1420" y="1815"/>
                  </a:cubicBezTo>
                  <a:cubicBezTo>
                    <a:pt x="1403" y="1798"/>
                    <a:pt x="1397" y="1782"/>
                    <a:pt x="1397" y="1782"/>
                  </a:cubicBezTo>
                  <a:cubicBezTo>
                    <a:pt x="1397" y="1782"/>
                    <a:pt x="1392" y="1758"/>
                    <a:pt x="1382" y="1752"/>
                  </a:cubicBezTo>
                  <a:cubicBezTo>
                    <a:pt x="1372" y="1746"/>
                    <a:pt x="1361" y="1736"/>
                    <a:pt x="1361" y="1736"/>
                  </a:cubicBezTo>
                  <a:cubicBezTo>
                    <a:pt x="1335" y="1714"/>
                    <a:pt x="1335" y="1714"/>
                    <a:pt x="1335" y="1714"/>
                  </a:cubicBezTo>
                  <a:cubicBezTo>
                    <a:pt x="1335" y="1714"/>
                    <a:pt x="1321" y="1692"/>
                    <a:pt x="1326" y="1690"/>
                  </a:cubicBezTo>
                  <a:cubicBezTo>
                    <a:pt x="1331" y="1688"/>
                    <a:pt x="1339" y="1686"/>
                    <a:pt x="1339" y="1681"/>
                  </a:cubicBezTo>
                  <a:cubicBezTo>
                    <a:pt x="1339" y="1676"/>
                    <a:pt x="1322" y="1667"/>
                    <a:pt x="1330" y="1658"/>
                  </a:cubicBezTo>
                  <a:cubicBezTo>
                    <a:pt x="1338" y="1649"/>
                    <a:pt x="1361" y="1643"/>
                    <a:pt x="1361" y="1643"/>
                  </a:cubicBezTo>
                  <a:cubicBezTo>
                    <a:pt x="1375" y="1637"/>
                    <a:pt x="1375" y="1637"/>
                    <a:pt x="1375" y="1637"/>
                  </a:cubicBezTo>
                  <a:cubicBezTo>
                    <a:pt x="1375" y="1637"/>
                    <a:pt x="1398" y="1641"/>
                    <a:pt x="1395" y="1645"/>
                  </a:cubicBezTo>
                  <a:cubicBezTo>
                    <a:pt x="1394" y="1647"/>
                    <a:pt x="1392" y="1651"/>
                    <a:pt x="1390" y="1655"/>
                  </a:cubicBezTo>
                  <a:cubicBezTo>
                    <a:pt x="1388" y="1659"/>
                    <a:pt x="1386" y="1664"/>
                    <a:pt x="1386" y="1664"/>
                  </a:cubicBezTo>
                  <a:cubicBezTo>
                    <a:pt x="1386" y="1664"/>
                    <a:pt x="1385" y="1694"/>
                    <a:pt x="1393" y="1685"/>
                  </a:cubicBezTo>
                  <a:cubicBezTo>
                    <a:pt x="1401" y="1676"/>
                    <a:pt x="1412" y="1661"/>
                    <a:pt x="1416" y="1667"/>
                  </a:cubicBezTo>
                  <a:cubicBezTo>
                    <a:pt x="1420" y="1673"/>
                    <a:pt x="1420" y="1688"/>
                    <a:pt x="1420" y="1688"/>
                  </a:cubicBezTo>
                  <a:cubicBezTo>
                    <a:pt x="1439" y="1684"/>
                    <a:pt x="1439" y="1684"/>
                    <a:pt x="1439" y="1684"/>
                  </a:cubicBezTo>
                  <a:cubicBezTo>
                    <a:pt x="1439" y="1684"/>
                    <a:pt x="1433" y="1704"/>
                    <a:pt x="1445" y="1708"/>
                  </a:cubicBezTo>
                  <a:cubicBezTo>
                    <a:pt x="1457" y="1712"/>
                    <a:pt x="1453" y="1720"/>
                    <a:pt x="1453" y="1720"/>
                  </a:cubicBezTo>
                  <a:cubicBezTo>
                    <a:pt x="1482" y="1741"/>
                    <a:pt x="1482" y="1741"/>
                    <a:pt x="1482" y="1741"/>
                  </a:cubicBezTo>
                  <a:cubicBezTo>
                    <a:pt x="1483" y="1758"/>
                    <a:pt x="1483" y="1758"/>
                    <a:pt x="1483" y="1758"/>
                  </a:cubicBezTo>
                  <a:cubicBezTo>
                    <a:pt x="1510" y="1759"/>
                    <a:pt x="1510" y="1759"/>
                    <a:pt x="1510" y="1759"/>
                  </a:cubicBezTo>
                  <a:cubicBezTo>
                    <a:pt x="1510" y="1759"/>
                    <a:pt x="1527" y="1760"/>
                    <a:pt x="1531" y="1768"/>
                  </a:cubicBezTo>
                  <a:cubicBezTo>
                    <a:pt x="1531" y="1768"/>
                    <a:pt x="1527" y="1777"/>
                    <a:pt x="1533" y="1781"/>
                  </a:cubicBezTo>
                  <a:cubicBezTo>
                    <a:pt x="1550" y="1783"/>
                    <a:pt x="1550" y="1783"/>
                    <a:pt x="1550" y="1783"/>
                  </a:cubicBezTo>
                  <a:cubicBezTo>
                    <a:pt x="1558" y="1784"/>
                    <a:pt x="1558" y="1784"/>
                    <a:pt x="1558" y="1784"/>
                  </a:cubicBezTo>
                  <a:cubicBezTo>
                    <a:pt x="1558" y="1784"/>
                    <a:pt x="1585" y="1811"/>
                    <a:pt x="1594" y="1816"/>
                  </a:cubicBezTo>
                  <a:cubicBezTo>
                    <a:pt x="1595" y="1817"/>
                    <a:pt x="1596" y="1817"/>
                    <a:pt x="1596" y="1817"/>
                  </a:cubicBezTo>
                  <a:cubicBezTo>
                    <a:pt x="1603" y="1819"/>
                    <a:pt x="1614" y="1814"/>
                    <a:pt x="1614" y="1814"/>
                  </a:cubicBezTo>
                  <a:cubicBezTo>
                    <a:pt x="1614" y="1826"/>
                    <a:pt x="1614" y="1826"/>
                    <a:pt x="1614" y="1826"/>
                  </a:cubicBezTo>
                  <a:cubicBezTo>
                    <a:pt x="1631" y="1842"/>
                    <a:pt x="1631" y="1842"/>
                    <a:pt x="1631" y="1842"/>
                  </a:cubicBezTo>
                  <a:cubicBezTo>
                    <a:pt x="1635" y="1846"/>
                    <a:pt x="1635" y="1846"/>
                    <a:pt x="1635" y="1846"/>
                  </a:cubicBezTo>
                  <a:cubicBezTo>
                    <a:pt x="1651" y="1846"/>
                    <a:pt x="1651" y="1846"/>
                    <a:pt x="1651" y="1846"/>
                  </a:cubicBezTo>
                  <a:cubicBezTo>
                    <a:pt x="1651" y="1846"/>
                    <a:pt x="1646" y="1885"/>
                    <a:pt x="1645" y="1897"/>
                  </a:cubicBezTo>
                  <a:cubicBezTo>
                    <a:pt x="1644" y="1909"/>
                    <a:pt x="1633" y="1925"/>
                    <a:pt x="1638" y="1930"/>
                  </a:cubicBezTo>
                  <a:cubicBezTo>
                    <a:pt x="1643" y="1935"/>
                    <a:pt x="1661" y="1945"/>
                    <a:pt x="1661" y="1945"/>
                  </a:cubicBezTo>
                  <a:cubicBezTo>
                    <a:pt x="1661" y="1945"/>
                    <a:pt x="1658" y="1965"/>
                    <a:pt x="1662" y="1964"/>
                  </a:cubicBezTo>
                  <a:cubicBezTo>
                    <a:pt x="1666" y="1963"/>
                    <a:pt x="1685" y="1966"/>
                    <a:pt x="1685" y="1966"/>
                  </a:cubicBezTo>
                  <a:cubicBezTo>
                    <a:pt x="1685" y="1966"/>
                    <a:pt x="1680" y="1983"/>
                    <a:pt x="1689" y="1986"/>
                  </a:cubicBezTo>
                  <a:cubicBezTo>
                    <a:pt x="1698" y="1989"/>
                    <a:pt x="1709" y="2006"/>
                    <a:pt x="1709" y="2006"/>
                  </a:cubicBezTo>
                  <a:cubicBezTo>
                    <a:pt x="1709" y="2006"/>
                    <a:pt x="1719" y="2029"/>
                    <a:pt x="1727" y="2029"/>
                  </a:cubicBezTo>
                  <a:cubicBezTo>
                    <a:pt x="1735" y="2029"/>
                    <a:pt x="1756" y="2028"/>
                    <a:pt x="1756" y="2028"/>
                  </a:cubicBezTo>
                  <a:cubicBezTo>
                    <a:pt x="1756" y="2028"/>
                    <a:pt x="1770" y="2023"/>
                    <a:pt x="1777" y="2026"/>
                  </a:cubicBezTo>
                  <a:cubicBezTo>
                    <a:pt x="1784" y="2029"/>
                    <a:pt x="1821" y="2043"/>
                    <a:pt x="1821" y="2043"/>
                  </a:cubicBezTo>
                  <a:cubicBezTo>
                    <a:pt x="1821" y="2043"/>
                    <a:pt x="1843" y="2066"/>
                    <a:pt x="1848" y="2060"/>
                  </a:cubicBezTo>
                  <a:cubicBezTo>
                    <a:pt x="1853" y="2054"/>
                    <a:pt x="1854" y="2045"/>
                    <a:pt x="1846" y="2038"/>
                  </a:cubicBezTo>
                  <a:cubicBezTo>
                    <a:pt x="1838" y="2031"/>
                    <a:pt x="1822" y="2018"/>
                    <a:pt x="1819" y="2017"/>
                  </a:cubicBezTo>
                  <a:cubicBezTo>
                    <a:pt x="1816" y="2016"/>
                    <a:pt x="1797" y="2007"/>
                    <a:pt x="1797" y="2007"/>
                  </a:cubicBezTo>
                  <a:cubicBezTo>
                    <a:pt x="1797" y="2007"/>
                    <a:pt x="1804" y="2001"/>
                    <a:pt x="1808" y="2002"/>
                  </a:cubicBezTo>
                  <a:cubicBezTo>
                    <a:pt x="1812" y="2003"/>
                    <a:pt x="1835" y="2026"/>
                    <a:pt x="1849" y="2028"/>
                  </a:cubicBezTo>
                  <a:cubicBezTo>
                    <a:pt x="1863" y="2030"/>
                    <a:pt x="1869" y="2014"/>
                    <a:pt x="1856" y="2012"/>
                  </a:cubicBezTo>
                  <a:cubicBezTo>
                    <a:pt x="1843" y="2010"/>
                    <a:pt x="1833" y="2006"/>
                    <a:pt x="1833" y="2006"/>
                  </a:cubicBezTo>
                  <a:cubicBezTo>
                    <a:pt x="1833" y="2006"/>
                    <a:pt x="1819" y="1998"/>
                    <a:pt x="1817" y="1991"/>
                  </a:cubicBezTo>
                  <a:cubicBezTo>
                    <a:pt x="1815" y="1984"/>
                    <a:pt x="1803" y="1967"/>
                    <a:pt x="1803" y="1967"/>
                  </a:cubicBezTo>
                  <a:cubicBezTo>
                    <a:pt x="1803" y="1967"/>
                    <a:pt x="1792" y="1950"/>
                    <a:pt x="1787" y="1944"/>
                  </a:cubicBezTo>
                  <a:cubicBezTo>
                    <a:pt x="1782" y="1938"/>
                    <a:pt x="1777" y="1917"/>
                    <a:pt x="1784" y="1914"/>
                  </a:cubicBezTo>
                  <a:cubicBezTo>
                    <a:pt x="1791" y="1911"/>
                    <a:pt x="1793" y="1928"/>
                    <a:pt x="1801" y="1928"/>
                  </a:cubicBezTo>
                  <a:cubicBezTo>
                    <a:pt x="1803" y="1928"/>
                    <a:pt x="1806" y="1928"/>
                    <a:pt x="1809" y="1928"/>
                  </a:cubicBezTo>
                  <a:cubicBezTo>
                    <a:pt x="1813" y="1936"/>
                    <a:pt x="1817" y="1945"/>
                    <a:pt x="1819" y="1946"/>
                  </a:cubicBezTo>
                  <a:cubicBezTo>
                    <a:pt x="1822" y="1948"/>
                    <a:pt x="1828" y="1944"/>
                    <a:pt x="1828" y="1944"/>
                  </a:cubicBezTo>
                  <a:cubicBezTo>
                    <a:pt x="1820" y="1929"/>
                    <a:pt x="1820" y="1929"/>
                    <a:pt x="1820" y="1929"/>
                  </a:cubicBezTo>
                  <a:cubicBezTo>
                    <a:pt x="1821" y="1929"/>
                    <a:pt x="1822" y="1929"/>
                    <a:pt x="1823" y="1929"/>
                  </a:cubicBezTo>
                  <a:cubicBezTo>
                    <a:pt x="1841" y="1940"/>
                    <a:pt x="1841" y="1940"/>
                    <a:pt x="1841" y="1940"/>
                  </a:cubicBezTo>
                  <a:cubicBezTo>
                    <a:pt x="1832" y="1927"/>
                    <a:pt x="1832" y="1927"/>
                    <a:pt x="1832" y="1927"/>
                  </a:cubicBezTo>
                  <a:cubicBezTo>
                    <a:pt x="1832" y="1927"/>
                    <a:pt x="1833" y="1927"/>
                    <a:pt x="1833" y="1927"/>
                  </a:cubicBezTo>
                  <a:cubicBezTo>
                    <a:pt x="1836" y="1924"/>
                    <a:pt x="1837" y="1916"/>
                    <a:pt x="1836" y="1908"/>
                  </a:cubicBezTo>
                  <a:cubicBezTo>
                    <a:pt x="1835" y="1900"/>
                    <a:pt x="1853" y="1896"/>
                    <a:pt x="1862" y="1899"/>
                  </a:cubicBezTo>
                  <a:cubicBezTo>
                    <a:pt x="1871" y="1902"/>
                    <a:pt x="1864" y="1915"/>
                    <a:pt x="1873" y="1912"/>
                  </a:cubicBezTo>
                  <a:cubicBezTo>
                    <a:pt x="1882" y="1909"/>
                    <a:pt x="1885" y="1894"/>
                    <a:pt x="1890" y="1893"/>
                  </a:cubicBezTo>
                  <a:cubicBezTo>
                    <a:pt x="1895" y="1892"/>
                    <a:pt x="1938" y="1902"/>
                    <a:pt x="1938" y="1902"/>
                  </a:cubicBezTo>
                  <a:cubicBezTo>
                    <a:pt x="1938" y="1902"/>
                    <a:pt x="1941" y="1897"/>
                    <a:pt x="1943" y="1890"/>
                  </a:cubicBezTo>
                  <a:cubicBezTo>
                    <a:pt x="1945" y="1883"/>
                    <a:pt x="1940" y="1880"/>
                    <a:pt x="1941" y="1874"/>
                  </a:cubicBezTo>
                  <a:cubicBezTo>
                    <a:pt x="1942" y="1868"/>
                    <a:pt x="1955" y="1872"/>
                    <a:pt x="1955" y="1872"/>
                  </a:cubicBezTo>
                  <a:cubicBezTo>
                    <a:pt x="1955" y="1872"/>
                    <a:pt x="1956" y="1864"/>
                    <a:pt x="1953" y="1859"/>
                  </a:cubicBezTo>
                  <a:cubicBezTo>
                    <a:pt x="1950" y="1854"/>
                    <a:pt x="1943" y="1855"/>
                    <a:pt x="1943" y="1855"/>
                  </a:cubicBezTo>
                  <a:cubicBezTo>
                    <a:pt x="1941" y="1850"/>
                    <a:pt x="1941" y="1850"/>
                    <a:pt x="1941" y="1850"/>
                  </a:cubicBezTo>
                  <a:cubicBezTo>
                    <a:pt x="1950" y="1835"/>
                    <a:pt x="1950" y="1835"/>
                    <a:pt x="1950" y="1835"/>
                  </a:cubicBezTo>
                  <a:cubicBezTo>
                    <a:pt x="1970" y="1837"/>
                    <a:pt x="1970" y="1837"/>
                    <a:pt x="1970" y="1837"/>
                  </a:cubicBezTo>
                  <a:cubicBezTo>
                    <a:pt x="1978" y="1827"/>
                    <a:pt x="1978" y="1827"/>
                    <a:pt x="1978" y="1827"/>
                  </a:cubicBezTo>
                  <a:cubicBezTo>
                    <a:pt x="1988" y="1840"/>
                    <a:pt x="1988" y="1840"/>
                    <a:pt x="1988" y="1840"/>
                  </a:cubicBezTo>
                  <a:cubicBezTo>
                    <a:pt x="1988" y="1840"/>
                    <a:pt x="2002" y="1842"/>
                    <a:pt x="2011" y="1841"/>
                  </a:cubicBezTo>
                  <a:cubicBezTo>
                    <a:pt x="2010" y="1838"/>
                    <a:pt x="2010" y="1836"/>
                    <a:pt x="2010" y="1836"/>
                  </a:cubicBezTo>
                  <a:cubicBezTo>
                    <a:pt x="1987" y="1808"/>
                    <a:pt x="1987" y="1808"/>
                    <a:pt x="1987" y="1808"/>
                  </a:cubicBezTo>
                  <a:cubicBezTo>
                    <a:pt x="1987" y="1808"/>
                    <a:pt x="1997" y="1803"/>
                    <a:pt x="2001" y="1796"/>
                  </a:cubicBezTo>
                  <a:cubicBezTo>
                    <a:pt x="2005" y="1789"/>
                    <a:pt x="1994" y="1775"/>
                    <a:pt x="2003" y="1768"/>
                  </a:cubicBezTo>
                  <a:cubicBezTo>
                    <a:pt x="2012" y="1761"/>
                    <a:pt x="2029" y="1765"/>
                    <a:pt x="2029" y="1765"/>
                  </a:cubicBezTo>
                  <a:cubicBezTo>
                    <a:pt x="2029" y="1765"/>
                    <a:pt x="2027" y="1756"/>
                    <a:pt x="2026" y="1744"/>
                  </a:cubicBezTo>
                  <a:cubicBezTo>
                    <a:pt x="2024" y="1733"/>
                    <a:pt x="2025" y="1719"/>
                    <a:pt x="2030" y="1712"/>
                  </a:cubicBezTo>
                  <a:cubicBezTo>
                    <a:pt x="2039" y="1700"/>
                    <a:pt x="2045" y="1690"/>
                    <a:pt x="2045" y="1690"/>
                  </a:cubicBezTo>
                  <a:cubicBezTo>
                    <a:pt x="2045" y="1690"/>
                    <a:pt x="2077" y="1700"/>
                    <a:pt x="2073" y="1677"/>
                  </a:cubicBezTo>
                  <a:cubicBezTo>
                    <a:pt x="2070" y="1661"/>
                    <a:pt x="2065" y="1652"/>
                    <a:pt x="2062" y="1649"/>
                  </a:cubicBezTo>
                  <a:cubicBezTo>
                    <a:pt x="2062" y="1647"/>
                    <a:pt x="2061" y="1647"/>
                    <a:pt x="2061" y="1647"/>
                  </a:cubicBezTo>
                  <a:cubicBezTo>
                    <a:pt x="2061" y="1647"/>
                    <a:pt x="2078" y="1640"/>
                    <a:pt x="2086" y="1634"/>
                  </a:cubicBezTo>
                  <a:cubicBezTo>
                    <a:pt x="2095" y="1628"/>
                    <a:pt x="2108" y="1604"/>
                    <a:pt x="2108" y="1604"/>
                  </a:cubicBezTo>
                  <a:cubicBezTo>
                    <a:pt x="2129" y="1595"/>
                    <a:pt x="2129" y="1595"/>
                    <a:pt x="2129" y="1595"/>
                  </a:cubicBezTo>
                  <a:cubicBezTo>
                    <a:pt x="2138" y="1584"/>
                    <a:pt x="2138" y="1584"/>
                    <a:pt x="2138" y="1584"/>
                  </a:cubicBezTo>
                  <a:cubicBezTo>
                    <a:pt x="2149" y="1589"/>
                    <a:pt x="2149" y="1589"/>
                    <a:pt x="2149" y="1589"/>
                  </a:cubicBezTo>
                  <a:cubicBezTo>
                    <a:pt x="2149" y="1589"/>
                    <a:pt x="2171" y="1593"/>
                    <a:pt x="2174" y="1593"/>
                  </a:cubicBezTo>
                  <a:cubicBezTo>
                    <a:pt x="2177" y="1593"/>
                    <a:pt x="2185" y="1587"/>
                    <a:pt x="2185" y="1587"/>
                  </a:cubicBezTo>
                  <a:cubicBezTo>
                    <a:pt x="2173" y="1603"/>
                    <a:pt x="2173" y="1603"/>
                    <a:pt x="2173" y="1603"/>
                  </a:cubicBezTo>
                  <a:cubicBezTo>
                    <a:pt x="2173" y="1603"/>
                    <a:pt x="2155" y="1597"/>
                    <a:pt x="2158" y="1604"/>
                  </a:cubicBezTo>
                  <a:cubicBezTo>
                    <a:pt x="2161" y="1611"/>
                    <a:pt x="2181" y="1616"/>
                    <a:pt x="2181" y="1616"/>
                  </a:cubicBezTo>
                  <a:cubicBezTo>
                    <a:pt x="2213" y="1617"/>
                    <a:pt x="2213" y="1617"/>
                    <a:pt x="2213" y="1617"/>
                  </a:cubicBezTo>
                  <a:cubicBezTo>
                    <a:pt x="2226" y="1618"/>
                    <a:pt x="2226" y="1618"/>
                    <a:pt x="2226" y="1618"/>
                  </a:cubicBezTo>
                  <a:cubicBezTo>
                    <a:pt x="2233" y="1629"/>
                    <a:pt x="2233" y="1629"/>
                    <a:pt x="2233" y="1629"/>
                  </a:cubicBezTo>
                  <a:cubicBezTo>
                    <a:pt x="2233" y="1629"/>
                    <a:pt x="2187" y="1655"/>
                    <a:pt x="2190" y="1658"/>
                  </a:cubicBezTo>
                  <a:cubicBezTo>
                    <a:pt x="2193" y="1661"/>
                    <a:pt x="2235" y="1662"/>
                    <a:pt x="2237" y="1675"/>
                  </a:cubicBezTo>
                  <a:cubicBezTo>
                    <a:pt x="2239" y="1689"/>
                    <a:pt x="2227" y="1703"/>
                    <a:pt x="2232" y="1705"/>
                  </a:cubicBezTo>
                  <a:cubicBezTo>
                    <a:pt x="2238" y="1707"/>
                    <a:pt x="2259" y="1709"/>
                    <a:pt x="2259" y="1709"/>
                  </a:cubicBezTo>
                  <a:cubicBezTo>
                    <a:pt x="2259" y="1709"/>
                    <a:pt x="2273" y="1690"/>
                    <a:pt x="2280" y="1690"/>
                  </a:cubicBezTo>
                  <a:cubicBezTo>
                    <a:pt x="2288" y="1690"/>
                    <a:pt x="2291" y="1696"/>
                    <a:pt x="2301" y="1690"/>
                  </a:cubicBezTo>
                  <a:cubicBezTo>
                    <a:pt x="2311" y="1684"/>
                    <a:pt x="2309" y="1672"/>
                    <a:pt x="2316" y="1671"/>
                  </a:cubicBezTo>
                  <a:cubicBezTo>
                    <a:pt x="2323" y="1670"/>
                    <a:pt x="2329" y="1679"/>
                    <a:pt x="2329" y="1679"/>
                  </a:cubicBezTo>
                  <a:cubicBezTo>
                    <a:pt x="2352" y="1675"/>
                    <a:pt x="2352" y="1675"/>
                    <a:pt x="2352" y="1675"/>
                  </a:cubicBezTo>
                  <a:cubicBezTo>
                    <a:pt x="2354" y="1664"/>
                    <a:pt x="2354" y="1664"/>
                    <a:pt x="2354" y="1664"/>
                  </a:cubicBezTo>
                  <a:cubicBezTo>
                    <a:pt x="2360" y="1655"/>
                    <a:pt x="2360" y="1655"/>
                    <a:pt x="2360" y="1655"/>
                  </a:cubicBezTo>
                  <a:cubicBezTo>
                    <a:pt x="2360" y="1655"/>
                    <a:pt x="2346" y="1649"/>
                    <a:pt x="2340" y="1655"/>
                  </a:cubicBezTo>
                  <a:cubicBezTo>
                    <a:pt x="2334" y="1661"/>
                    <a:pt x="2310" y="1662"/>
                    <a:pt x="2310" y="1662"/>
                  </a:cubicBezTo>
                  <a:cubicBezTo>
                    <a:pt x="2310" y="1662"/>
                    <a:pt x="2292" y="1656"/>
                    <a:pt x="2291" y="1646"/>
                  </a:cubicBezTo>
                  <a:cubicBezTo>
                    <a:pt x="2290" y="1636"/>
                    <a:pt x="2278" y="1637"/>
                    <a:pt x="2278" y="1637"/>
                  </a:cubicBezTo>
                  <a:cubicBezTo>
                    <a:pt x="2266" y="1624"/>
                    <a:pt x="2266" y="1624"/>
                    <a:pt x="2266" y="1624"/>
                  </a:cubicBezTo>
                  <a:cubicBezTo>
                    <a:pt x="2241" y="1622"/>
                    <a:pt x="2241" y="1622"/>
                    <a:pt x="2241" y="1622"/>
                  </a:cubicBezTo>
                  <a:cubicBezTo>
                    <a:pt x="2234" y="1614"/>
                    <a:pt x="2234" y="1614"/>
                    <a:pt x="2234" y="1614"/>
                  </a:cubicBezTo>
                  <a:cubicBezTo>
                    <a:pt x="2250" y="1613"/>
                    <a:pt x="2250" y="1613"/>
                    <a:pt x="2250" y="1613"/>
                  </a:cubicBezTo>
                  <a:cubicBezTo>
                    <a:pt x="2250" y="1613"/>
                    <a:pt x="2269" y="1617"/>
                    <a:pt x="2275" y="1616"/>
                  </a:cubicBezTo>
                  <a:cubicBezTo>
                    <a:pt x="2282" y="1614"/>
                    <a:pt x="2297" y="1602"/>
                    <a:pt x="2297" y="1602"/>
                  </a:cubicBezTo>
                  <a:cubicBezTo>
                    <a:pt x="2303" y="1607"/>
                    <a:pt x="2303" y="1607"/>
                    <a:pt x="2303" y="1607"/>
                  </a:cubicBezTo>
                  <a:cubicBezTo>
                    <a:pt x="2303" y="1607"/>
                    <a:pt x="2317" y="1594"/>
                    <a:pt x="2326" y="1591"/>
                  </a:cubicBezTo>
                  <a:cubicBezTo>
                    <a:pt x="2336" y="1588"/>
                    <a:pt x="2362" y="1587"/>
                    <a:pt x="2362" y="1587"/>
                  </a:cubicBezTo>
                  <a:cubicBezTo>
                    <a:pt x="2390" y="1565"/>
                    <a:pt x="2390" y="1565"/>
                    <a:pt x="2390" y="1565"/>
                  </a:cubicBezTo>
                  <a:cubicBezTo>
                    <a:pt x="2390" y="1565"/>
                    <a:pt x="2390" y="1565"/>
                    <a:pt x="2390" y="1565"/>
                  </a:cubicBezTo>
                  <a:cubicBezTo>
                    <a:pt x="2390" y="1565"/>
                    <a:pt x="2391" y="1565"/>
                    <a:pt x="2391" y="1565"/>
                  </a:cubicBezTo>
                  <a:cubicBezTo>
                    <a:pt x="2391" y="1565"/>
                    <a:pt x="2391" y="1565"/>
                    <a:pt x="2391" y="1565"/>
                  </a:cubicBezTo>
                  <a:cubicBezTo>
                    <a:pt x="2391" y="1565"/>
                    <a:pt x="2391" y="1565"/>
                    <a:pt x="2391" y="1565"/>
                  </a:cubicBezTo>
                  <a:cubicBezTo>
                    <a:pt x="2391" y="1565"/>
                    <a:pt x="2391" y="1565"/>
                    <a:pt x="2392" y="1565"/>
                  </a:cubicBezTo>
                  <a:cubicBezTo>
                    <a:pt x="2392" y="1565"/>
                    <a:pt x="2392" y="1565"/>
                    <a:pt x="2392" y="1565"/>
                  </a:cubicBezTo>
                  <a:cubicBezTo>
                    <a:pt x="2393" y="1566"/>
                    <a:pt x="2393" y="1566"/>
                    <a:pt x="2394" y="1566"/>
                  </a:cubicBezTo>
                  <a:cubicBezTo>
                    <a:pt x="2399" y="1568"/>
                    <a:pt x="2409" y="1570"/>
                    <a:pt x="2417" y="1567"/>
                  </a:cubicBezTo>
                  <a:cubicBezTo>
                    <a:pt x="2416" y="1568"/>
                    <a:pt x="2415" y="1568"/>
                    <a:pt x="2415" y="1568"/>
                  </a:cubicBezTo>
                  <a:cubicBezTo>
                    <a:pt x="2416" y="1568"/>
                    <a:pt x="2417" y="1567"/>
                    <a:pt x="2419" y="1567"/>
                  </a:cubicBezTo>
                  <a:cubicBezTo>
                    <a:pt x="2430" y="1561"/>
                    <a:pt x="2459" y="1552"/>
                    <a:pt x="2460" y="1561"/>
                  </a:cubicBezTo>
                  <a:cubicBezTo>
                    <a:pt x="2461" y="1569"/>
                    <a:pt x="2439" y="1585"/>
                    <a:pt x="2439" y="1585"/>
                  </a:cubicBezTo>
                  <a:cubicBezTo>
                    <a:pt x="2406" y="1595"/>
                    <a:pt x="2406" y="1595"/>
                    <a:pt x="2406" y="1595"/>
                  </a:cubicBezTo>
                  <a:cubicBezTo>
                    <a:pt x="2436" y="1618"/>
                    <a:pt x="2436" y="1618"/>
                    <a:pt x="2436" y="1618"/>
                  </a:cubicBezTo>
                  <a:cubicBezTo>
                    <a:pt x="2436" y="1618"/>
                    <a:pt x="2412" y="1623"/>
                    <a:pt x="2411" y="1633"/>
                  </a:cubicBezTo>
                  <a:cubicBezTo>
                    <a:pt x="2410" y="1643"/>
                    <a:pt x="2410" y="1654"/>
                    <a:pt x="2410" y="1654"/>
                  </a:cubicBezTo>
                  <a:cubicBezTo>
                    <a:pt x="2410" y="1654"/>
                    <a:pt x="2397" y="1663"/>
                    <a:pt x="2392" y="1663"/>
                  </a:cubicBezTo>
                  <a:cubicBezTo>
                    <a:pt x="2387" y="1663"/>
                    <a:pt x="2372" y="1652"/>
                    <a:pt x="2372" y="1652"/>
                  </a:cubicBezTo>
                  <a:cubicBezTo>
                    <a:pt x="2368" y="1663"/>
                    <a:pt x="2368" y="1663"/>
                    <a:pt x="2368" y="1663"/>
                  </a:cubicBezTo>
                  <a:cubicBezTo>
                    <a:pt x="2368" y="1663"/>
                    <a:pt x="2380" y="1676"/>
                    <a:pt x="2383" y="1676"/>
                  </a:cubicBezTo>
                  <a:cubicBezTo>
                    <a:pt x="2386" y="1676"/>
                    <a:pt x="2395" y="1695"/>
                    <a:pt x="2395" y="1695"/>
                  </a:cubicBezTo>
                  <a:cubicBezTo>
                    <a:pt x="2420" y="1693"/>
                    <a:pt x="2420" y="1693"/>
                    <a:pt x="2420" y="1693"/>
                  </a:cubicBezTo>
                  <a:cubicBezTo>
                    <a:pt x="2420" y="1693"/>
                    <a:pt x="2438" y="1712"/>
                    <a:pt x="2444" y="1712"/>
                  </a:cubicBezTo>
                  <a:cubicBezTo>
                    <a:pt x="2450" y="1712"/>
                    <a:pt x="2462" y="1713"/>
                    <a:pt x="2462" y="1713"/>
                  </a:cubicBezTo>
                  <a:cubicBezTo>
                    <a:pt x="2462" y="1713"/>
                    <a:pt x="2493" y="1750"/>
                    <a:pt x="2501" y="1753"/>
                  </a:cubicBezTo>
                  <a:cubicBezTo>
                    <a:pt x="2509" y="1756"/>
                    <a:pt x="2525" y="1763"/>
                    <a:pt x="2525" y="1763"/>
                  </a:cubicBezTo>
                  <a:cubicBezTo>
                    <a:pt x="2525" y="1763"/>
                    <a:pt x="2524" y="1763"/>
                    <a:pt x="2521" y="1762"/>
                  </a:cubicBezTo>
                  <a:cubicBezTo>
                    <a:pt x="2534" y="1751"/>
                    <a:pt x="2534" y="1751"/>
                    <a:pt x="2534" y="1751"/>
                  </a:cubicBezTo>
                  <a:cubicBezTo>
                    <a:pt x="2534" y="1751"/>
                    <a:pt x="2559" y="1754"/>
                    <a:pt x="2575" y="1761"/>
                  </a:cubicBezTo>
                  <a:cubicBezTo>
                    <a:pt x="2591" y="1768"/>
                    <a:pt x="2603" y="1770"/>
                    <a:pt x="2616" y="1769"/>
                  </a:cubicBezTo>
                  <a:cubicBezTo>
                    <a:pt x="2629" y="1768"/>
                    <a:pt x="2649" y="1773"/>
                    <a:pt x="2649" y="1773"/>
                  </a:cubicBezTo>
                  <a:cubicBezTo>
                    <a:pt x="2681" y="1793"/>
                    <a:pt x="2681" y="1793"/>
                    <a:pt x="2681" y="1793"/>
                  </a:cubicBezTo>
                  <a:cubicBezTo>
                    <a:pt x="2681" y="1793"/>
                    <a:pt x="2681" y="1804"/>
                    <a:pt x="2700" y="1804"/>
                  </a:cubicBezTo>
                  <a:cubicBezTo>
                    <a:pt x="2719" y="1804"/>
                    <a:pt x="2711" y="1795"/>
                    <a:pt x="2729" y="1793"/>
                  </a:cubicBezTo>
                  <a:cubicBezTo>
                    <a:pt x="2747" y="1791"/>
                    <a:pt x="2757" y="1806"/>
                    <a:pt x="2757" y="1806"/>
                  </a:cubicBezTo>
                  <a:cubicBezTo>
                    <a:pt x="2777" y="1809"/>
                    <a:pt x="2777" y="1809"/>
                    <a:pt x="2777" y="1809"/>
                  </a:cubicBezTo>
                  <a:cubicBezTo>
                    <a:pt x="2777" y="1809"/>
                    <a:pt x="2772" y="1827"/>
                    <a:pt x="2772" y="1826"/>
                  </a:cubicBezTo>
                  <a:cubicBezTo>
                    <a:pt x="2789" y="1827"/>
                    <a:pt x="2800" y="1837"/>
                    <a:pt x="2807" y="1844"/>
                  </a:cubicBezTo>
                  <a:cubicBezTo>
                    <a:pt x="2807" y="1844"/>
                    <a:pt x="2807" y="1844"/>
                    <a:pt x="2807" y="1844"/>
                  </a:cubicBezTo>
                  <a:cubicBezTo>
                    <a:pt x="2814" y="1843"/>
                    <a:pt x="2825" y="1844"/>
                    <a:pt x="2834" y="1850"/>
                  </a:cubicBezTo>
                  <a:cubicBezTo>
                    <a:pt x="2847" y="1859"/>
                    <a:pt x="2856" y="1881"/>
                    <a:pt x="2872" y="1879"/>
                  </a:cubicBezTo>
                  <a:cubicBezTo>
                    <a:pt x="2888" y="1877"/>
                    <a:pt x="2882" y="1865"/>
                    <a:pt x="2882" y="1865"/>
                  </a:cubicBezTo>
                  <a:cubicBezTo>
                    <a:pt x="2882" y="1865"/>
                    <a:pt x="2898" y="1868"/>
                    <a:pt x="2899" y="1861"/>
                  </a:cubicBezTo>
                  <a:cubicBezTo>
                    <a:pt x="2900" y="1854"/>
                    <a:pt x="2901" y="1843"/>
                    <a:pt x="2901" y="1843"/>
                  </a:cubicBezTo>
                  <a:cubicBezTo>
                    <a:pt x="2894" y="1840"/>
                    <a:pt x="2894" y="1840"/>
                    <a:pt x="2894" y="1840"/>
                  </a:cubicBezTo>
                  <a:cubicBezTo>
                    <a:pt x="2894" y="1840"/>
                    <a:pt x="2889" y="1826"/>
                    <a:pt x="2884" y="1818"/>
                  </a:cubicBezTo>
                  <a:cubicBezTo>
                    <a:pt x="2879" y="1810"/>
                    <a:pt x="2860" y="1806"/>
                    <a:pt x="2860" y="1806"/>
                  </a:cubicBezTo>
                  <a:cubicBezTo>
                    <a:pt x="2860" y="1791"/>
                    <a:pt x="2860" y="1791"/>
                    <a:pt x="2860" y="1791"/>
                  </a:cubicBezTo>
                  <a:cubicBezTo>
                    <a:pt x="2860" y="1791"/>
                    <a:pt x="2852" y="1787"/>
                    <a:pt x="2843" y="1776"/>
                  </a:cubicBezTo>
                  <a:cubicBezTo>
                    <a:pt x="2834" y="1765"/>
                    <a:pt x="2846" y="1751"/>
                    <a:pt x="2841" y="1738"/>
                  </a:cubicBezTo>
                  <a:cubicBezTo>
                    <a:pt x="2836" y="1725"/>
                    <a:pt x="2815" y="1711"/>
                    <a:pt x="2815" y="1711"/>
                  </a:cubicBezTo>
                  <a:cubicBezTo>
                    <a:pt x="2815" y="1711"/>
                    <a:pt x="2806" y="1710"/>
                    <a:pt x="2797" y="1705"/>
                  </a:cubicBezTo>
                  <a:cubicBezTo>
                    <a:pt x="2788" y="1700"/>
                    <a:pt x="2810" y="1679"/>
                    <a:pt x="2810" y="1679"/>
                  </a:cubicBezTo>
                  <a:cubicBezTo>
                    <a:pt x="2810" y="1679"/>
                    <a:pt x="2825" y="1666"/>
                    <a:pt x="2828" y="1659"/>
                  </a:cubicBezTo>
                  <a:cubicBezTo>
                    <a:pt x="2831" y="1652"/>
                    <a:pt x="2817" y="1637"/>
                    <a:pt x="2817" y="1637"/>
                  </a:cubicBezTo>
                  <a:cubicBezTo>
                    <a:pt x="2817" y="1637"/>
                    <a:pt x="2831" y="1643"/>
                    <a:pt x="2834" y="1643"/>
                  </a:cubicBezTo>
                  <a:cubicBezTo>
                    <a:pt x="2837" y="1643"/>
                    <a:pt x="2849" y="1642"/>
                    <a:pt x="2852" y="1636"/>
                  </a:cubicBezTo>
                  <a:cubicBezTo>
                    <a:pt x="2855" y="1630"/>
                    <a:pt x="2858" y="1636"/>
                    <a:pt x="2870" y="1634"/>
                  </a:cubicBezTo>
                  <a:cubicBezTo>
                    <a:pt x="2882" y="1632"/>
                    <a:pt x="2865" y="1619"/>
                    <a:pt x="2865" y="1619"/>
                  </a:cubicBezTo>
                  <a:cubicBezTo>
                    <a:pt x="2865" y="1619"/>
                    <a:pt x="2881" y="1620"/>
                    <a:pt x="2884" y="1620"/>
                  </a:cubicBezTo>
                  <a:cubicBezTo>
                    <a:pt x="2886" y="1620"/>
                    <a:pt x="2885" y="1610"/>
                    <a:pt x="2884" y="1607"/>
                  </a:cubicBezTo>
                  <a:cubicBezTo>
                    <a:pt x="2877" y="1605"/>
                    <a:pt x="2851" y="1596"/>
                    <a:pt x="2851" y="1589"/>
                  </a:cubicBezTo>
                  <a:cubicBezTo>
                    <a:pt x="2851" y="1585"/>
                    <a:pt x="2858" y="1585"/>
                    <a:pt x="2864" y="1586"/>
                  </a:cubicBezTo>
                  <a:cubicBezTo>
                    <a:pt x="2861" y="1584"/>
                    <a:pt x="2859" y="1583"/>
                    <a:pt x="2857" y="1582"/>
                  </a:cubicBezTo>
                  <a:cubicBezTo>
                    <a:pt x="2858" y="1559"/>
                    <a:pt x="2858" y="1559"/>
                    <a:pt x="2858" y="1559"/>
                  </a:cubicBezTo>
                  <a:cubicBezTo>
                    <a:pt x="2847" y="1546"/>
                    <a:pt x="2833" y="1533"/>
                    <a:pt x="2830" y="1532"/>
                  </a:cubicBezTo>
                  <a:cubicBezTo>
                    <a:pt x="2825" y="1529"/>
                    <a:pt x="2801" y="1538"/>
                    <a:pt x="2789" y="1533"/>
                  </a:cubicBezTo>
                  <a:cubicBezTo>
                    <a:pt x="2777" y="1528"/>
                    <a:pt x="2789" y="1515"/>
                    <a:pt x="2781" y="1509"/>
                  </a:cubicBezTo>
                  <a:cubicBezTo>
                    <a:pt x="2781" y="1509"/>
                    <a:pt x="2781" y="1509"/>
                    <a:pt x="2781" y="1508"/>
                  </a:cubicBezTo>
                  <a:cubicBezTo>
                    <a:pt x="2780" y="1508"/>
                    <a:pt x="2780" y="1508"/>
                    <a:pt x="2779" y="1508"/>
                  </a:cubicBezTo>
                  <a:cubicBezTo>
                    <a:pt x="2767" y="1502"/>
                    <a:pt x="2757" y="1512"/>
                    <a:pt x="2757" y="1496"/>
                  </a:cubicBezTo>
                  <a:cubicBezTo>
                    <a:pt x="2757" y="1480"/>
                    <a:pt x="2765" y="1468"/>
                    <a:pt x="2765" y="1460"/>
                  </a:cubicBezTo>
                  <a:cubicBezTo>
                    <a:pt x="2765" y="1452"/>
                    <a:pt x="2759" y="1446"/>
                    <a:pt x="2759" y="1446"/>
                  </a:cubicBezTo>
                  <a:cubicBezTo>
                    <a:pt x="2757" y="1422"/>
                    <a:pt x="2757" y="1422"/>
                    <a:pt x="2757" y="1422"/>
                  </a:cubicBezTo>
                  <a:cubicBezTo>
                    <a:pt x="2757" y="1422"/>
                    <a:pt x="2770" y="1425"/>
                    <a:pt x="2770" y="1417"/>
                  </a:cubicBezTo>
                  <a:cubicBezTo>
                    <a:pt x="2770" y="1409"/>
                    <a:pt x="2762" y="1390"/>
                    <a:pt x="2774" y="1389"/>
                  </a:cubicBezTo>
                  <a:cubicBezTo>
                    <a:pt x="2776" y="1389"/>
                    <a:pt x="2780" y="1390"/>
                    <a:pt x="2783" y="1393"/>
                  </a:cubicBezTo>
                  <a:cubicBezTo>
                    <a:pt x="2792" y="1372"/>
                    <a:pt x="2811" y="1403"/>
                    <a:pt x="2811" y="1403"/>
                  </a:cubicBezTo>
                  <a:cubicBezTo>
                    <a:pt x="2834" y="1402"/>
                    <a:pt x="2834" y="1402"/>
                    <a:pt x="2834" y="1402"/>
                  </a:cubicBezTo>
                  <a:cubicBezTo>
                    <a:pt x="2833" y="1393"/>
                    <a:pt x="2825" y="1386"/>
                    <a:pt x="2825" y="1386"/>
                  </a:cubicBezTo>
                  <a:cubicBezTo>
                    <a:pt x="2838" y="1380"/>
                    <a:pt x="2838" y="1380"/>
                    <a:pt x="2838" y="1380"/>
                  </a:cubicBezTo>
                  <a:cubicBezTo>
                    <a:pt x="2838" y="1380"/>
                    <a:pt x="2838" y="1380"/>
                    <a:pt x="2837" y="1380"/>
                  </a:cubicBezTo>
                  <a:cubicBezTo>
                    <a:pt x="2829" y="1381"/>
                    <a:pt x="2834" y="1375"/>
                    <a:pt x="2843" y="1368"/>
                  </a:cubicBezTo>
                  <a:cubicBezTo>
                    <a:pt x="2843" y="1362"/>
                    <a:pt x="2843" y="1362"/>
                    <a:pt x="2843" y="1362"/>
                  </a:cubicBezTo>
                  <a:cubicBezTo>
                    <a:pt x="2843" y="1362"/>
                    <a:pt x="2849" y="1361"/>
                    <a:pt x="2855" y="1359"/>
                  </a:cubicBezTo>
                  <a:cubicBezTo>
                    <a:pt x="2863" y="1354"/>
                    <a:pt x="2871" y="1349"/>
                    <a:pt x="2874" y="1347"/>
                  </a:cubicBezTo>
                  <a:cubicBezTo>
                    <a:pt x="2877" y="1346"/>
                    <a:pt x="2879" y="1344"/>
                    <a:pt x="2881" y="1342"/>
                  </a:cubicBezTo>
                  <a:cubicBezTo>
                    <a:pt x="2882" y="1334"/>
                    <a:pt x="2867" y="1327"/>
                    <a:pt x="2887" y="1326"/>
                  </a:cubicBezTo>
                  <a:cubicBezTo>
                    <a:pt x="2890" y="1326"/>
                    <a:pt x="2892" y="1326"/>
                    <a:pt x="2894" y="1326"/>
                  </a:cubicBezTo>
                  <a:cubicBezTo>
                    <a:pt x="2898" y="1325"/>
                    <a:pt x="2903" y="1323"/>
                    <a:pt x="2909" y="1323"/>
                  </a:cubicBezTo>
                  <a:cubicBezTo>
                    <a:pt x="2924" y="1324"/>
                    <a:pt x="2924" y="1334"/>
                    <a:pt x="2942" y="1326"/>
                  </a:cubicBezTo>
                  <a:cubicBezTo>
                    <a:pt x="2960" y="1318"/>
                    <a:pt x="2961" y="1317"/>
                    <a:pt x="2961" y="1317"/>
                  </a:cubicBezTo>
                  <a:cubicBezTo>
                    <a:pt x="2961" y="1317"/>
                    <a:pt x="2979" y="1342"/>
                    <a:pt x="2980" y="1334"/>
                  </a:cubicBezTo>
                  <a:cubicBezTo>
                    <a:pt x="2981" y="1331"/>
                    <a:pt x="2988" y="1334"/>
                    <a:pt x="2996" y="1338"/>
                  </a:cubicBezTo>
                  <a:cubicBezTo>
                    <a:pt x="3002" y="1338"/>
                    <a:pt x="3007" y="1338"/>
                    <a:pt x="3009" y="1340"/>
                  </a:cubicBezTo>
                  <a:cubicBezTo>
                    <a:pt x="3010" y="1341"/>
                    <a:pt x="3012" y="1344"/>
                    <a:pt x="3013" y="1346"/>
                  </a:cubicBezTo>
                  <a:cubicBezTo>
                    <a:pt x="3018" y="1349"/>
                    <a:pt x="3022" y="1350"/>
                    <a:pt x="3024" y="1348"/>
                  </a:cubicBezTo>
                  <a:cubicBezTo>
                    <a:pt x="3030" y="1341"/>
                    <a:pt x="3028" y="1321"/>
                    <a:pt x="3028" y="1321"/>
                  </a:cubicBezTo>
                  <a:cubicBezTo>
                    <a:pt x="3026" y="1283"/>
                    <a:pt x="3026" y="1283"/>
                    <a:pt x="3026" y="1283"/>
                  </a:cubicBezTo>
                  <a:cubicBezTo>
                    <a:pt x="3016" y="1251"/>
                    <a:pt x="3016" y="1251"/>
                    <a:pt x="3016" y="1251"/>
                  </a:cubicBezTo>
                  <a:cubicBezTo>
                    <a:pt x="3020" y="1221"/>
                    <a:pt x="3020" y="1221"/>
                    <a:pt x="3020" y="1221"/>
                  </a:cubicBezTo>
                  <a:cubicBezTo>
                    <a:pt x="3010" y="1206"/>
                    <a:pt x="3010" y="1206"/>
                    <a:pt x="3010" y="1206"/>
                  </a:cubicBezTo>
                  <a:cubicBezTo>
                    <a:pt x="3010" y="1206"/>
                    <a:pt x="3012" y="1218"/>
                    <a:pt x="2995" y="1222"/>
                  </a:cubicBezTo>
                  <a:cubicBezTo>
                    <a:pt x="2977" y="1225"/>
                    <a:pt x="2990" y="1229"/>
                    <a:pt x="2967" y="1219"/>
                  </a:cubicBezTo>
                  <a:cubicBezTo>
                    <a:pt x="2944" y="1210"/>
                    <a:pt x="2933" y="1216"/>
                    <a:pt x="2923" y="1215"/>
                  </a:cubicBezTo>
                  <a:cubicBezTo>
                    <a:pt x="2912" y="1213"/>
                    <a:pt x="2881" y="1202"/>
                    <a:pt x="2881" y="1202"/>
                  </a:cubicBezTo>
                  <a:cubicBezTo>
                    <a:pt x="2863" y="1148"/>
                    <a:pt x="2863" y="1148"/>
                    <a:pt x="2863" y="1148"/>
                  </a:cubicBezTo>
                  <a:cubicBezTo>
                    <a:pt x="2858" y="1122"/>
                    <a:pt x="2858" y="1122"/>
                    <a:pt x="2858" y="1122"/>
                  </a:cubicBezTo>
                  <a:cubicBezTo>
                    <a:pt x="2907" y="1130"/>
                    <a:pt x="2907" y="1130"/>
                    <a:pt x="2907" y="1130"/>
                  </a:cubicBezTo>
                  <a:cubicBezTo>
                    <a:pt x="2907" y="1130"/>
                    <a:pt x="2927" y="1116"/>
                    <a:pt x="2921" y="1105"/>
                  </a:cubicBezTo>
                  <a:cubicBezTo>
                    <a:pt x="2916" y="1094"/>
                    <a:pt x="2930" y="1080"/>
                    <a:pt x="2943" y="1072"/>
                  </a:cubicBezTo>
                  <a:cubicBezTo>
                    <a:pt x="2956" y="1064"/>
                    <a:pt x="2966" y="1069"/>
                    <a:pt x="2952" y="1045"/>
                  </a:cubicBezTo>
                  <a:cubicBezTo>
                    <a:pt x="2939" y="1022"/>
                    <a:pt x="2920" y="1028"/>
                    <a:pt x="2908" y="1024"/>
                  </a:cubicBezTo>
                  <a:cubicBezTo>
                    <a:pt x="2896" y="1020"/>
                    <a:pt x="2897" y="1001"/>
                    <a:pt x="2897" y="986"/>
                  </a:cubicBezTo>
                  <a:cubicBezTo>
                    <a:pt x="2898" y="970"/>
                    <a:pt x="2890" y="952"/>
                    <a:pt x="2879" y="941"/>
                  </a:cubicBezTo>
                  <a:cubicBezTo>
                    <a:pt x="2867" y="929"/>
                    <a:pt x="2841" y="884"/>
                    <a:pt x="2841" y="868"/>
                  </a:cubicBezTo>
                  <a:cubicBezTo>
                    <a:pt x="2841" y="852"/>
                    <a:pt x="2811" y="812"/>
                    <a:pt x="2811" y="812"/>
                  </a:cubicBezTo>
                  <a:cubicBezTo>
                    <a:pt x="2815" y="767"/>
                    <a:pt x="2815" y="767"/>
                    <a:pt x="2815" y="767"/>
                  </a:cubicBezTo>
                  <a:cubicBezTo>
                    <a:pt x="2815" y="767"/>
                    <a:pt x="2840" y="729"/>
                    <a:pt x="2851" y="716"/>
                  </a:cubicBezTo>
                  <a:cubicBezTo>
                    <a:pt x="2862" y="702"/>
                    <a:pt x="2905" y="697"/>
                    <a:pt x="2921" y="684"/>
                  </a:cubicBezTo>
                  <a:cubicBezTo>
                    <a:pt x="2936" y="670"/>
                    <a:pt x="2951" y="685"/>
                    <a:pt x="2991" y="681"/>
                  </a:cubicBezTo>
                  <a:cubicBezTo>
                    <a:pt x="3030" y="677"/>
                    <a:pt x="2998" y="668"/>
                    <a:pt x="3007" y="646"/>
                  </a:cubicBezTo>
                  <a:cubicBezTo>
                    <a:pt x="3016" y="624"/>
                    <a:pt x="3030" y="616"/>
                    <a:pt x="3047" y="604"/>
                  </a:cubicBezTo>
                  <a:cubicBezTo>
                    <a:pt x="3064" y="592"/>
                    <a:pt x="3111" y="588"/>
                    <a:pt x="3111" y="588"/>
                  </a:cubicBezTo>
                  <a:cubicBezTo>
                    <a:pt x="3111" y="588"/>
                    <a:pt x="3133" y="576"/>
                    <a:pt x="3147" y="552"/>
                  </a:cubicBezTo>
                  <a:cubicBezTo>
                    <a:pt x="3161" y="528"/>
                    <a:pt x="3144" y="522"/>
                    <a:pt x="3161" y="516"/>
                  </a:cubicBezTo>
                  <a:cubicBezTo>
                    <a:pt x="3170" y="512"/>
                    <a:pt x="3193" y="501"/>
                    <a:pt x="3210" y="492"/>
                  </a:cubicBezTo>
                  <a:cubicBezTo>
                    <a:pt x="3197" y="486"/>
                    <a:pt x="3183" y="480"/>
                    <a:pt x="3176" y="479"/>
                  </a:cubicBezTo>
                  <a:close/>
                  <a:moveTo>
                    <a:pt x="1935" y="2111"/>
                  </a:moveTo>
                  <a:cubicBezTo>
                    <a:pt x="1935" y="2120"/>
                    <a:pt x="1935" y="2120"/>
                    <a:pt x="1935" y="2120"/>
                  </a:cubicBezTo>
                  <a:cubicBezTo>
                    <a:pt x="1944" y="2110"/>
                    <a:pt x="1944" y="2110"/>
                    <a:pt x="1944" y="2110"/>
                  </a:cubicBezTo>
                  <a:lnTo>
                    <a:pt x="1935" y="2111"/>
                  </a:lnTo>
                  <a:close/>
                  <a:moveTo>
                    <a:pt x="1807" y="2138"/>
                  </a:moveTo>
                  <a:cubicBezTo>
                    <a:pt x="1801" y="2140"/>
                    <a:pt x="1806" y="2157"/>
                    <a:pt x="1813" y="2151"/>
                  </a:cubicBezTo>
                  <a:cubicBezTo>
                    <a:pt x="1820" y="2145"/>
                    <a:pt x="1814" y="2136"/>
                    <a:pt x="1807" y="2138"/>
                  </a:cubicBezTo>
                  <a:close/>
                  <a:moveTo>
                    <a:pt x="1699" y="2023"/>
                  </a:moveTo>
                  <a:cubicBezTo>
                    <a:pt x="1685" y="2038"/>
                    <a:pt x="1685" y="2038"/>
                    <a:pt x="1685" y="2038"/>
                  </a:cubicBezTo>
                  <a:cubicBezTo>
                    <a:pt x="1710" y="2045"/>
                    <a:pt x="1710" y="2045"/>
                    <a:pt x="1710" y="2045"/>
                  </a:cubicBezTo>
                  <a:lnTo>
                    <a:pt x="1699" y="2023"/>
                  </a:lnTo>
                  <a:close/>
                  <a:moveTo>
                    <a:pt x="1759" y="2036"/>
                  </a:moveTo>
                  <a:cubicBezTo>
                    <a:pt x="1745" y="2042"/>
                    <a:pt x="1745" y="2042"/>
                    <a:pt x="1745" y="2042"/>
                  </a:cubicBezTo>
                  <a:cubicBezTo>
                    <a:pt x="1738" y="2042"/>
                    <a:pt x="1738" y="2042"/>
                    <a:pt x="1738" y="2042"/>
                  </a:cubicBezTo>
                  <a:cubicBezTo>
                    <a:pt x="1727" y="2057"/>
                    <a:pt x="1727" y="2057"/>
                    <a:pt x="1727" y="2057"/>
                  </a:cubicBezTo>
                  <a:cubicBezTo>
                    <a:pt x="1746" y="2074"/>
                    <a:pt x="1746" y="2074"/>
                    <a:pt x="1746" y="2074"/>
                  </a:cubicBezTo>
                  <a:cubicBezTo>
                    <a:pt x="1746" y="2074"/>
                    <a:pt x="1743" y="2091"/>
                    <a:pt x="1743" y="2101"/>
                  </a:cubicBezTo>
                  <a:cubicBezTo>
                    <a:pt x="1743" y="2111"/>
                    <a:pt x="1758" y="2117"/>
                    <a:pt x="1761" y="2110"/>
                  </a:cubicBezTo>
                  <a:cubicBezTo>
                    <a:pt x="1764" y="2103"/>
                    <a:pt x="1773" y="2104"/>
                    <a:pt x="1773" y="2104"/>
                  </a:cubicBezTo>
                  <a:cubicBezTo>
                    <a:pt x="1787" y="2130"/>
                    <a:pt x="1787" y="2130"/>
                    <a:pt x="1787" y="2130"/>
                  </a:cubicBezTo>
                  <a:cubicBezTo>
                    <a:pt x="1793" y="2112"/>
                    <a:pt x="1793" y="2112"/>
                    <a:pt x="1793" y="2112"/>
                  </a:cubicBezTo>
                  <a:cubicBezTo>
                    <a:pt x="1802" y="2125"/>
                    <a:pt x="1802" y="2125"/>
                    <a:pt x="1802" y="2125"/>
                  </a:cubicBezTo>
                  <a:cubicBezTo>
                    <a:pt x="1818" y="2131"/>
                    <a:pt x="1818" y="2131"/>
                    <a:pt x="1818" y="2131"/>
                  </a:cubicBezTo>
                  <a:cubicBezTo>
                    <a:pt x="1809" y="2120"/>
                    <a:pt x="1809" y="2120"/>
                    <a:pt x="1809" y="2120"/>
                  </a:cubicBezTo>
                  <a:cubicBezTo>
                    <a:pt x="1813" y="2115"/>
                    <a:pt x="1813" y="2115"/>
                    <a:pt x="1813" y="2115"/>
                  </a:cubicBezTo>
                  <a:cubicBezTo>
                    <a:pt x="1811" y="2100"/>
                    <a:pt x="1811" y="2100"/>
                    <a:pt x="1811" y="2100"/>
                  </a:cubicBezTo>
                  <a:cubicBezTo>
                    <a:pt x="1811" y="2100"/>
                    <a:pt x="1794" y="2079"/>
                    <a:pt x="1797" y="2071"/>
                  </a:cubicBezTo>
                  <a:cubicBezTo>
                    <a:pt x="1800" y="2063"/>
                    <a:pt x="1823" y="2082"/>
                    <a:pt x="1823" y="2082"/>
                  </a:cubicBezTo>
                  <a:cubicBezTo>
                    <a:pt x="1832" y="2078"/>
                    <a:pt x="1832" y="2078"/>
                    <a:pt x="1832" y="2078"/>
                  </a:cubicBezTo>
                  <a:cubicBezTo>
                    <a:pt x="1832" y="2078"/>
                    <a:pt x="1821" y="2071"/>
                    <a:pt x="1812" y="2062"/>
                  </a:cubicBezTo>
                  <a:cubicBezTo>
                    <a:pt x="1803" y="2053"/>
                    <a:pt x="1759" y="2036"/>
                    <a:pt x="1759" y="2036"/>
                  </a:cubicBezTo>
                  <a:close/>
                  <a:moveTo>
                    <a:pt x="1209" y="1786"/>
                  </a:moveTo>
                  <a:cubicBezTo>
                    <a:pt x="1205" y="1779"/>
                    <a:pt x="1197" y="1797"/>
                    <a:pt x="1197" y="1797"/>
                  </a:cubicBezTo>
                  <a:cubicBezTo>
                    <a:pt x="1197" y="1797"/>
                    <a:pt x="1168" y="1810"/>
                    <a:pt x="1171" y="1824"/>
                  </a:cubicBezTo>
                  <a:cubicBezTo>
                    <a:pt x="1174" y="1838"/>
                    <a:pt x="1181" y="1844"/>
                    <a:pt x="1181" y="1844"/>
                  </a:cubicBezTo>
                  <a:cubicBezTo>
                    <a:pt x="1181" y="1844"/>
                    <a:pt x="1172" y="1855"/>
                    <a:pt x="1180" y="1862"/>
                  </a:cubicBezTo>
                  <a:cubicBezTo>
                    <a:pt x="1188" y="1869"/>
                    <a:pt x="1197" y="1870"/>
                    <a:pt x="1197" y="1870"/>
                  </a:cubicBezTo>
                  <a:cubicBezTo>
                    <a:pt x="1197" y="1870"/>
                    <a:pt x="1207" y="1863"/>
                    <a:pt x="1207" y="1852"/>
                  </a:cubicBezTo>
                  <a:cubicBezTo>
                    <a:pt x="1207" y="1841"/>
                    <a:pt x="1206" y="1838"/>
                    <a:pt x="1206" y="1838"/>
                  </a:cubicBezTo>
                  <a:cubicBezTo>
                    <a:pt x="1214" y="1834"/>
                    <a:pt x="1214" y="1834"/>
                    <a:pt x="1214" y="1834"/>
                  </a:cubicBezTo>
                  <a:cubicBezTo>
                    <a:pt x="1212" y="1803"/>
                    <a:pt x="1212" y="1803"/>
                    <a:pt x="1212" y="1803"/>
                  </a:cubicBezTo>
                  <a:cubicBezTo>
                    <a:pt x="1207" y="1801"/>
                    <a:pt x="1207" y="1801"/>
                    <a:pt x="1207" y="1801"/>
                  </a:cubicBezTo>
                  <a:cubicBezTo>
                    <a:pt x="1207" y="1801"/>
                    <a:pt x="1213" y="1793"/>
                    <a:pt x="1209" y="1786"/>
                  </a:cubicBezTo>
                  <a:close/>
                  <a:moveTo>
                    <a:pt x="1417" y="2149"/>
                  </a:moveTo>
                  <a:cubicBezTo>
                    <a:pt x="1409" y="2163"/>
                    <a:pt x="1432" y="2168"/>
                    <a:pt x="1432" y="2168"/>
                  </a:cubicBezTo>
                  <a:cubicBezTo>
                    <a:pt x="1443" y="2155"/>
                    <a:pt x="1425" y="2135"/>
                    <a:pt x="1417" y="2149"/>
                  </a:cubicBezTo>
                  <a:close/>
                  <a:moveTo>
                    <a:pt x="1464" y="2045"/>
                  </a:moveTo>
                  <a:cubicBezTo>
                    <a:pt x="1464" y="2045"/>
                    <a:pt x="1451" y="2038"/>
                    <a:pt x="1444" y="2040"/>
                  </a:cubicBezTo>
                  <a:cubicBezTo>
                    <a:pt x="1437" y="2042"/>
                    <a:pt x="1427" y="2049"/>
                    <a:pt x="1427" y="2049"/>
                  </a:cubicBezTo>
                  <a:cubicBezTo>
                    <a:pt x="1427" y="2049"/>
                    <a:pt x="1408" y="2052"/>
                    <a:pt x="1400" y="2052"/>
                  </a:cubicBezTo>
                  <a:cubicBezTo>
                    <a:pt x="1392" y="2052"/>
                    <a:pt x="1378" y="2036"/>
                    <a:pt x="1375" y="2039"/>
                  </a:cubicBezTo>
                  <a:cubicBezTo>
                    <a:pt x="1372" y="2042"/>
                    <a:pt x="1364" y="2051"/>
                    <a:pt x="1364" y="2051"/>
                  </a:cubicBezTo>
                  <a:cubicBezTo>
                    <a:pt x="1351" y="2043"/>
                    <a:pt x="1351" y="2043"/>
                    <a:pt x="1351" y="2043"/>
                  </a:cubicBezTo>
                  <a:cubicBezTo>
                    <a:pt x="1351" y="2043"/>
                    <a:pt x="1331" y="2048"/>
                    <a:pt x="1339" y="2060"/>
                  </a:cubicBezTo>
                  <a:cubicBezTo>
                    <a:pt x="1350" y="2076"/>
                    <a:pt x="1362" y="2071"/>
                    <a:pt x="1367" y="2073"/>
                  </a:cubicBezTo>
                  <a:cubicBezTo>
                    <a:pt x="1372" y="2075"/>
                    <a:pt x="1377" y="2083"/>
                    <a:pt x="1379" y="2087"/>
                  </a:cubicBezTo>
                  <a:cubicBezTo>
                    <a:pt x="1381" y="2091"/>
                    <a:pt x="1403" y="2101"/>
                    <a:pt x="1403" y="2101"/>
                  </a:cubicBezTo>
                  <a:cubicBezTo>
                    <a:pt x="1416" y="2097"/>
                    <a:pt x="1416" y="2097"/>
                    <a:pt x="1416" y="2097"/>
                  </a:cubicBezTo>
                  <a:cubicBezTo>
                    <a:pt x="1416" y="2097"/>
                    <a:pt x="1430" y="2118"/>
                    <a:pt x="1449" y="2119"/>
                  </a:cubicBezTo>
                  <a:cubicBezTo>
                    <a:pt x="1468" y="2120"/>
                    <a:pt x="1463" y="2103"/>
                    <a:pt x="1463" y="2103"/>
                  </a:cubicBezTo>
                  <a:cubicBezTo>
                    <a:pt x="1463" y="2103"/>
                    <a:pt x="1458" y="2086"/>
                    <a:pt x="1458" y="2079"/>
                  </a:cubicBezTo>
                  <a:cubicBezTo>
                    <a:pt x="1458" y="2072"/>
                    <a:pt x="1463" y="2062"/>
                    <a:pt x="1469" y="2057"/>
                  </a:cubicBezTo>
                  <a:cubicBezTo>
                    <a:pt x="1475" y="2052"/>
                    <a:pt x="1469" y="2035"/>
                    <a:pt x="1469" y="2035"/>
                  </a:cubicBezTo>
                  <a:lnTo>
                    <a:pt x="1464" y="2045"/>
                  </a:lnTo>
                  <a:close/>
                  <a:moveTo>
                    <a:pt x="1939" y="2202"/>
                  </a:moveTo>
                  <a:cubicBezTo>
                    <a:pt x="1935" y="2204"/>
                    <a:pt x="1932" y="2192"/>
                    <a:pt x="1932" y="2192"/>
                  </a:cubicBezTo>
                  <a:cubicBezTo>
                    <a:pt x="1910" y="2191"/>
                    <a:pt x="1910" y="2191"/>
                    <a:pt x="1910" y="2191"/>
                  </a:cubicBezTo>
                  <a:cubicBezTo>
                    <a:pt x="1889" y="2186"/>
                    <a:pt x="1889" y="2186"/>
                    <a:pt x="1889" y="2186"/>
                  </a:cubicBezTo>
                  <a:cubicBezTo>
                    <a:pt x="1868" y="2186"/>
                    <a:pt x="1868" y="2186"/>
                    <a:pt x="1868" y="2186"/>
                  </a:cubicBezTo>
                  <a:cubicBezTo>
                    <a:pt x="1848" y="2175"/>
                    <a:pt x="1848" y="2175"/>
                    <a:pt x="1848" y="2175"/>
                  </a:cubicBezTo>
                  <a:cubicBezTo>
                    <a:pt x="1848" y="2175"/>
                    <a:pt x="1832" y="2182"/>
                    <a:pt x="1841" y="2192"/>
                  </a:cubicBezTo>
                  <a:cubicBezTo>
                    <a:pt x="1850" y="2202"/>
                    <a:pt x="1855" y="2195"/>
                    <a:pt x="1855" y="2195"/>
                  </a:cubicBezTo>
                  <a:cubicBezTo>
                    <a:pt x="1861" y="2201"/>
                    <a:pt x="1861" y="2201"/>
                    <a:pt x="1861" y="2201"/>
                  </a:cubicBezTo>
                  <a:cubicBezTo>
                    <a:pt x="1885" y="2202"/>
                    <a:pt x="1885" y="2202"/>
                    <a:pt x="1885" y="2202"/>
                  </a:cubicBezTo>
                  <a:cubicBezTo>
                    <a:pt x="1893" y="2217"/>
                    <a:pt x="1893" y="2217"/>
                    <a:pt x="1893" y="2217"/>
                  </a:cubicBezTo>
                  <a:cubicBezTo>
                    <a:pt x="1918" y="2216"/>
                    <a:pt x="1918" y="2216"/>
                    <a:pt x="1918" y="2216"/>
                  </a:cubicBezTo>
                  <a:cubicBezTo>
                    <a:pt x="1921" y="2212"/>
                    <a:pt x="1921" y="2212"/>
                    <a:pt x="1921" y="2212"/>
                  </a:cubicBezTo>
                  <a:cubicBezTo>
                    <a:pt x="1921" y="2212"/>
                    <a:pt x="1959" y="2217"/>
                    <a:pt x="1961" y="2203"/>
                  </a:cubicBezTo>
                  <a:cubicBezTo>
                    <a:pt x="1963" y="2189"/>
                    <a:pt x="1943" y="2200"/>
                    <a:pt x="1939" y="2202"/>
                  </a:cubicBezTo>
                  <a:close/>
                  <a:moveTo>
                    <a:pt x="1699" y="2057"/>
                  </a:moveTo>
                  <a:cubicBezTo>
                    <a:pt x="1690" y="2064"/>
                    <a:pt x="1710" y="2070"/>
                    <a:pt x="1710" y="2070"/>
                  </a:cubicBezTo>
                  <a:cubicBezTo>
                    <a:pt x="1716" y="2066"/>
                    <a:pt x="1708" y="2050"/>
                    <a:pt x="1699" y="2057"/>
                  </a:cubicBezTo>
                  <a:close/>
                  <a:moveTo>
                    <a:pt x="1892" y="2127"/>
                  </a:moveTo>
                  <a:cubicBezTo>
                    <a:pt x="1891" y="2130"/>
                    <a:pt x="1900" y="2132"/>
                    <a:pt x="1899" y="2125"/>
                  </a:cubicBezTo>
                  <a:cubicBezTo>
                    <a:pt x="1898" y="2118"/>
                    <a:pt x="1893" y="2121"/>
                    <a:pt x="1892" y="2127"/>
                  </a:cubicBezTo>
                  <a:close/>
                  <a:moveTo>
                    <a:pt x="1890" y="2108"/>
                  </a:moveTo>
                  <a:cubicBezTo>
                    <a:pt x="1884" y="2103"/>
                    <a:pt x="1884" y="2103"/>
                    <a:pt x="1884" y="2103"/>
                  </a:cubicBezTo>
                  <a:cubicBezTo>
                    <a:pt x="1878" y="2109"/>
                    <a:pt x="1878" y="2109"/>
                    <a:pt x="1878" y="2109"/>
                  </a:cubicBezTo>
                  <a:lnTo>
                    <a:pt x="1890" y="2108"/>
                  </a:lnTo>
                  <a:close/>
                  <a:moveTo>
                    <a:pt x="1927" y="2104"/>
                  </a:moveTo>
                  <a:cubicBezTo>
                    <a:pt x="1933" y="2094"/>
                    <a:pt x="1908" y="2085"/>
                    <a:pt x="1910" y="2097"/>
                  </a:cubicBezTo>
                  <a:cubicBezTo>
                    <a:pt x="1912" y="2109"/>
                    <a:pt x="1922" y="2112"/>
                    <a:pt x="1927" y="2104"/>
                  </a:cubicBezTo>
                  <a:close/>
                  <a:moveTo>
                    <a:pt x="1866" y="1996"/>
                  </a:moveTo>
                  <a:cubicBezTo>
                    <a:pt x="1866" y="1996"/>
                    <a:pt x="1860" y="2008"/>
                    <a:pt x="1876" y="2008"/>
                  </a:cubicBezTo>
                  <a:lnTo>
                    <a:pt x="1866" y="1996"/>
                  </a:lnTo>
                  <a:close/>
                  <a:moveTo>
                    <a:pt x="1866" y="2071"/>
                  </a:moveTo>
                  <a:cubicBezTo>
                    <a:pt x="1861" y="2076"/>
                    <a:pt x="1864" y="2082"/>
                    <a:pt x="1869" y="2081"/>
                  </a:cubicBezTo>
                  <a:cubicBezTo>
                    <a:pt x="1878" y="2079"/>
                    <a:pt x="1871" y="2066"/>
                    <a:pt x="1866" y="2071"/>
                  </a:cubicBezTo>
                  <a:close/>
                  <a:moveTo>
                    <a:pt x="1863" y="1935"/>
                  </a:moveTo>
                  <a:cubicBezTo>
                    <a:pt x="1870" y="1928"/>
                    <a:pt x="1870" y="1928"/>
                    <a:pt x="1870" y="1928"/>
                  </a:cubicBezTo>
                  <a:cubicBezTo>
                    <a:pt x="1845" y="1923"/>
                    <a:pt x="1845" y="1923"/>
                    <a:pt x="1845" y="1923"/>
                  </a:cubicBezTo>
                  <a:lnTo>
                    <a:pt x="1863" y="1935"/>
                  </a:lnTo>
                  <a:close/>
                  <a:moveTo>
                    <a:pt x="1881" y="2046"/>
                  </a:moveTo>
                  <a:cubicBezTo>
                    <a:pt x="1897" y="2074"/>
                    <a:pt x="1897" y="2074"/>
                    <a:pt x="1897" y="2074"/>
                  </a:cubicBezTo>
                  <a:cubicBezTo>
                    <a:pt x="1903" y="2063"/>
                    <a:pt x="1903" y="2063"/>
                    <a:pt x="1903" y="2063"/>
                  </a:cubicBezTo>
                  <a:lnTo>
                    <a:pt x="1881" y="2046"/>
                  </a:lnTo>
                  <a:close/>
                  <a:moveTo>
                    <a:pt x="373" y="661"/>
                  </a:moveTo>
                  <a:cubicBezTo>
                    <a:pt x="373" y="661"/>
                    <a:pt x="396" y="650"/>
                    <a:pt x="382" y="643"/>
                  </a:cubicBezTo>
                  <a:cubicBezTo>
                    <a:pt x="368" y="636"/>
                    <a:pt x="356" y="643"/>
                    <a:pt x="356" y="643"/>
                  </a:cubicBezTo>
                  <a:cubicBezTo>
                    <a:pt x="359" y="633"/>
                    <a:pt x="359" y="633"/>
                    <a:pt x="359" y="633"/>
                  </a:cubicBezTo>
                  <a:cubicBezTo>
                    <a:pt x="341" y="634"/>
                    <a:pt x="341" y="634"/>
                    <a:pt x="341" y="634"/>
                  </a:cubicBezTo>
                  <a:cubicBezTo>
                    <a:pt x="351" y="619"/>
                    <a:pt x="351" y="619"/>
                    <a:pt x="351" y="619"/>
                  </a:cubicBezTo>
                  <a:cubicBezTo>
                    <a:pt x="342" y="617"/>
                    <a:pt x="342" y="617"/>
                    <a:pt x="342" y="617"/>
                  </a:cubicBezTo>
                  <a:cubicBezTo>
                    <a:pt x="346" y="605"/>
                    <a:pt x="346" y="605"/>
                    <a:pt x="346" y="605"/>
                  </a:cubicBezTo>
                  <a:cubicBezTo>
                    <a:pt x="325" y="610"/>
                    <a:pt x="325" y="610"/>
                    <a:pt x="325" y="610"/>
                  </a:cubicBezTo>
                  <a:cubicBezTo>
                    <a:pt x="325" y="610"/>
                    <a:pt x="304" y="593"/>
                    <a:pt x="297" y="593"/>
                  </a:cubicBezTo>
                  <a:cubicBezTo>
                    <a:pt x="290" y="593"/>
                    <a:pt x="294" y="609"/>
                    <a:pt x="294" y="609"/>
                  </a:cubicBezTo>
                  <a:cubicBezTo>
                    <a:pt x="280" y="615"/>
                    <a:pt x="280" y="615"/>
                    <a:pt x="280" y="615"/>
                  </a:cubicBezTo>
                  <a:cubicBezTo>
                    <a:pt x="280" y="615"/>
                    <a:pt x="268" y="612"/>
                    <a:pt x="262" y="612"/>
                  </a:cubicBezTo>
                  <a:cubicBezTo>
                    <a:pt x="256" y="612"/>
                    <a:pt x="249" y="622"/>
                    <a:pt x="249" y="622"/>
                  </a:cubicBezTo>
                  <a:cubicBezTo>
                    <a:pt x="249" y="622"/>
                    <a:pt x="233" y="610"/>
                    <a:pt x="227" y="612"/>
                  </a:cubicBezTo>
                  <a:cubicBezTo>
                    <a:pt x="221" y="614"/>
                    <a:pt x="226" y="634"/>
                    <a:pt x="226" y="634"/>
                  </a:cubicBezTo>
                  <a:cubicBezTo>
                    <a:pt x="226" y="634"/>
                    <a:pt x="208" y="609"/>
                    <a:pt x="201" y="609"/>
                  </a:cubicBezTo>
                  <a:cubicBezTo>
                    <a:pt x="194" y="609"/>
                    <a:pt x="198" y="616"/>
                    <a:pt x="198" y="616"/>
                  </a:cubicBezTo>
                  <a:cubicBezTo>
                    <a:pt x="198" y="616"/>
                    <a:pt x="183" y="616"/>
                    <a:pt x="182" y="619"/>
                  </a:cubicBezTo>
                  <a:cubicBezTo>
                    <a:pt x="181" y="622"/>
                    <a:pt x="181" y="631"/>
                    <a:pt x="181" y="631"/>
                  </a:cubicBezTo>
                  <a:cubicBezTo>
                    <a:pt x="171" y="632"/>
                    <a:pt x="171" y="632"/>
                    <a:pt x="171" y="632"/>
                  </a:cubicBezTo>
                  <a:cubicBezTo>
                    <a:pt x="171" y="632"/>
                    <a:pt x="155" y="611"/>
                    <a:pt x="150" y="615"/>
                  </a:cubicBezTo>
                  <a:cubicBezTo>
                    <a:pt x="145" y="619"/>
                    <a:pt x="150" y="642"/>
                    <a:pt x="145" y="643"/>
                  </a:cubicBezTo>
                  <a:cubicBezTo>
                    <a:pt x="140" y="644"/>
                    <a:pt x="133" y="635"/>
                    <a:pt x="129" y="635"/>
                  </a:cubicBezTo>
                  <a:cubicBezTo>
                    <a:pt x="125" y="635"/>
                    <a:pt x="112" y="656"/>
                    <a:pt x="112" y="656"/>
                  </a:cubicBezTo>
                  <a:cubicBezTo>
                    <a:pt x="110" y="649"/>
                    <a:pt x="110" y="649"/>
                    <a:pt x="110" y="649"/>
                  </a:cubicBezTo>
                  <a:cubicBezTo>
                    <a:pt x="102" y="633"/>
                    <a:pt x="102" y="633"/>
                    <a:pt x="102" y="633"/>
                  </a:cubicBezTo>
                  <a:cubicBezTo>
                    <a:pt x="102" y="633"/>
                    <a:pt x="118" y="628"/>
                    <a:pt x="112" y="619"/>
                  </a:cubicBezTo>
                  <a:cubicBezTo>
                    <a:pt x="106" y="610"/>
                    <a:pt x="73" y="596"/>
                    <a:pt x="68" y="600"/>
                  </a:cubicBezTo>
                  <a:cubicBezTo>
                    <a:pt x="63" y="604"/>
                    <a:pt x="69" y="619"/>
                    <a:pt x="69" y="619"/>
                  </a:cubicBezTo>
                  <a:cubicBezTo>
                    <a:pt x="69" y="619"/>
                    <a:pt x="49" y="612"/>
                    <a:pt x="43" y="612"/>
                  </a:cubicBezTo>
                  <a:cubicBezTo>
                    <a:pt x="37" y="612"/>
                    <a:pt x="25" y="624"/>
                    <a:pt x="25" y="624"/>
                  </a:cubicBezTo>
                  <a:cubicBezTo>
                    <a:pt x="35" y="630"/>
                    <a:pt x="35" y="630"/>
                    <a:pt x="35" y="630"/>
                  </a:cubicBezTo>
                  <a:cubicBezTo>
                    <a:pt x="35" y="630"/>
                    <a:pt x="23" y="628"/>
                    <a:pt x="17" y="634"/>
                  </a:cubicBezTo>
                  <a:cubicBezTo>
                    <a:pt x="11" y="640"/>
                    <a:pt x="4" y="640"/>
                    <a:pt x="4" y="640"/>
                  </a:cubicBezTo>
                  <a:cubicBezTo>
                    <a:pt x="4" y="640"/>
                    <a:pt x="12" y="647"/>
                    <a:pt x="20" y="647"/>
                  </a:cubicBezTo>
                  <a:cubicBezTo>
                    <a:pt x="28" y="647"/>
                    <a:pt x="55" y="636"/>
                    <a:pt x="55" y="636"/>
                  </a:cubicBezTo>
                  <a:cubicBezTo>
                    <a:pt x="90" y="642"/>
                    <a:pt x="90" y="642"/>
                    <a:pt x="90" y="642"/>
                  </a:cubicBezTo>
                  <a:cubicBezTo>
                    <a:pt x="64" y="654"/>
                    <a:pt x="64" y="654"/>
                    <a:pt x="64" y="654"/>
                  </a:cubicBezTo>
                  <a:cubicBezTo>
                    <a:pt x="64" y="654"/>
                    <a:pt x="84" y="657"/>
                    <a:pt x="84" y="661"/>
                  </a:cubicBezTo>
                  <a:cubicBezTo>
                    <a:pt x="84" y="665"/>
                    <a:pt x="39" y="665"/>
                    <a:pt x="35" y="666"/>
                  </a:cubicBezTo>
                  <a:cubicBezTo>
                    <a:pt x="31" y="667"/>
                    <a:pt x="0" y="665"/>
                    <a:pt x="6" y="672"/>
                  </a:cubicBezTo>
                  <a:cubicBezTo>
                    <a:pt x="12" y="679"/>
                    <a:pt x="25" y="674"/>
                    <a:pt x="38" y="675"/>
                  </a:cubicBezTo>
                  <a:cubicBezTo>
                    <a:pt x="51" y="676"/>
                    <a:pt x="65" y="688"/>
                    <a:pt x="65" y="688"/>
                  </a:cubicBezTo>
                  <a:cubicBezTo>
                    <a:pt x="88" y="684"/>
                    <a:pt x="88" y="684"/>
                    <a:pt x="88" y="684"/>
                  </a:cubicBezTo>
                  <a:cubicBezTo>
                    <a:pt x="75" y="694"/>
                    <a:pt x="75" y="694"/>
                    <a:pt x="75" y="694"/>
                  </a:cubicBezTo>
                  <a:cubicBezTo>
                    <a:pt x="85" y="698"/>
                    <a:pt x="85" y="698"/>
                    <a:pt x="85" y="698"/>
                  </a:cubicBezTo>
                  <a:cubicBezTo>
                    <a:pt x="85" y="698"/>
                    <a:pt x="82" y="707"/>
                    <a:pt x="75" y="711"/>
                  </a:cubicBezTo>
                  <a:cubicBezTo>
                    <a:pt x="68" y="715"/>
                    <a:pt x="35" y="709"/>
                    <a:pt x="41" y="718"/>
                  </a:cubicBezTo>
                  <a:cubicBezTo>
                    <a:pt x="47" y="727"/>
                    <a:pt x="75" y="723"/>
                    <a:pt x="82" y="723"/>
                  </a:cubicBezTo>
                  <a:cubicBezTo>
                    <a:pt x="89" y="723"/>
                    <a:pt x="98" y="716"/>
                    <a:pt x="98" y="716"/>
                  </a:cubicBezTo>
                  <a:cubicBezTo>
                    <a:pt x="116" y="727"/>
                    <a:pt x="116" y="727"/>
                    <a:pt x="116" y="727"/>
                  </a:cubicBezTo>
                  <a:cubicBezTo>
                    <a:pt x="124" y="720"/>
                    <a:pt x="124" y="720"/>
                    <a:pt x="124" y="720"/>
                  </a:cubicBezTo>
                  <a:cubicBezTo>
                    <a:pt x="124" y="720"/>
                    <a:pt x="121" y="726"/>
                    <a:pt x="131" y="731"/>
                  </a:cubicBezTo>
                  <a:cubicBezTo>
                    <a:pt x="141" y="736"/>
                    <a:pt x="164" y="745"/>
                    <a:pt x="172" y="743"/>
                  </a:cubicBezTo>
                  <a:cubicBezTo>
                    <a:pt x="200" y="736"/>
                    <a:pt x="200" y="742"/>
                    <a:pt x="207" y="737"/>
                  </a:cubicBezTo>
                  <a:cubicBezTo>
                    <a:pt x="214" y="732"/>
                    <a:pt x="211" y="724"/>
                    <a:pt x="211" y="724"/>
                  </a:cubicBezTo>
                  <a:cubicBezTo>
                    <a:pt x="211" y="724"/>
                    <a:pt x="230" y="732"/>
                    <a:pt x="238" y="729"/>
                  </a:cubicBezTo>
                  <a:cubicBezTo>
                    <a:pt x="246" y="726"/>
                    <a:pt x="246" y="719"/>
                    <a:pt x="246" y="719"/>
                  </a:cubicBezTo>
                  <a:cubicBezTo>
                    <a:pt x="246" y="719"/>
                    <a:pt x="257" y="723"/>
                    <a:pt x="262" y="723"/>
                  </a:cubicBezTo>
                  <a:cubicBezTo>
                    <a:pt x="267" y="723"/>
                    <a:pt x="305" y="700"/>
                    <a:pt x="313" y="699"/>
                  </a:cubicBezTo>
                  <a:cubicBezTo>
                    <a:pt x="321" y="698"/>
                    <a:pt x="332" y="705"/>
                    <a:pt x="339" y="698"/>
                  </a:cubicBezTo>
                  <a:cubicBezTo>
                    <a:pt x="346" y="691"/>
                    <a:pt x="347" y="680"/>
                    <a:pt x="347" y="680"/>
                  </a:cubicBezTo>
                  <a:cubicBezTo>
                    <a:pt x="347" y="680"/>
                    <a:pt x="354" y="680"/>
                    <a:pt x="363" y="676"/>
                  </a:cubicBezTo>
                  <a:cubicBezTo>
                    <a:pt x="372" y="672"/>
                    <a:pt x="383" y="662"/>
                    <a:pt x="383" y="662"/>
                  </a:cubicBezTo>
                  <a:lnTo>
                    <a:pt x="373" y="661"/>
                  </a:lnTo>
                  <a:close/>
                </a:path>
              </a:pathLst>
            </a:custGeom>
            <a:grpFill/>
            <a:ln w="3175">
              <a:solidFill>
                <a:schemeClr val="accent6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latin typeface="+mj-lt"/>
                <a:cs typeface="Calibri" pitchFamily="34" charset="0"/>
              </a:endParaRPr>
            </a:p>
          </p:txBody>
        </p:sp>
        <p:sp>
          <p:nvSpPr>
            <p:cNvPr id="21" name="Südamerika">
              <a:extLst>
                <a:ext uri="{FF2B5EF4-FFF2-40B4-BE49-F238E27FC236}">
                  <a16:creationId xmlns:a16="http://schemas.microsoft.com/office/drawing/2014/main" id="{5DDDE5F6-1244-4617-A0AC-DFFDC0131F2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207346" y="3806507"/>
              <a:ext cx="1433440" cy="2363591"/>
            </a:xfrm>
            <a:custGeom>
              <a:avLst/>
              <a:gdLst>
                <a:gd name="T0" fmla="*/ 902853 w 2214"/>
                <a:gd name="T1" fmla="*/ 397335 h 3644"/>
                <a:gd name="T2" fmla="*/ 1310010 w 2214"/>
                <a:gd name="T3" fmla="*/ 573392 h 3644"/>
                <a:gd name="T4" fmla="*/ 1084748 w 2214"/>
                <a:gd name="T5" fmla="*/ 485364 h 3644"/>
                <a:gd name="T6" fmla="*/ 988982 w 2214"/>
                <a:gd name="T7" fmla="*/ 440746 h 3644"/>
                <a:gd name="T8" fmla="*/ 870329 w 2214"/>
                <a:gd name="T9" fmla="*/ 452805 h 3644"/>
                <a:gd name="T10" fmla="*/ 898034 w 2214"/>
                <a:gd name="T11" fmla="*/ 356938 h 3644"/>
                <a:gd name="T12" fmla="*/ 747459 w 2214"/>
                <a:gd name="T13" fmla="*/ 219469 h 3644"/>
                <a:gd name="T14" fmla="*/ 612543 w 2214"/>
                <a:gd name="T15" fmla="*/ 126617 h 3644"/>
                <a:gd name="T16" fmla="*/ 553517 w 2214"/>
                <a:gd name="T17" fmla="*/ 98279 h 3644"/>
                <a:gd name="T18" fmla="*/ 378849 w 2214"/>
                <a:gd name="T19" fmla="*/ 53058 h 3644"/>
                <a:gd name="T20" fmla="*/ 277060 w 2214"/>
                <a:gd name="T21" fmla="*/ 10250 h 3644"/>
                <a:gd name="T22" fmla="*/ 169850 w 2214"/>
                <a:gd name="T23" fmla="*/ 93455 h 3644"/>
                <a:gd name="T24" fmla="*/ 109017 w 2214"/>
                <a:gd name="T25" fmla="*/ 159778 h 3644"/>
                <a:gd name="T26" fmla="*/ 102392 w 2214"/>
                <a:gd name="T27" fmla="*/ 309909 h 3644"/>
                <a:gd name="T28" fmla="*/ 27706 w 2214"/>
                <a:gd name="T29" fmla="*/ 428688 h 3644"/>
                <a:gd name="T30" fmla="*/ 25899 w 2214"/>
                <a:gd name="T31" fmla="*/ 520334 h 3644"/>
                <a:gd name="T32" fmla="*/ 118654 w 2214"/>
                <a:gd name="T33" fmla="*/ 774170 h 3644"/>
                <a:gd name="T34" fmla="*/ 345722 w 2214"/>
                <a:gd name="T35" fmla="*/ 1005698 h 3644"/>
                <a:gd name="T36" fmla="*/ 375837 w 2214"/>
                <a:gd name="T37" fmla="*/ 1274608 h 3644"/>
                <a:gd name="T38" fmla="*/ 390895 w 2214"/>
                <a:gd name="T39" fmla="*/ 1454283 h 3644"/>
                <a:gd name="T40" fmla="*/ 388486 w 2214"/>
                <a:gd name="T41" fmla="*/ 1659884 h 3644"/>
                <a:gd name="T42" fmla="*/ 461364 w 2214"/>
                <a:gd name="T43" fmla="*/ 1769618 h 3644"/>
                <a:gd name="T44" fmla="*/ 482445 w 2214"/>
                <a:gd name="T45" fmla="*/ 1873323 h 3644"/>
                <a:gd name="T46" fmla="*/ 452932 w 2214"/>
                <a:gd name="T47" fmla="*/ 1892014 h 3644"/>
                <a:gd name="T48" fmla="*/ 489673 w 2214"/>
                <a:gd name="T49" fmla="*/ 1945073 h 3644"/>
                <a:gd name="T50" fmla="*/ 515572 w 2214"/>
                <a:gd name="T51" fmla="*/ 2003557 h 3644"/>
                <a:gd name="T52" fmla="*/ 539664 w 2214"/>
                <a:gd name="T53" fmla="*/ 2059631 h 3644"/>
                <a:gd name="T54" fmla="*/ 598690 w 2214"/>
                <a:gd name="T55" fmla="*/ 2109674 h 3644"/>
                <a:gd name="T56" fmla="*/ 602906 w 2214"/>
                <a:gd name="T57" fmla="*/ 2139821 h 3644"/>
                <a:gd name="T58" fmla="*/ 669762 w 2214"/>
                <a:gd name="T59" fmla="*/ 2098218 h 3644"/>
                <a:gd name="T60" fmla="*/ 652295 w 2214"/>
                <a:gd name="T61" fmla="*/ 2013807 h 3644"/>
                <a:gd name="T62" fmla="*/ 642658 w 2214"/>
                <a:gd name="T63" fmla="*/ 1871514 h 3644"/>
                <a:gd name="T64" fmla="*/ 689035 w 2214"/>
                <a:gd name="T65" fmla="*/ 1796147 h 3644"/>
                <a:gd name="T66" fmla="*/ 708309 w 2214"/>
                <a:gd name="T67" fmla="*/ 1688222 h 3644"/>
                <a:gd name="T68" fmla="*/ 825758 w 2214"/>
                <a:gd name="T69" fmla="*/ 1607428 h 3644"/>
                <a:gd name="T70" fmla="*/ 778176 w 2214"/>
                <a:gd name="T71" fmla="*/ 1524826 h 3644"/>
                <a:gd name="T72" fmla="*/ 917308 w 2214"/>
                <a:gd name="T73" fmla="*/ 1423533 h 3644"/>
                <a:gd name="T74" fmla="*/ 937184 w 2214"/>
                <a:gd name="T75" fmla="*/ 1434989 h 3644"/>
                <a:gd name="T76" fmla="*/ 985368 w 2214"/>
                <a:gd name="T77" fmla="*/ 1258931 h 3644"/>
                <a:gd name="T78" fmla="*/ 1043792 w 2214"/>
                <a:gd name="T79" fmla="*/ 1185373 h 3644"/>
                <a:gd name="T80" fmla="*/ 1125705 w 2214"/>
                <a:gd name="T81" fmla="*/ 1142564 h 3644"/>
                <a:gd name="T82" fmla="*/ 1211232 w 2214"/>
                <a:gd name="T83" fmla="*/ 1046095 h 3644"/>
                <a:gd name="T84" fmla="*/ 1237131 w 2214"/>
                <a:gd name="T85" fmla="*/ 828435 h 3644"/>
                <a:gd name="T86" fmla="*/ 374633 w 2214"/>
                <a:gd name="T87" fmla="*/ 937566 h 3644"/>
                <a:gd name="T88" fmla="*/ 912490 w 2214"/>
                <a:gd name="T89" fmla="*/ 409394 h 3644"/>
                <a:gd name="T90" fmla="*/ 872135 w 2214"/>
                <a:gd name="T91" fmla="*/ 439541 h 3644"/>
                <a:gd name="T92" fmla="*/ 446909 w 2214"/>
                <a:gd name="T93" fmla="*/ 1838353 h 3644"/>
                <a:gd name="T94" fmla="*/ 499912 w 2214"/>
                <a:gd name="T95" fmla="*/ 2001146 h 3644"/>
                <a:gd name="T96" fmla="*/ 431249 w 2214"/>
                <a:gd name="T97" fmla="*/ 1846191 h 3644"/>
                <a:gd name="T98" fmla="*/ 443295 w 2214"/>
                <a:gd name="T99" fmla="*/ 1854029 h 3644"/>
                <a:gd name="T100" fmla="*/ 566768 w 2214"/>
                <a:gd name="T101" fmla="*/ 2115101 h 3644"/>
                <a:gd name="T102" fmla="*/ 717946 w 2214"/>
                <a:gd name="T103" fmla="*/ 2186247 h 3644"/>
                <a:gd name="T104" fmla="*/ 691444 w 2214"/>
                <a:gd name="T105" fmla="*/ 2185644 h 3644"/>
                <a:gd name="T106" fmla="*/ 721560 w 2214"/>
                <a:gd name="T107" fmla="*/ 2125351 h 3644"/>
                <a:gd name="T108" fmla="*/ 689638 w 2214"/>
                <a:gd name="T109" fmla="*/ 2134998 h 3644"/>
                <a:gd name="T110" fmla="*/ 760709 w 2214"/>
                <a:gd name="T111" fmla="*/ 2172380 h 3644"/>
                <a:gd name="T112" fmla="*/ 541471 w 2214"/>
                <a:gd name="T113" fmla="*/ 2087969 h 3644"/>
                <a:gd name="T114" fmla="*/ 547494 w 2214"/>
                <a:gd name="T115" fmla="*/ 2083145 h 3644"/>
                <a:gd name="T116" fmla="*/ 556528 w 2214"/>
                <a:gd name="T117" fmla="*/ 2089777 h 364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214"/>
                <a:gd name="T178" fmla="*/ 0 h 3644"/>
                <a:gd name="T179" fmla="*/ 2214 w 2214"/>
                <a:gd name="T180" fmla="*/ 3644 h 364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214" h="3644">
                  <a:moveTo>
                    <a:pt x="569" y="53"/>
                  </a:moveTo>
                  <a:cubicBezTo>
                    <a:pt x="569" y="53"/>
                    <a:pt x="574" y="26"/>
                    <a:pt x="562" y="23"/>
                  </a:cubicBezTo>
                  <a:cubicBezTo>
                    <a:pt x="551" y="20"/>
                    <a:pt x="545" y="27"/>
                    <a:pt x="545" y="33"/>
                  </a:cubicBezTo>
                  <a:cubicBezTo>
                    <a:pt x="545" y="38"/>
                    <a:pt x="552" y="54"/>
                    <a:pt x="552" y="54"/>
                  </a:cubicBezTo>
                  <a:lnTo>
                    <a:pt x="569" y="53"/>
                  </a:lnTo>
                  <a:close/>
                  <a:moveTo>
                    <a:pt x="49" y="841"/>
                  </a:moveTo>
                  <a:cubicBezTo>
                    <a:pt x="64" y="837"/>
                    <a:pt x="66" y="817"/>
                    <a:pt x="56" y="821"/>
                  </a:cubicBezTo>
                  <a:cubicBezTo>
                    <a:pt x="47" y="825"/>
                    <a:pt x="41" y="842"/>
                    <a:pt x="49" y="841"/>
                  </a:cubicBezTo>
                  <a:close/>
                  <a:moveTo>
                    <a:pt x="1480" y="663"/>
                  </a:moveTo>
                  <a:cubicBezTo>
                    <a:pt x="1466" y="664"/>
                    <a:pt x="1466" y="664"/>
                    <a:pt x="1466" y="664"/>
                  </a:cubicBezTo>
                  <a:cubicBezTo>
                    <a:pt x="1465" y="675"/>
                    <a:pt x="1465" y="675"/>
                    <a:pt x="1465" y="675"/>
                  </a:cubicBezTo>
                  <a:cubicBezTo>
                    <a:pt x="1487" y="676"/>
                    <a:pt x="1487" y="676"/>
                    <a:pt x="1487" y="676"/>
                  </a:cubicBezTo>
                  <a:cubicBezTo>
                    <a:pt x="1499" y="659"/>
                    <a:pt x="1499" y="659"/>
                    <a:pt x="1499" y="659"/>
                  </a:cubicBezTo>
                  <a:cubicBezTo>
                    <a:pt x="1490" y="648"/>
                    <a:pt x="1490" y="648"/>
                    <a:pt x="1490" y="648"/>
                  </a:cubicBezTo>
                  <a:lnTo>
                    <a:pt x="1480" y="663"/>
                  </a:lnTo>
                  <a:close/>
                  <a:moveTo>
                    <a:pt x="1406" y="719"/>
                  </a:moveTo>
                  <a:cubicBezTo>
                    <a:pt x="1403" y="733"/>
                    <a:pt x="1403" y="733"/>
                    <a:pt x="1403" y="733"/>
                  </a:cubicBezTo>
                  <a:cubicBezTo>
                    <a:pt x="1393" y="756"/>
                    <a:pt x="1393" y="756"/>
                    <a:pt x="1393" y="756"/>
                  </a:cubicBezTo>
                  <a:cubicBezTo>
                    <a:pt x="1413" y="744"/>
                    <a:pt x="1413" y="744"/>
                    <a:pt x="1413" y="744"/>
                  </a:cubicBezTo>
                  <a:cubicBezTo>
                    <a:pt x="1413" y="744"/>
                    <a:pt x="1435" y="714"/>
                    <a:pt x="1427" y="709"/>
                  </a:cubicBezTo>
                  <a:cubicBezTo>
                    <a:pt x="1418" y="703"/>
                    <a:pt x="1406" y="719"/>
                    <a:pt x="1406" y="719"/>
                  </a:cubicBezTo>
                  <a:close/>
                  <a:moveTo>
                    <a:pt x="2208" y="1098"/>
                  </a:moveTo>
                  <a:cubicBezTo>
                    <a:pt x="2208" y="1098"/>
                    <a:pt x="2211" y="1077"/>
                    <a:pt x="2211" y="1060"/>
                  </a:cubicBezTo>
                  <a:cubicBezTo>
                    <a:pt x="2211" y="1043"/>
                    <a:pt x="2195" y="1019"/>
                    <a:pt x="2194" y="1008"/>
                  </a:cubicBezTo>
                  <a:cubicBezTo>
                    <a:pt x="2193" y="997"/>
                    <a:pt x="2193" y="985"/>
                    <a:pt x="2193" y="976"/>
                  </a:cubicBezTo>
                  <a:cubicBezTo>
                    <a:pt x="2193" y="967"/>
                    <a:pt x="2175" y="951"/>
                    <a:pt x="2175" y="951"/>
                  </a:cubicBezTo>
                  <a:cubicBezTo>
                    <a:pt x="2154" y="947"/>
                    <a:pt x="2154" y="947"/>
                    <a:pt x="2154" y="947"/>
                  </a:cubicBezTo>
                  <a:cubicBezTo>
                    <a:pt x="2120" y="952"/>
                    <a:pt x="2120" y="952"/>
                    <a:pt x="2120" y="952"/>
                  </a:cubicBezTo>
                  <a:cubicBezTo>
                    <a:pt x="2109" y="942"/>
                    <a:pt x="2109" y="942"/>
                    <a:pt x="2109" y="942"/>
                  </a:cubicBezTo>
                  <a:cubicBezTo>
                    <a:pt x="2096" y="941"/>
                    <a:pt x="2096" y="941"/>
                    <a:pt x="2096" y="941"/>
                  </a:cubicBezTo>
                  <a:cubicBezTo>
                    <a:pt x="2084" y="926"/>
                    <a:pt x="2084" y="926"/>
                    <a:pt x="2084" y="926"/>
                  </a:cubicBezTo>
                  <a:cubicBezTo>
                    <a:pt x="2069" y="925"/>
                    <a:pt x="2069" y="925"/>
                    <a:pt x="2069" y="925"/>
                  </a:cubicBezTo>
                  <a:cubicBezTo>
                    <a:pt x="2069" y="925"/>
                    <a:pt x="2051" y="905"/>
                    <a:pt x="2034" y="884"/>
                  </a:cubicBezTo>
                  <a:cubicBezTo>
                    <a:pt x="2017" y="863"/>
                    <a:pt x="1968" y="832"/>
                    <a:pt x="1952" y="831"/>
                  </a:cubicBezTo>
                  <a:cubicBezTo>
                    <a:pt x="1936" y="830"/>
                    <a:pt x="1903" y="832"/>
                    <a:pt x="1903" y="832"/>
                  </a:cubicBezTo>
                  <a:cubicBezTo>
                    <a:pt x="1903" y="842"/>
                    <a:pt x="1903" y="842"/>
                    <a:pt x="1903" y="842"/>
                  </a:cubicBezTo>
                  <a:cubicBezTo>
                    <a:pt x="1903" y="842"/>
                    <a:pt x="1888" y="832"/>
                    <a:pt x="1881" y="829"/>
                  </a:cubicBezTo>
                  <a:cubicBezTo>
                    <a:pt x="1874" y="826"/>
                    <a:pt x="1848" y="825"/>
                    <a:pt x="1848" y="825"/>
                  </a:cubicBezTo>
                  <a:cubicBezTo>
                    <a:pt x="1848" y="825"/>
                    <a:pt x="1820" y="808"/>
                    <a:pt x="1801" y="805"/>
                  </a:cubicBezTo>
                  <a:cubicBezTo>
                    <a:pt x="1782" y="802"/>
                    <a:pt x="1762" y="835"/>
                    <a:pt x="1762" y="835"/>
                  </a:cubicBezTo>
                  <a:cubicBezTo>
                    <a:pt x="1751" y="822"/>
                    <a:pt x="1751" y="822"/>
                    <a:pt x="1751" y="822"/>
                  </a:cubicBezTo>
                  <a:cubicBezTo>
                    <a:pt x="1751" y="844"/>
                    <a:pt x="1751" y="844"/>
                    <a:pt x="1751" y="844"/>
                  </a:cubicBezTo>
                  <a:cubicBezTo>
                    <a:pt x="1731" y="859"/>
                    <a:pt x="1731" y="859"/>
                    <a:pt x="1731" y="859"/>
                  </a:cubicBezTo>
                  <a:cubicBezTo>
                    <a:pt x="1742" y="815"/>
                    <a:pt x="1742" y="815"/>
                    <a:pt x="1742" y="815"/>
                  </a:cubicBezTo>
                  <a:cubicBezTo>
                    <a:pt x="1742" y="815"/>
                    <a:pt x="1760" y="805"/>
                    <a:pt x="1753" y="795"/>
                  </a:cubicBezTo>
                  <a:cubicBezTo>
                    <a:pt x="1746" y="785"/>
                    <a:pt x="1733" y="804"/>
                    <a:pt x="1733" y="804"/>
                  </a:cubicBezTo>
                  <a:cubicBezTo>
                    <a:pt x="1742" y="782"/>
                    <a:pt x="1742" y="782"/>
                    <a:pt x="1742" y="782"/>
                  </a:cubicBezTo>
                  <a:cubicBezTo>
                    <a:pt x="1742" y="782"/>
                    <a:pt x="1733" y="781"/>
                    <a:pt x="1734" y="774"/>
                  </a:cubicBezTo>
                  <a:cubicBezTo>
                    <a:pt x="1735" y="767"/>
                    <a:pt x="1714" y="758"/>
                    <a:pt x="1714" y="758"/>
                  </a:cubicBezTo>
                  <a:cubicBezTo>
                    <a:pt x="1706" y="770"/>
                    <a:pt x="1706" y="770"/>
                    <a:pt x="1706" y="770"/>
                  </a:cubicBezTo>
                  <a:cubicBezTo>
                    <a:pt x="1706" y="770"/>
                    <a:pt x="1693" y="753"/>
                    <a:pt x="1683" y="743"/>
                  </a:cubicBezTo>
                  <a:cubicBezTo>
                    <a:pt x="1673" y="733"/>
                    <a:pt x="1646" y="735"/>
                    <a:pt x="1642" y="731"/>
                  </a:cubicBezTo>
                  <a:cubicBezTo>
                    <a:pt x="1638" y="727"/>
                    <a:pt x="1614" y="709"/>
                    <a:pt x="1614" y="709"/>
                  </a:cubicBezTo>
                  <a:cubicBezTo>
                    <a:pt x="1608" y="717"/>
                    <a:pt x="1608" y="717"/>
                    <a:pt x="1608" y="717"/>
                  </a:cubicBezTo>
                  <a:cubicBezTo>
                    <a:pt x="1608" y="717"/>
                    <a:pt x="1587" y="716"/>
                    <a:pt x="1577" y="715"/>
                  </a:cubicBezTo>
                  <a:cubicBezTo>
                    <a:pt x="1567" y="714"/>
                    <a:pt x="1559" y="749"/>
                    <a:pt x="1559" y="749"/>
                  </a:cubicBezTo>
                  <a:cubicBezTo>
                    <a:pt x="1566" y="761"/>
                    <a:pt x="1566" y="761"/>
                    <a:pt x="1566" y="761"/>
                  </a:cubicBezTo>
                  <a:cubicBezTo>
                    <a:pt x="1566" y="761"/>
                    <a:pt x="1552" y="762"/>
                    <a:pt x="1544" y="762"/>
                  </a:cubicBezTo>
                  <a:cubicBezTo>
                    <a:pt x="1536" y="762"/>
                    <a:pt x="1524" y="784"/>
                    <a:pt x="1524" y="784"/>
                  </a:cubicBezTo>
                  <a:cubicBezTo>
                    <a:pt x="1524" y="784"/>
                    <a:pt x="1517" y="817"/>
                    <a:pt x="1510" y="816"/>
                  </a:cubicBezTo>
                  <a:cubicBezTo>
                    <a:pt x="1503" y="815"/>
                    <a:pt x="1519" y="790"/>
                    <a:pt x="1516" y="779"/>
                  </a:cubicBezTo>
                  <a:cubicBezTo>
                    <a:pt x="1513" y="768"/>
                    <a:pt x="1493" y="789"/>
                    <a:pt x="1493" y="789"/>
                  </a:cubicBezTo>
                  <a:cubicBezTo>
                    <a:pt x="1486" y="783"/>
                    <a:pt x="1486" y="783"/>
                    <a:pt x="1486" y="783"/>
                  </a:cubicBezTo>
                  <a:cubicBezTo>
                    <a:pt x="1486" y="783"/>
                    <a:pt x="1465" y="788"/>
                    <a:pt x="1454" y="781"/>
                  </a:cubicBezTo>
                  <a:cubicBezTo>
                    <a:pt x="1443" y="774"/>
                    <a:pt x="1445" y="764"/>
                    <a:pt x="1445" y="751"/>
                  </a:cubicBezTo>
                  <a:cubicBezTo>
                    <a:pt x="1445" y="738"/>
                    <a:pt x="1440" y="730"/>
                    <a:pt x="1440" y="730"/>
                  </a:cubicBezTo>
                  <a:cubicBezTo>
                    <a:pt x="1433" y="723"/>
                    <a:pt x="1418" y="749"/>
                    <a:pt x="1418" y="749"/>
                  </a:cubicBezTo>
                  <a:cubicBezTo>
                    <a:pt x="1418" y="749"/>
                    <a:pt x="1397" y="764"/>
                    <a:pt x="1385" y="766"/>
                  </a:cubicBezTo>
                  <a:cubicBezTo>
                    <a:pt x="1373" y="768"/>
                    <a:pt x="1359" y="761"/>
                    <a:pt x="1359" y="761"/>
                  </a:cubicBezTo>
                  <a:cubicBezTo>
                    <a:pt x="1385" y="753"/>
                    <a:pt x="1385" y="753"/>
                    <a:pt x="1385" y="753"/>
                  </a:cubicBezTo>
                  <a:cubicBezTo>
                    <a:pt x="1385" y="753"/>
                    <a:pt x="1395" y="741"/>
                    <a:pt x="1398" y="736"/>
                  </a:cubicBezTo>
                  <a:cubicBezTo>
                    <a:pt x="1401" y="731"/>
                    <a:pt x="1400" y="719"/>
                    <a:pt x="1400" y="719"/>
                  </a:cubicBezTo>
                  <a:cubicBezTo>
                    <a:pt x="1400" y="719"/>
                    <a:pt x="1409" y="713"/>
                    <a:pt x="1413" y="701"/>
                  </a:cubicBezTo>
                  <a:cubicBezTo>
                    <a:pt x="1417" y="689"/>
                    <a:pt x="1441" y="670"/>
                    <a:pt x="1451" y="663"/>
                  </a:cubicBezTo>
                  <a:cubicBezTo>
                    <a:pt x="1461" y="656"/>
                    <a:pt x="1463" y="647"/>
                    <a:pt x="1467" y="638"/>
                  </a:cubicBezTo>
                  <a:cubicBezTo>
                    <a:pt x="1471" y="629"/>
                    <a:pt x="1492" y="616"/>
                    <a:pt x="1492" y="616"/>
                  </a:cubicBezTo>
                  <a:cubicBezTo>
                    <a:pt x="1479" y="614"/>
                    <a:pt x="1479" y="614"/>
                    <a:pt x="1479" y="614"/>
                  </a:cubicBezTo>
                  <a:cubicBezTo>
                    <a:pt x="1479" y="614"/>
                    <a:pt x="1491" y="608"/>
                    <a:pt x="1491" y="592"/>
                  </a:cubicBezTo>
                  <a:cubicBezTo>
                    <a:pt x="1491" y="576"/>
                    <a:pt x="1464" y="585"/>
                    <a:pt x="1454" y="574"/>
                  </a:cubicBezTo>
                  <a:cubicBezTo>
                    <a:pt x="1444" y="563"/>
                    <a:pt x="1444" y="540"/>
                    <a:pt x="1440" y="503"/>
                  </a:cubicBezTo>
                  <a:cubicBezTo>
                    <a:pt x="1436" y="466"/>
                    <a:pt x="1428" y="448"/>
                    <a:pt x="1419" y="445"/>
                  </a:cubicBezTo>
                  <a:cubicBezTo>
                    <a:pt x="1410" y="442"/>
                    <a:pt x="1416" y="461"/>
                    <a:pt x="1416" y="465"/>
                  </a:cubicBezTo>
                  <a:cubicBezTo>
                    <a:pt x="1416" y="469"/>
                    <a:pt x="1406" y="464"/>
                    <a:pt x="1404" y="459"/>
                  </a:cubicBezTo>
                  <a:cubicBezTo>
                    <a:pt x="1402" y="454"/>
                    <a:pt x="1390" y="422"/>
                    <a:pt x="1390" y="422"/>
                  </a:cubicBezTo>
                  <a:cubicBezTo>
                    <a:pt x="1371" y="415"/>
                    <a:pt x="1371" y="415"/>
                    <a:pt x="1371" y="415"/>
                  </a:cubicBezTo>
                  <a:cubicBezTo>
                    <a:pt x="1355" y="382"/>
                    <a:pt x="1355" y="382"/>
                    <a:pt x="1355" y="382"/>
                  </a:cubicBezTo>
                  <a:cubicBezTo>
                    <a:pt x="1332" y="382"/>
                    <a:pt x="1332" y="382"/>
                    <a:pt x="1332" y="382"/>
                  </a:cubicBezTo>
                  <a:cubicBezTo>
                    <a:pt x="1332" y="382"/>
                    <a:pt x="1309" y="374"/>
                    <a:pt x="1301" y="366"/>
                  </a:cubicBezTo>
                  <a:cubicBezTo>
                    <a:pt x="1300" y="365"/>
                    <a:pt x="1299" y="365"/>
                    <a:pt x="1299" y="364"/>
                  </a:cubicBezTo>
                  <a:cubicBezTo>
                    <a:pt x="1292" y="355"/>
                    <a:pt x="1245" y="355"/>
                    <a:pt x="1245" y="355"/>
                  </a:cubicBezTo>
                  <a:cubicBezTo>
                    <a:pt x="1241" y="364"/>
                    <a:pt x="1241" y="364"/>
                    <a:pt x="1241" y="364"/>
                  </a:cubicBezTo>
                  <a:cubicBezTo>
                    <a:pt x="1211" y="359"/>
                    <a:pt x="1211" y="359"/>
                    <a:pt x="1211" y="359"/>
                  </a:cubicBezTo>
                  <a:cubicBezTo>
                    <a:pt x="1210" y="370"/>
                    <a:pt x="1210" y="370"/>
                    <a:pt x="1210" y="370"/>
                  </a:cubicBezTo>
                  <a:cubicBezTo>
                    <a:pt x="1171" y="356"/>
                    <a:pt x="1171" y="356"/>
                    <a:pt x="1171" y="356"/>
                  </a:cubicBezTo>
                  <a:cubicBezTo>
                    <a:pt x="1152" y="362"/>
                    <a:pt x="1152" y="362"/>
                    <a:pt x="1152" y="362"/>
                  </a:cubicBezTo>
                  <a:cubicBezTo>
                    <a:pt x="1152" y="362"/>
                    <a:pt x="1152" y="351"/>
                    <a:pt x="1149" y="343"/>
                  </a:cubicBezTo>
                  <a:cubicBezTo>
                    <a:pt x="1146" y="335"/>
                    <a:pt x="1131" y="343"/>
                    <a:pt x="1131" y="343"/>
                  </a:cubicBezTo>
                  <a:cubicBezTo>
                    <a:pt x="1129" y="328"/>
                    <a:pt x="1129" y="328"/>
                    <a:pt x="1129" y="328"/>
                  </a:cubicBezTo>
                  <a:cubicBezTo>
                    <a:pt x="1129" y="328"/>
                    <a:pt x="1112" y="313"/>
                    <a:pt x="1099" y="311"/>
                  </a:cubicBezTo>
                  <a:cubicBezTo>
                    <a:pt x="1086" y="309"/>
                    <a:pt x="1079" y="335"/>
                    <a:pt x="1079" y="335"/>
                  </a:cubicBezTo>
                  <a:cubicBezTo>
                    <a:pt x="1079" y="335"/>
                    <a:pt x="1088" y="295"/>
                    <a:pt x="1090" y="287"/>
                  </a:cubicBezTo>
                  <a:cubicBezTo>
                    <a:pt x="1092" y="279"/>
                    <a:pt x="1078" y="256"/>
                    <a:pt x="1072" y="248"/>
                  </a:cubicBezTo>
                  <a:cubicBezTo>
                    <a:pt x="1066" y="240"/>
                    <a:pt x="1029" y="226"/>
                    <a:pt x="1029" y="226"/>
                  </a:cubicBezTo>
                  <a:cubicBezTo>
                    <a:pt x="1029" y="226"/>
                    <a:pt x="1021" y="216"/>
                    <a:pt x="1017" y="210"/>
                  </a:cubicBezTo>
                  <a:cubicBezTo>
                    <a:pt x="1013" y="204"/>
                    <a:pt x="998" y="221"/>
                    <a:pt x="998" y="221"/>
                  </a:cubicBezTo>
                  <a:cubicBezTo>
                    <a:pt x="998" y="221"/>
                    <a:pt x="988" y="217"/>
                    <a:pt x="982" y="214"/>
                  </a:cubicBezTo>
                  <a:cubicBezTo>
                    <a:pt x="976" y="211"/>
                    <a:pt x="962" y="228"/>
                    <a:pt x="962" y="228"/>
                  </a:cubicBezTo>
                  <a:cubicBezTo>
                    <a:pt x="940" y="214"/>
                    <a:pt x="940" y="214"/>
                    <a:pt x="940" y="214"/>
                  </a:cubicBezTo>
                  <a:cubicBezTo>
                    <a:pt x="940" y="214"/>
                    <a:pt x="966" y="214"/>
                    <a:pt x="970" y="207"/>
                  </a:cubicBezTo>
                  <a:cubicBezTo>
                    <a:pt x="974" y="200"/>
                    <a:pt x="973" y="187"/>
                    <a:pt x="973" y="187"/>
                  </a:cubicBezTo>
                  <a:cubicBezTo>
                    <a:pt x="973" y="187"/>
                    <a:pt x="983" y="186"/>
                    <a:pt x="985" y="173"/>
                  </a:cubicBezTo>
                  <a:cubicBezTo>
                    <a:pt x="987" y="160"/>
                    <a:pt x="959" y="163"/>
                    <a:pt x="959" y="163"/>
                  </a:cubicBezTo>
                  <a:cubicBezTo>
                    <a:pt x="959" y="163"/>
                    <a:pt x="955" y="149"/>
                    <a:pt x="948" y="148"/>
                  </a:cubicBezTo>
                  <a:cubicBezTo>
                    <a:pt x="941" y="147"/>
                    <a:pt x="943" y="163"/>
                    <a:pt x="943" y="163"/>
                  </a:cubicBezTo>
                  <a:cubicBezTo>
                    <a:pt x="943" y="163"/>
                    <a:pt x="937" y="154"/>
                    <a:pt x="937" y="148"/>
                  </a:cubicBezTo>
                  <a:cubicBezTo>
                    <a:pt x="937" y="142"/>
                    <a:pt x="923" y="143"/>
                    <a:pt x="923" y="143"/>
                  </a:cubicBezTo>
                  <a:cubicBezTo>
                    <a:pt x="919" y="163"/>
                    <a:pt x="919" y="163"/>
                    <a:pt x="919" y="163"/>
                  </a:cubicBezTo>
                  <a:cubicBezTo>
                    <a:pt x="919" y="163"/>
                    <a:pt x="911" y="155"/>
                    <a:pt x="909" y="149"/>
                  </a:cubicBezTo>
                  <a:cubicBezTo>
                    <a:pt x="907" y="143"/>
                    <a:pt x="906" y="129"/>
                    <a:pt x="906" y="129"/>
                  </a:cubicBezTo>
                  <a:cubicBezTo>
                    <a:pt x="885" y="137"/>
                    <a:pt x="885" y="137"/>
                    <a:pt x="885" y="137"/>
                  </a:cubicBezTo>
                  <a:cubicBezTo>
                    <a:pt x="885" y="137"/>
                    <a:pt x="901" y="128"/>
                    <a:pt x="901" y="123"/>
                  </a:cubicBezTo>
                  <a:cubicBezTo>
                    <a:pt x="901" y="118"/>
                    <a:pt x="888" y="118"/>
                    <a:pt x="888" y="113"/>
                  </a:cubicBezTo>
                  <a:cubicBezTo>
                    <a:pt x="888" y="108"/>
                    <a:pt x="930" y="108"/>
                    <a:pt x="934" y="102"/>
                  </a:cubicBezTo>
                  <a:cubicBezTo>
                    <a:pt x="938" y="96"/>
                    <a:pt x="844" y="104"/>
                    <a:pt x="844" y="104"/>
                  </a:cubicBezTo>
                  <a:cubicBezTo>
                    <a:pt x="853" y="114"/>
                    <a:pt x="853" y="114"/>
                    <a:pt x="853" y="114"/>
                  </a:cubicBezTo>
                  <a:cubicBezTo>
                    <a:pt x="853" y="114"/>
                    <a:pt x="831" y="116"/>
                    <a:pt x="822" y="119"/>
                  </a:cubicBezTo>
                  <a:cubicBezTo>
                    <a:pt x="813" y="122"/>
                    <a:pt x="789" y="139"/>
                    <a:pt x="789" y="139"/>
                  </a:cubicBezTo>
                  <a:cubicBezTo>
                    <a:pt x="765" y="140"/>
                    <a:pt x="733" y="108"/>
                    <a:pt x="733" y="108"/>
                  </a:cubicBezTo>
                  <a:cubicBezTo>
                    <a:pt x="733" y="108"/>
                    <a:pt x="652" y="113"/>
                    <a:pt x="642" y="112"/>
                  </a:cubicBezTo>
                  <a:cubicBezTo>
                    <a:pt x="632" y="111"/>
                    <a:pt x="629" y="102"/>
                    <a:pt x="629" y="88"/>
                  </a:cubicBezTo>
                  <a:cubicBezTo>
                    <a:pt x="629" y="74"/>
                    <a:pt x="623" y="64"/>
                    <a:pt x="597" y="59"/>
                  </a:cubicBezTo>
                  <a:cubicBezTo>
                    <a:pt x="571" y="54"/>
                    <a:pt x="534" y="76"/>
                    <a:pt x="534" y="76"/>
                  </a:cubicBezTo>
                  <a:cubicBezTo>
                    <a:pt x="534" y="76"/>
                    <a:pt x="507" y="82"/>
                    <a:pt x="491" y="96"/>
                  </a:cubicBezTo>
                  <a:cubicBezTo>
                    <a:pt x="475" y="110"/>
                    <a:pt x="498" y="136"/>
                    <a:pt x="500" y="156"/>
                  </a:cubicBezTo>
                  <a:cubicBezTo>
                    <a:pt x="502" y="176"/>
                    <a:pt x="475" y="192"/>
                    <a:pt x="475" y="192"/>
                  </a:cubicBezTo>
                  <a:cubicBezTo>
                    <a:pt x="476" y="174"/>
                    <a:pt x="476" y="174"/>
                    <a:pt x="476" y="174"/>
                  </a:cubicBezTo>
                  <a:cubicBezTo>
                    <a:pt x="476" y="174"/>
                    <a:pt x="458" y="169"/>
                    <a:pt x="452" y="159"/>
                  </a:cubicBezTo>
                  <a:cubicBezTo>
                    <a:pt x="446" y="149"/>
                    <a:pt x="462" y="131"/>
                    <a:pt x="469" y="122"/>
                  </a:cubicBezTo>
                  <a:cubicBezTo>
                    <a:pt x="476" y="113"/>
                    <a:pt x="475" y="97"/>
                    <a:pt x="475" y="85"/>
                  </a:cubicBezTo>
                  <a:cubicBezTo>
                    <a:pt x="475" y="73"/>
                    <a:pt x="464" y="58"/>
                    <a:pt x="464" y="58"/>
                  </a:cubicBezTo>
                  <a:cubicBezTo>
                    <a:pt x="464" y="58"/>
                    <a:pt x="481" y="48"/>
                    <a:pt x="486" y="47"/>
                  </a:cubicBezTo>
                  <a:cubicBezTo>
                    <a:pt x="491" y="46"/>
                    <a:pt x="506" y="42"/>
                    <a:pt x="507" y="21"/>
                  </a:cubicBezTo>
                  <a:cubicBezTo>
                    <a:pt x="508" y="0"/>
                    <a:pt x="466" y="16"/>
                    <a:pt x="460" y="17"/>
                  </a:cubicBezTo>
                  <a:cubicBezTo>
                    <a:pt x="454" y="18"/>
                    <a:pt x="454" y="38"/>
                    <a:pt x="447" y="45"/>
                  </a:cubicBezTo>
                  <a:cubicBezTo>
                    <a:pt x="440" y="52"/>
                    <a:pt x="429" y="45"/>
                    <a:pt x="422" y="46"/>
                  </a:cubicBezTo>
                  <a:cubicBezTo>
                    <a:pt x="415" y="47"/>
                    <a:pt x="401" y="70"/>
                    <a:pt x="401" y="70"/>
                  </a:cubicBezTo>
                  <a:cubicBezTo>
                    <a:pt x="376" y="74"/>
                    <a:pt x="376" y="74"/>
                    <a:pt x="376" y="74"/>
                  </a:cubicBezTo>
                  <a:cubicBezTo>
                    <a:pt x="376" y="74"/>
                    <a:pt x="370" y="65"/>
                    <a:pt x="363" y="69"/>
                  </a:cubicBezTo>
                  <a:cubicBezTo>
                    <a:pt x="356" y="74"/>
                    <a:pt x="356" y="86"/>
                    <a:pt x="356" y="86"/>
                  </a:cubicBezTo>
                  <a:cubicBezTo>
                    <a:pt x="356" y="86"/>
                    <a:pt x="351" y="100"/>
                    <a:pt x="344" y="101"/>
                  </a:cubicBezTo>
                  <a:cubicBezTo>
                    <a:pt x="337" y="103"/>
                    <a:pt x="345" y="92"/>
                    <a:pt x="345" y="92"/>
                  </a:cubicBezTo>
                  <a:cubicBezTo>
                    <a:pt x="345" y="92"/>
                    <a:pt x="339" y="87"/>
                    <a:pt x="335" y="87"/>
                  </a:cubicBezTo>
                  <a:cubicBezTo>
                    <a:pt x="332" y="87"/>
                    <a:pt x="317" y="91"/>
                    <a:pt x="312" y="94"/>
                  </a:cubicBezTo>
                  <a:cubicBezTo>
                    <a:pt x="307" y="98"/>
                    <a:pt x="292" y="112"/>
                    <a:pt x="288" y="119"/>
                  </a:cubicBezTo>
                  <a:cubicBezTo>
                    <a:pt x="285" y="126"/>
                    <a:pt x="293" y="135"/>
                    <a:pt x="293" y="135"/>
                  </a:cubicBezTo>
                  <a:cubicBezTo>
                    <a:pt x="282" y="155"/>
                    <a:pt x="282" y="155"/>
                    <a:pt x="282" y="155"/>
                  </a:cubicBezTo>
                  <a:cubicBezTo>
                    <a:pt x="289" y="171"/>
                    <a:pt x="289" y="171"/>
                    <a:pt x="289" y="171"/>
                  </a:cubicBezTo>
                  <a:cubicBezTo>
                    <a:pt x="289" y="171"/>
                    <a:pt x="273" y="172"/>
                    <a:pt x="267" y="175"/>
                  </a:cubicBezTo>
                  <a:cubicBezTo>
                    <a:pt x="261" y="177"/>
                    <a:pt x="255" y="191"/>
                    <a:pt x="252" y="198"/>
                  </a:cubicBezTo>
                  <a:cubicBezTo>
                    <a:pt x="248" y="205"/>
                    <a:pt x="234" y="207"/>
                    <a:pt x="234" y="207"/>
                  </a:cubicBezTo>
                  <a:cubicBezTo>
                    <a:pt x="220" y="213"/>
                    <a:pt x="220" y="213"/>
                    <a:pt x="220" y="213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29"/>
                    <a:pt x="231" y="252"/>
                    <a:pt x="223" y="254"/>
                  </a:cubicBezTo>
                  <a:cubicBezTo>
                    <a:pt x="215" y="256"/>
                    <a:pt x="221" y="246"/>
                    <a:pt x="220" y="236"/>
                  </a:cubicBezTo>
                  <a:cubicBezTo>
                    <a:pt x="218" y="227"/>
                    <a:pt x="198" y="215"/>
                    <a:pt x="198" y="215"/>
                  </a:cubicBezTo>
                  <a:cubicBezTo>
                    <a:pt x="198" y="215"/>
                    <a:pt x="194" y="221"/>
                    <a:pt x="194" y="228"/>
                  </a:cubicBezTo>
                  <a:cubicBezTo>
                    <a:pt x="194" y="235"/>
                    <a:pt x="207" y="242"/>
                    <a:pt x="207" y="242"/>
                  </a:cubicBezTo>
                  <a:cubicBezTo>
                    <a:pt x="207" y="242"/>
                    <a:pt x="207" y="259"/>
                    <a:pt x="197" y="267"/>
                  </a:cubicBezTo>
                  <a:cubicBezTo>
                    <a:pt x="188" y="275"/>
                    <a:pt x="181" y="265"/>
                    <a:pt x="181" y="265"/>
                  </a:cubicBezTo>
                  <a:cubicBezTo>
                    <a:pt x="171" y="286"/>
                    <a:pt x="171" y="286"/>
                    <a:pt x="171" y="286"/>
                  </a:cubicBezTo>
                  <a:cubicBezTo>
                    <a:pt x="179" y="301"/>
                    <a:pt x="179" y="301"/>
                    <a:pt x="179" y="301"/>
                  </a:cubicBezTo>
                  <a:cubicBezTo>
                    <a:pt x="179" y="308"/>
                    <a:pt x="179" y="308"/>
                    <a:pt x="179" y="308"/>
                  </a:cubicBezTo>
                  <a:cubicBezTo>
                    <a:pt x="179" y="308"/>
                    <a:pt x="186" y="313"/>
                    <a:pt x="192" y="325"/>
                  </a:cubicBezTo>
                  <a:cubicBezTo>
                    <a:pt x="198" y="337"/>
                    <a:pt x="182" y="338"/>
                    <a:pt x="182" y="338"/>
                  </a:cubicBezTo>
                  <a:cubicBezTo>
                    <a:pt x="192" y="353"/>
                    <a:pt x="192" y="353"/>
                    <a:pt x="192" y="353"/>
                  </a:cubicBezTo>
                  <a:cubicBezTo>
                    <a:pt x="197" y="375"/>
                    <a:pt x="197" y="375"/>
                    <a:pt x="197" y="375"/>
                  </a:cubicBezTo>
                  <a:cubicBezTo>
                    <a:pt x="182" y="378"/>
                    <a:pt x="182" y="378"/>
                    <a:pt x="182" y="378"/>
                  </a:cubicBezTo>
                  <a:cubicBezTo>
                    <a:pt x="192" y="391"/>
                    <a:pt x="192" y="391"/>
                    <a:pt x="192" y="391"/>
                  </a:cubicBezTo>
                  <a:cubicBezTo>
                    <a:pt x="192" y="431"/>
                    <a:pt x="192" y="431"/>
                    <a:pt x="192" y="431"/>
                  </a:cubicBezTo>
                  <a:cubicBezTo>
                    <a:pt x="192" y="431"/>
                    <a:pt x="179" y="441"/>
                    <a:pt x="179" y="454"/>
                  </a:cubicBezTo>
                  <a:cubicBezTo>
                    <a:pt x="179" y="467"/>
                    <a:pt x="196" y="467"/>
                    <a:pt x="197" y="482"/>
                  </a:cubicBezTo>
                  <a:cubicBezTo>
                    <a:pt x="198" y="497"/>
                    <a:pt x="170" y="514"/>
                    <a:pt x="170" y="514"/>
                  </a:cubicBezTo>
                  <a:cubicBezTo>
                    <a:pt x="179" y="522"/>
                    <a:pt x="179" y="522"/>
                    <a:pt x="179" y="522"/>
                  </a:cubicBezTo>
                  <a:cubicBezTo>
                    <a:pt x="160" y="539"/>
                    <a:pt x="160" y="539"/>
                    <a:pt x="160" y="539"/>
                  </a:cubicBezTo>
                  <a:cubicBezTo>
                    <a:pt x="160" y="539"/>
                    <a:pt x="139" y="539"/>
                    <a:pt x="131" y="548"/>
                  </a:cubicBezTo>
                  <a:cubicBezTo>
                    <a:pt x="123" y="558"/>
                    <a:pt x="131" y="580"/>
                    <a:pt x="131" y="580"/>
                  </a:cubicBezTo>
                  <a:cubicBezTo>
                    <a:pt x="131" y="580"/>
                    <a:pt x="106" y="572"/>
                    <a:pt x="105" y="586"/>
                  </a:cubicBezTo>
                  <a:cubicBezTo>
                    <a:pt x="105" y="588"/>
                    <a:pt x="105" y="590"/>
                    <a:pt x="105" y="592"/>
                  </a:cubicBezTo>
                  <a:cubicBezTo>
                    <a:pt x="106" y="602"/>
                    <a:pt x="112" y="606"/>
                    <a:pt x="108" y="615"/>
                  </a:cubicBezTo>
                  <a:cubicBezTo>
                    <a:pt x="105" y="624"/>
                    <a:pt x="75" y="629"/>
                    <a:pt x="75" y="629"/>
                  </a:cubicBezTo>
                  <a:cubicBezTo>
                    <a:pt x="73" y="619"/>
                    <a:pt x="73" y="619"/>
                    <a:pt x="73" y="619"/>
                  </a:cubicBezTo>
                  <a:cubicBezTo>
                    <a:pt x="73" y="619"/>
                    <a:pt x="53" y="630"/>
                    <a:pt x="51" y="638"/>
                  </a:cubicBezTo>
                  <a:cubicBezTo>
                    <a:pt x="48" y="646"/>
                    <a:pt x="58" y="656"/>
                    <a:pt x="56" y="669"/>
                  </a:cubicBezTo>
                  <a:cubicBezTo>
                    <a:pt x="55" y="682"/>
                    <a:pt x="42" y="681"/>
                    <a:pt x="38" y="689"/>
                  </a:cubicBezTo>
                  <a:cubicBezTo>
                    <a:pt x="33" y="697"/>
                    <a:pt x="46" y="711"/>
                    <a:pt x="46" y="711"/>
                  </a:cubicBezTo>
                  <a:cubicBezTo>
                    <a:pt x="34" y="711"/>
                    <a:pt x="34" y="711"/>
                    <a:pt x="34" y="711"/>
                  </a:cubicBezTo>
                  <a:cubicBezTo>
                    <a:pt x="33" y="722"/>
                    <a:pt x="33" y="722"/>
                    <a:pt x="33" y="722"/>
                  </a:cubicBezTo>
                  <a:cubicBezTo>
                    <a:pt x="10" y="736"/>
                    <a:pt x="10" y="736"/>
                    <a:pt x="10" y="736"/>
                  </a:cubicBezTo>
                  <a:cubicBezTo>
                    <a:pt x="26" y="746"/>
                    <a:pt x="26" y="746"/>
                    <a:pt x="26" y="746"/>
                  </a:cubicBezTo>
                  <a:cubicBezTo>
                    <a:pt x="15" y="765"/>
                    <a:pt x="15" y="765"/>
                    <a:pt x="15" y="765"/>
                  </a:cubicBezTo>
                  <a:cubicBezTo>
                    <a:pt x="15" y="765"/>
                    <a:pt x="26" y="768"/>
                    <a:pt x="25" y="779"/>
                  </a:cubicBezTo>
                  <a:cubicBezTo>
                    <a:pt x="23" y="790"/>
                    <a:pt x="10" y="793"/>
                    <a:pt x="10" y="793"/>
                  </a:cubicBezTo>
                  <a:cubicBezTo>
                    <a:pt x="19" y="799"/>
                    <a:pt x="19" y="799"/>
                    <a:pt x="19" y="799"/>
                  </a:cubicBezTo>
                  <a:cubicBezTo>
                    <a:pt x="19" y="799"/>
                    <a:pt x="7" y="813"/>
                    <a:pt x="29" y="820"/>
                  </a:cubicBezTo>
                  <a:cubicBezTo>
                    <a:pt x="52" y="827"/>
                    <a:pt x="55" y="806"/>
                    <a:pt x="55" y="806"/>
                  </a:cubicBezTo>
                  <a:cubicBezTo>
                    <a:pt x="72" y="811"/>
                    <a:pt x="72" y="811"/>
                    <a:pt x="72" y="811"/>
                  </a:cubicBezTo>
                  <a:cubicBezTo>
                    <a:pt x="80" y="819"/>
                    <a:pt x="71" y="838"/>
                    <a:pt x="68" y="850"/>
                  </a:cubicBezTo>
                  <a:cubicBezTo>
                    <a:pt x="66" y="862"/>
                    <a:pt x="43" y="863"/>
                    <a:pt x="43" y="863"/>
                  </a:cubicBezTo>
                  <a:cubicBezTo>
                    <a:pt x="43" y="863"/>
                    <a:pt x="17" y="891"/>
                    <a:pt x="9" y="898"/>
                  </a:cubicBezTo>
                  <a:cubicBezTo>
                    <a:pt x="1" y="905"/>
                    <a:pt x="0" y="916"/>
                    <a:pt x="0" y="929"/>
                  </a:cubicBezTo>
                  <a:cubicBezTo>
                    <a:pt x="0" y="942"/>
                    <a:pt x="12" y="939"/>
                    <a:pt x="12" y="939"/>
                  </a:cubicBezTo>
                  <a:cubicBezTo>
                    <a:pt x="9" y="957"/>
                    <a:pt x="9" y="957"/>
                    <a:pt x="9" y="957"/>
                  </a:cubicBezTo>
                  <a:cubicBezTo>
                    <a:pt x="9" y="957"/>
                    <a:pt x="26" y="967"/>
                    <a:pt x="27" y="979"/>
                  </a:cubicBezTo>
                  <a:cubicBezTo>
                    <a:pt x="28" y="991"/>
                    <a:pt x="8" y="992"/>
                    <a:pt x="8" y="1006"/>
                  </a:cubicBezTo>
                  <a:cubicBezTo>
                    <a:pt x="8" y="1020"/>
                    <a:pt x="42" y="1022"/>
                    <a:pt x="51" y="1027"/>
                  </a:cubicBezTo>
                  <a:cubicBezTo>
                    <a:pt x="59" y="1032"/>
                    <a:pt x="82" y="1064"/>
                    <a:pt x="85" y="1069"/>
                  </a:cubicBezTo>
                  <a:cubicBezTo>
                    <a:pt x="87" y="1073"/>
                    <a:pt x="99" y="1093"/>
                    <a:pt x="99" y="1099"/>
                  </a:cubicBezTo>
                  <a:cubicBezTo>
                    <a:pt x="99" y="1105"/>
                    <a:pt x="123" y="1131"/>
                    <a:pt x="126" y="1137"/>
                  </a:cubicBezTo>
                  <a:cubicBezTo>
                    <a:pt x="130" y="1143"/>
                    <a:pt x="164" y="1197"/>
                    <a:pt x="164" y="1197"/>
                  </a:cubicBezTo>
                  <a:cubicBezTo>
                    <a:pt x="169" y="1222"/>
                    <a:pt x="169" y="1222"/>
                    <a:pt x="169" y="1222"/>
                  </a:cubicBezTo>
                  <a:cubicBezTo>
                    <a:pt x="169" y="1222"/>
                    <a:pt x="197" y="1277"/>
                    <a:pt x="197" y="1284"/>
                  </a:cubicBezTo>
                  <a:cubicBezTo>
                    <a:pt x="197" y="1291"/>
                    <a:pt x="205" y="1291"/>
                    <a:pt x="214" y="1297"/>
                  </a:cubicBezTo>
                  <a:cubicBezTo>
                    <a:pt x="222" y="1303"/>
                    <a:pt x="218" y="1310"/>
                    <a:pt x="220" y="1322"/>
                  </a:cubicBezTo>
                  <a:cubicBezTo>
                    <a:pt x="221" y="1333"/>
                    <a:pt x="255" y="1374"/>
                    <a:pt x="267" y="1390"/>
                  </a:cubicBezTo>
                  <a:cubicBezTo>
                    <a:pt x="279" y="1407"/>
                    <a:pt x="270" y="1429"/>
                    <a:pt x="270" y="1437"/>
                  </a:cubicBezTo>
                  <a:cubicBezTo>
                    <a:pt x="270" y="1446"/>
                    <a:pt x="293" y="1471"/>
                    <a:pt x="304" y="1478"/>
                  </a:cubicBezTo>
                  <a:cubicBezTo>
                    <a:pt x="314" y="1485"/>
                    <a:pt x="324" y="1501"/>
                    <a:pt x="332" y="1510"/>
                  </a:cubicBezTo>
                  <a:cubicBezTo>
                    <a:pt x="340" y="1518"/>
                    <a:pt x="386" y="1536"/>
                    <a:pt x="400" y="1544"/>
                  </a:cubicBezTo>
                  <a:cubicBezTo>
                    <a:pt x="415" y="1552"/>
                    <a:pt x="442" y="1558"/>
                    <a:pt x="463" y="1576"/>
                  </a:cubicBezTo>
                  <a:cubicBezTo>
                    <a:pt x="484" y="1594"/>
                    <a:pt x="516" y="1614"/>
                    <a:pt x="516" y="1614"/>
                  </a:cubicBezTo>
                  <a:cubicBezTo>
                    <a:pt x="522" y="1629"/>
                    <a:pt x="522" y="1629"/>
                    <a:pt x="522" y="1629"/>
                  </a:cubicBezTo>
                  <a:cubicBezTo>
                    <a:pt x="522" y="1629"/>
                    <a:pt x="533" y="1637"/>
                    <a:pt x="540" y="1643"/>
                  </a:cubicBezTo>
                  <a:cubicBezTo>
                    <a:pt x="547" y="1649"/>
                    <a:pt x="574" y="1667"/>
                    <a:pt x="574" y="1667"/>
                  </a:cubicBezTo>
                  <a:cubicBezTo>
                    <a:pt x="574" y="1668"/>
                    <a:pt x="574" y="1668"/>
                    <a:pt x="574" y="1668"/>
                  </a:cubicBezTo>
                  <a:cubicBezTo>
                    <a:pt x="573" y="1694"/>
                    <a:pt x="573" y="1694"/>
                    <a:pt x="573" y="1694"/>
                  </a:cubicBezTo>
                  <a:cubicBezTo>
                    <a:pt x="573" y="1694"/>
                    <a:pt x="586" y="1721"/>
                    <a:pt x="592" y="1741"/>
                  </a:cubicBezTo>
                  <a:cubicBezTo>
                    <a:pt x="598" y="1761"/>
                    <a:pt x="597" y="1791"/>
                    <a:pt x="597" y="1804"/>
                  </a:cubicBezTo>
                  <a:cubicBezTo>
                    <a:pt x="597" y="1817"/>
                    <a:pt x="605" y="1828"/>
                    <a:pt x="606" y="1851"/>
                  </a:cubicBezTo>
                  <a:cubicBezTo>
                    <a:pt x="607" y="1875"/>
                    <a:pt x="607" y="1912"/>
                    <a:pt x="607" y="1912"/>
                  </a:cubicBezTo>
                  <a:cubicBezTo>
                    <a:pt x="593" y="1920"/>
                    <a:pt x="593" y="1920"/>
                    <a:pt x="593" y="1920"/>
                  </a:cubicBezTo>
                  <a:cubicBezTo>
                    <a:pt x="596" y="1940"/>
                    <a:pt x="596" y="1940"/>
                    <a:pt x="596" y="1940"/>
                  </a:cubicBezTo>
                  <a:cubicBezTo>
                    <a:pt x="611" y="1949"/>
                    <a:pt x="611" y="1949"/>
                    <a:pt x="611" y="1949"/>
                  </a:cubicBezTo>
                  <a:cubicBezTo>
                    <a:pt x="605" y="2011"/>
                    <a:pt x="605" y="2011"/>
                    <a:pt x="605" y="2011"/>
                  </a:cubicBezTo>
                  <a:cubicBezTo>
                    <a:pt x="620" y="2039"/>
                    <a:pt x="620" y="2039"/>
                    <a:pt x="620" y="2039"/>
                  </a:cubicBezTo>
                  <a:cubicBezTo>
                    <a:pt x="609" y="2052"/>
                    <a:pt x="609" y="2052"/>
                    <a:pt x="609" y="2052"/>
                  </a:cubicBezTo>
                  <a:cubicBezTo>
                    <a:pt x="615" y="2094"/>
                    <a:pt x="615" y="2094"/>
                    <a:pt x="615" y="2094"/>
                  </a:cubicBezTo>
                  <a:cubicBezTo>
                    <a:pt x="615" y="2094"/>
                    <a:pt x="622" y="2097"/>
                    <a:pt x="624" y="2114"/>
                  </a:cubicBezTo>
                  <a:cubicBezTo>
                    <a:pt x="626" y="2130"/>
                    <a:pt x="615" y="2131"/>
                    <a:pt x="615" y="2131"/>
                  </a:cubicBezTo>
                  <a:cubicBezTo>
                    <a:pt x="613" y="2153"/>
                    <a:pt x="613" y="2153"/>
                    <a:pt x="613" y="2153"/>
                  </a:cubicBezTo>
                  <a:cubicBezTo>
                    <a:pt x="620" y="2162"/>
                    <a:pt x="620" y="2162"/>
                    <a:pt x="620" y="2162"/>
                  </a:cubicBezTo>
                  <a:cubicBezTo>
                    <a:pt x="620" y="2162"/>
                    <a:pt x="613" y="2167"/>
                    <a:pt x="607" y="2181"/>
                  </a:cubicBezTo>
                  <a:cubicBezTo>
                    <a:pt x="601" y="2195"/>
                    <a:pt x="613" y="2193"/>
                    <a:pt x="613" y="2193"/>
                  </a:cubicBezTo>
                  <a:cubicBezTo>
                    <a:pt x="613" y="2193"/>
                    <a:pt x="617" y="2202"/>
                    <a:pt x="617" y="2213"/>
                  </a:cubicBezTo>
                  <a:cubicBezTo>
                    <a:pt x="617" y="2224"/>
                    <a:pt x="606" y="2221"/>
                    <a:pt x="606" y="2241"/>
                  </a:cubicBezTo>
                  <a:cubicBezTo>
                    <a:pt x="606" y="2262"/>
                    <a:pt x="622" y="2260"/>
                    <a:pt x="625" y="2270"/>
                  </a:cubicBezTo>
                  <a:cubicBezTo>
                    <a:pt x="629" y="2279"/>
                    <a:pt x="625" y="2303"/>
                    <a:pt x="625" y="2303"/>
                  </a:cubicBezTo>
                  <a:cubicBezTo>
                    <a:pt x="625" y="2303"/>
                    <a:pt x="618" y="2301"/>
                    <a:pt x="613" y="2303"/>
                  </a:cubicBezTo>
                  <a:cubicBezTo>
                    <a:pt x="609" y="2305"/>
                    <a:pt x="613" y="2322"/>
                    <a:pt x="620" y="2342"/>
                  </a:cubicBezTo>
                  <a:cubicBezTo>
                    <a:pt x="628" y="2362"/>
                    <a:pt x="639" y="2392"/>
                    <a:pt x="639" y="2392"/>
                  </a:cubicBezTo>
                  <a:cubicBezTo>
                    <a:pt x="639" y="2392"/>
                    <a:pt x="642" y="2406"/>
                    <a:pt x="649" y="2412"/>
                  </a:cubicBezTo>
                  <a:cubicBezTo>
                    <a:pt x="656" y="2418"/>
                    <a:pt x="652" y="2448"/>
                    <a:pt x="652" y="2448"/>
                  </a:cubicBezTo>
                  <a:cubicBezTo>
                    <a:pt x="649" y="2467"/>
                    <a:pt x="649" y="2467"/>
                    <a:pt x="649" y="2467"/>
                  </a:cubicBezTo>
                  <a:cubicBezTo>
                    <a:pt x="665" y="2484"/>
                    <a:pt x="665" y="2484"/>
                    <a:pt x="665" y="2484"/>
                  </a:cubicBezTo>
                  <a:cubicBezTo>
                    <a:pt x="665" y="2484"/>
                    <a:pt x="655" y="2511"/>
                    <a:pt x="655" y="2525"/>
                  </a:cubicBezTo>
                  <a:cubicBezTo>
                    <a:pt x="655" y="2539"/>
                    <a:pt x="655" y="2569"/>
                    <a:pt x="655" y="2569"/>
                  </a:cubicBezTo>
                  <a:cubicBezTo>
                    <a:pt x="639" y="2594"/>
                    <a:pt x="639" y="2594"/>
                    <a:pt x="639" y="2594"/>
                  </a:cubicBezTo>
                  <a:cubicBezTo>
                    <a:pt x="649" y="2601"/>
                    <a:pt x="649" y="2601"/>
                    <a:pt x="649" y="2601"/>
                  </a:cubicBezTo>
                  <a:cubicBezTo>
                    <a:pt x="649" y="2601"/>
                    <a:pt x="645" y="2617"/>
                    <a:pt x="645" y="2626"/>
                  </a:cubicBezTo>
                  <a:cubicBezTo>
                    <a:pt x="645" y="2634"/>
                    <a:pt x="639" y="2678"/>
                    <a:pt x="639" y="2678"/>
                  </a:cubicBezTo>
                  <a:cubicBezTo>
                    <a:pt x="629" y="2680"/>
                    <a:pt x="629" y="2680"/>
                    <a:pt x="629" y="2680"/>
                  </a:cubicBezTo>
                  <a:cubicBezTo>
                    <a:pt x="629" y="2694"/>
                    <a:pt x="629" y="2694"/>
                    <a:pt x="629" y="2694"/>
                  </a:cubicBezTo>
                  <a:cubicBezTo>
                    <a:pt x="645" y="2724"/>
                    <a:pt x="645" y="2724"/>
                    <a:pt x="645" y="2724"/>
                  </a:cubicBezTo>
                  <a:cubicBezTo>
                    <a:pt x="645" y="2724"/>
                    <a:pt x="645" y="2743"/>
                    <a:pt x="645" y="2753"/>
                  </a:cubicBezTo>
                  <a:cubicBezTo>
                    <a:pt x="645" y="2764"/>
                    <a:pt x="668" y="2771"/>
                    <a:pt x="674" y="2787"/>
                  </a:cubicBezTo>
                  <a:cubicBezTo>
                    <a:pt x="680" y="2802"/>
                    <a:pt x="671" y="2840"/>
                    <a:pt x="671" y="2840"/>
                  </a:cubicBezTo>
                  <a:cubicBezTo>
                    <a:pt x="680" y="2847"/>
                    <a:pt x="680" y="2847"/>
                    <a:pt x="680" y="2847"/>
                  </a:cubicBezTo>
                  <a:cubicBezTo>
                    <a:pt x="680" y="2847"/>
                    <a:pt x="680" y="2876"/>
                    <a:pt x="680" y="2888"/>
                  </a:cubicBezTo>
                  <a:cubicBezTo>
                    <a:pt x="680" y="2900"/>
                    <a:pt x="707" y="2908"/>
                    <a:pt x="707" y="2908"/>
                  </a:cubicBezTo>
                  <a:cubicBezTo>
                    <a:pt x="702" y="2921"/>
                    <a:pt x="702" y="2921"/>
                    <a:pt x="702" y="2921"/>
                  </a:cubicBezTo>
                  <a:cubicBezTo>
                    <a:pt x="729" y="2921"/>
                    <a:pt x="729" y="2921"/>
                    <a:pt x="729" y="2921"/>
                  </a:cubicBezTo>
                  <a:cubicBezTo>
                    <a:pt x="729" y="2901"/>
                    <a:pt x="729" y="2901"/>
                    <a:pt x="729" y="2901"/>
                  </a:cubicBezTo>
                  <a:cubicBezTo>
                    <a:pt x="729" y="2901"/>
                    <a:pt x="742" y="2911"/>
                    <a:pt x="750" y="2912"/>
                  </a:cubicBezTo>
                  <a:cubicBezTo>
                    <a:pt x="759" y="2913"/>
                    <a:pt x="759" y="2899"/>
                    <a:pt x="759" y="2899"/>
                  </a:cubicBezTo>
                  <a:cubicBezTo>
                    <a:pt x="765" y="2912"/>
                    <a:pt x="765" y="2912"/>
                    <a:pt x="765" y="2912"/>
                  </a:cubicBezTo>
                  <a:cubicBezTo>
                    <a:pt x="765" y="2912"/>
                    <a:pt x="748" y="2922"/>
                    <a:pt x="746" y="2933"/>
                  </a:cubicBezTo>
                  <a:cubicBezTo>
                    <a:pt x="743" y="2944"/>
                    <a:pt x="759" y="2932"/>
                    <a:pt x="766" y="2935"/>
                  </a:cubicBezTo>
                  <a:cubicBezTo>
                    <a:pt x="773" y="2939"/>
                    <a:pt x="771" y="2952"/>
                    <a:pt x="771" y="2952"/>
                  </a:cubicBezTo>
                  <a:cubicBezTo>
                    <a:pt x="752" y="2950"/>
                    <a:pt x="752" y="2950"/>
                    <a:pt x="752" y="2950"/>
                  </a:cubicBezTo>
                  <a:cubicBezTo>
                    <a:pt x="763" y="2963"/>
                    <a:pt x="763" y="2963"/>
                    <a:pt x="763" y="2963"/>
                  </a:cubicBezTo>
                  <a:cubicBezTo>
                    <a:pt x="756" y="2971"/>
                    <a:pt x="756" y="2971"/>
                    <a:pt x="756" y="2971"/>
                  </a:cubicBezTo>
                  <a:cubicBezTo>
                    <a:pt x="768" y="2989"/>
                    <a:pt x="768" y="2989"/>
                    <a:pt x="768" y="2989"/>
                  </a:cubicBezTo>
                  <a:cubicBezTo>
                    <a:pt x="768" y="2989"/>
                    <a:pt x="761" y="2997"/>
                    <a:pt x="754" y="3006"/>
                  </a:cubicBezTo>
                  <a:cubicBezTo>
                    <a:pt x="747" y="3016"/>
                    <a:pt x="785" y="3025"/>
                    <a:pt x="785" y="3025"/>
                  </a:cubicBezTo>
                  <a:cubicBezTo>
                    <a:pt x="785" y="3025"/>
                    <a:pt x="778" y="3031"/>
                    <a:pt x="773" y="3035"/>
                  </a:cubicBezTo>
                  <a:cubicBezTo>
                    <a:pt x="768" y="3038"/>
                    <a:pt x="775" y="3049"/>
                    <a:pt x="785" y="3054"/>
                  </a:cubicBezTo>
                  <a:cubicBezTo>
                    <a:pt x="794" y="3058"/>
                    <a:pt x="807" y="3055"/>
                    <a:pt x="807" y="3055"/>
                  </a:cubicBezTo>
                  <a:cubicBezTo>
                    <a:pt x="812" y="3079"/>
                    <a:pt x="812" y="3079"/>
                    <a:pt x="812" y="3079"/>
                  </a:cubicBezTo>
                  <a:cubicBezTo>
                    <a:pt x="812" y="3079"/>
                    <a:pt x="792" y="3092"/>
                    <a:pt x="787" y="3099"/>
                  </a:cubicBezTo>
                  <a:cubicBezTo>
                    <a:pt x="782" y="3106"/>
                    <a:pt x="801" y="3107"/>
                    <a:pt x="801" y="3107"/>
                  </a:cubicBezTo>
                  <a:cubicBezTo>
                    <a:pt x="801" y="3107"/>
                    <a:pt x="825" y="3112"/>
                    <a:pt x="825" y="3119"/>
                  </a:cubicBezTo>
                  <a:cubicBezTo>
                    <a:pt x="825" y="3126"/>
                    <a:pt x="810" y="3120"/>
                    <a:pt x="800" y="3115"/>
                  </a:cubicBezTo>
                  <a:cubicBezTo>
                    <a:pt x="791" y="3110"/>
                    <a:pt x="789" y="3125"/>
                    <a:pt x="789" y="3125"/>
                  </a:cubicBezTo>
                  <a:cubicBezTo>
                    <a:pt x="808" y="3129"/>
                    <a:pt x="808" y="3129"/>
                    <a:pt x="808" y="3129"/>
                  </a:cubicBezTo>
                  <a:cubicBezTo>
                    <a:pt x="794" y="3136"/>
                    <a:pt x="794" y="3136"/>
                    <a:pt x="794" y="3136"/>
                  </a:cubicBezTo>
                  <a:cubicBezTo>
                    <a:pt x="795" y="3153"/>
                    <a:pt x="795" y="3153"/>
                    <a:pt x="795" y="3153"/>
                  </a:cubicBezTo>
                  <a:cubicBezTo>
                    <a:pt x="795" y="3153"/>
                    <a:pt x="811" y="3145"/>
                    <a:pt x="804" y="3166"/>
                  </a:cubicBezTo>
                  <a:cubicBezTo>
                    <a:pt x="797" y="3187"/>
                    <a:pt x="787" y="3157"/>
                    <a:pt x="787" y="3157"/>
                  </a:cubicBezTo>
                  <a:cubicBezTo>
                    <a:pt x="763" y="3158"/>
                    <a:pt x="763" y="3158"/>
                    <a:pt x="763" y="3158"/>
                  </a:cubicBezTo>
                  <a:cubicBezTo>
                    <a:pt x="779" y="3151"/>
                    <a:pt x="779" y="3151"/>
                    <a:pt x="779" y="3151"/>
                  </a:cubicBezTo>
                  <a:cubicBezTo>
                    <a:pt x="779" y="3151"/>
                    <a:pt x="762" y="3133"/>
                    <a:pt x="759" y="3134"/>
                  </a:cubicBezTo>
                  <a:cubicBezTo>
                    <a:pt x="755" y="3135"/>
                    <a:pt x="758" y="3144"/>
                    <a:pt x="758" y="3144"/>
                  </a:cubicBezTo>
                  <a:cubicBezTo>
                    <a:pt x="752" y="3138"/>
                    <a:pt x="752" y="3138"/>
                    <a:pt x="752" y="3138"/>
                  </a:cubicBezTo>
                  <a:cubicBezTo>
                    <a:pt x="727" y="3145"/>
                    <a:pt x="727" y="3145"/>
                    <a:pt x="727" y="3145"/>
                  </a:cubicBezTo>
                  <a:cubicBezTo>
                    <a:pt x="749" y="3150"/>
                    <a:pt x="749" y="3150"/>
                    <a:pt x="749" y="3150"/>
                  </a:cubicBezTo>
                  <a:cubicBezTo>
                    <a:pt x="749" y="3150"/>
                    <a:pt x="745" y="3153"/>
                    <a:pt x="741" y="3159"/>
                  </a:cubicBezTo>
                  <a:cubicBezTo>
                    <a:pt x="737" y="3165"/>
                    <a:pt x="721" y="3171"/>
                    <a:pt x="720" y="3180"/>
                  </a:cubicBezTo>
                  <a:cubicBezTo>
                    <a:pt x="719" y="3190"/>
                    <a:pt x="739" y="3194"/>
                    <a:pt x="742" y="3192"/>
                  </a:cubicBezTo>
                  <a:cubicBezTo>
                    <a:pt x="746" y="3190"/>
                    <a:pt x="734" y="3181"/>
                    <a:pt x="734" y="3181"/>
                  </a:cubicBezTo>
                  <a:cubicBezTo>
                    <a:pt x="749" y="3178"/>
                    <a:pt x="749" y="3178"/>
                    <a:pt x="749" y="3178"/>
                  </a:cubicBezTo>
                  <a:cubicBezTo>
                    <a:pt x="749" y="3178"/>
                    <a:pt x="756" y="3183"/>
                    <a:pt x="760" y="3187"/>
                  </a:cubicBezTo>
                  <a:cubicBezTo>
                    <a:pt x="763" y="3192"/>
                    <a:pt x="787" y="3189"/>
                    <a:pt x="787" y="3189"/>
                  </a:cubicBezTo>
                  <a:cubicBezTo>
                    <a:pt x="787" y="3189"/>
                    <a:pt x="802" y="3196"/>
                    <a:pt x="808" y="3204"/>
                  </a:cubicBezTo>
                  <a:cubicBezTo>
                    <a:pt x="814" y="3212"/>
                    <a:pt x="795" y="3220"/>
                    <a:pt x="795" y="3220"/>
                  </a:cubicBezTo>
                  <a:cubicBezTo>
                    <a:pt x="801" y="3230"/>
                    <a:pt x="801" y="3230"/>
                    <a:pt x="801" y="3230"/>
                  </a:cubicBezTo>
                  <a:cubicBezTo>
                    <a:pt x="813" y="3226"/>
                    <a:pt x="813" y="3226"/>
                    <a:pt x="813" y="3226"/>
                  </a:cubicBezTo>
                  <a:cubicBezTo>
                    <a:pt x="813" y="3237"/>
                    <a:pt x="813" y="3237"/>
                    <a:pt x="813" y="3237"/>
                  </a:cubicBezTo>
                  <a:cubicBezTo>
                    <a:pt x="825" y="3242"/>
                    <a:pt x="825" y="3242"/>
                    <a:pt x="825" y="3242"/>
                  </a:cubicBezTo>
                  <a:cubicBezTo>
                    <a:pt x="830" y="3226"/>
                    <a:pt x="830" y="3226"/>
                    <a:pt x="830" y="3226"/>
                  </a:cubicBezTo>
                  <a:cubicBezTo>
                    <a:pt x="839" y="3242"/>
                    <a:pt x="839" y="3242"/>
                    <a:pt x="839" y="3242"/>
                  </a:cubicBezTo>
                  <a:cubicBezTo>
                    <a:pt x="839" y="3242"/>
                    <a:pt x="858" y="3242"/>
                    <a:pt x="856" y="3256"/>
                  </a:cubicBezTo>
                  <a:cubicBezTo>
                    <a:pt x="853" y="3270"/>
                    <a:pt x="831" y="3254"/>
                    <a:pt x="823" y="3252"/>
                  </a:cubicBezTo>
                  <a:cubicBezTo>
                    <a:pt x="814" y="3251"/>
                    <a:pt x="821" y="3265"/>
                    <a:pt x="821" y="3265"/>
                  </a:cubicBezTo>
                  <a:cubicBezTo>
                    <a:pt x="821" y="3265"/>
                    <a:pt x="842" y="3272"/>
                    <a:pt x="843" y="3287"/>
                  </a:cubicBezTo>
                  <a:cubicBezTo>
                    <a:pt x="844" y="3301"/>
                    <a:pt x="829" y="3296"/>
                    <a:pt x="829" y="3296"/>
                  </a:cubicBezTo>
                  <a:cubicBezTo>
                    <a:pt x="838" y="3308"/>
                    <a:pt x="838" y="3308"/>
                    <a:pt x="838" y="3308"/>
                  </a:cubicBezTo>
                  <a:cubicBezTo>
                    <a:pt x="847" y="3332"/>
                    <a:pt x="847" y="3332"/>
                    <a:pt x="847" y="3332"/>
                  </a:cubicBezTo>
                  <a:cubicBezTo>
                    <a:pt x="856" y="3303"/>
                    <a:pt x="856" y="3303"/>
                    <a:pt x="856" y="3303"/>
                  </a:cubicBezTo>
                  <a:cubicBezTo>
                    <a:pt x="856" y="3323"/>
                    <a:pt x="856" y="3323"/>
                    <a:pt x="856" y="3323"/>
                  </a:cubicBezTo>
                  <a:cubicBezTo>
                    <a:pt x="869" y="3339"/>
                    <a:pt x="869" y="3339"/>
                    <a:pt x="869" y="3339"/>
                  </a:cubicBezTo>
                  <a:cubicBezTo>
                    <a:pt x="853" y="3339"/>
                    <a:pt x="853" y="3339"/>
                    <a:pt x="853" y="3339"/>
                  </a:cubicBezTo>
                  <a:cubicBezTo>
                    <a:pt x="856" y="3352"/>
                    <a:pt x="856" y="3352"/>
                    <a:pt x="856" y="3352"/>
                  </a:cubicBezTo>
                  <a:cubicBezTo>
                    <a:pt x="871" y="3353"/>
                    <a:pt x="871" y="3353"/>
                    <a:pt x="871" y="3353"/>
                  </a:cubicBezTo>
                  <a:cubicBezTo>
                    <a:pt x="862" y="3361"/>
                    <a:pt x="862" y="3361"/>
                    <a:pt x="862" y="3361"/>
                  </a:cubicBezTo>
                  <a:cubicBezTo>
                    <a:pt x="882" y="3367"/>
                    <a:pt x="882" y="3367"/>
                    <a:pt x="882" y="3367"/>
                  </a:cubicBezTo>
                  <a:cubicBezTo>
                    <a:pt x="869" y="3375"/>
                    <a:pt x="869" y="3375"/>
                    <a:pt x="869" y="3375"/>
                  </a:cubicBezTo>
                  <a:cubicBezTo>
                    <a:pt x="888" y="3382"/>
                    <a:pt x="888" y="3382"/>
                    <a:pt x="888" y="3382"/>
                  </a:cubicBezTo>
                  <a:cubicBezTo>
                    <a:pt x="883" y="3392"/>
                    <a:pt x="883" y="3392"/>
                    <a:pt x="883" y="3392"/>
                  </a:cubicBezTo>
                  <a:cubicBezTo>
                    <a:pt x="895" y="3395"/>
                    <a:pt x="895" y="3395"/>
                    <a:pt x="895" y="3395"/>
                  </a:cubicBezTo>
                  <a:cubicBezTo>
                    <a:pt x="895" y="3395"/>
                    <a:pt x="897" y="3372"/>
                    <a:pt x="904" y="3384"/>
                  </a:cubicBezTo>
                  <a:cubicBezTo>
                    <a:pt x="911" y="3395"/>
                    <a:pt x="902" y="3401"/>
                    <a:pt x="896" y="3405"/>
                  </a:cubicBezTo>
                  <a:cubicBezTo>
                    <a:pt x="890" y="3408"/>
                    <a:pt x="896" y="3416"/>
                    <a:pt x="896" y="3416"/>
                  </a:cubicBezTo>
                  <a:cubicBezTo>
                    <a:pt x="916" y="3417"/>
                    <a:pt x="916" y="3417"/>
                    <a:pt x="916" y="3417"/>
                  </a:cubicBezTo>
                  <a:cubicBezTo>
                    <a:pt x="916" y="3417"/>
                    <a:pt x="917" y="3427"/>
                    <a:pt x="923" y="3432"/>
                  </a:cubicBezTo>
                  <a:cubicBezTo>
                    <a:pt x="929" y="3437"/>
                    <a:pt x="946" y="3446"/>
                    <a:pt x="946" y="3446"/>
                  </a:cubicBezTo>
                  <a:cubicBezTo>
                    <a:pt x="943" y="3424"/>
                    <a:pt x="943" y="3424"/>
                    <a:pt x="943" y="3424"/>
                  </a:cubicBezTo>
                  <a:cubicBezTo>
                    <a:pt x="943" y="3424"/>
                    <a:pt x="964" y="3432"/>
                    <a:pt x="980" y="3443"/>
                  </a:cubicBezTo>
                  <a:cubicBezTo>
                    <a:pt x="995" y="3453"/>
                    <a:pt x="982" y="3463"/>
                    <a:pt x="982" y="3463"/>
                  </a:cubicBezTo>
                  <a:cubicBezTo>
                    <a:pt x="993" y="3470"/>
                    <a:pt x="993" y="3470"/>
                    <a:pt x="993" y="3470"/>
                  </a:cubicBezTo>
                  <a:cubicBezTo>
                    <a:pt x="992" y="3483"/>
                    <a:pt x="992" y="3483"/>
                    <a:pt x="992" y="3483"/>
                  </a:cubicBezTo>
                  <a:cubicBezTo>
                    <a:pt x="1031" y="3483"/>
                    <a:pt x="1031" y="3483"/>
                    <a:pt x="1031" y="3483"/>
                  </a:cubicBezTo>
                  <a:cubicBezTo>
                    <a:pt x="1035" y="3490"/>
                    <a:pt x="1035" y="3490"/>
                    <a:pt x="1035" y="3490"/>
                  </a:cubicBezTo>
                  <a:cubicBezTo>
                    <a:pt x="1015" y="3490"/>
                    <a:pt x="1015" y="3490"/>
                    <a:pt x="1015" y="3490"/>
                  </a:cubicBezTo>
                  <a:cubicBezTo>
                    <a:pt x="1007" y="3498"/>
                    <a:pt x="1007" y="3498"/>
                    <a:pt x="1007" y="3498"/>
                  </a:cubicBezTo>
                  <a:cubicBezTo>
                    <a:pt x="994" y="3499"/>
                    <a:pt x="994" y="3499"/>
                    <a:pt x="994" y="3499"/>
                  </a:cubicBezTo>
                  <a:cubicBezTo>
                    <a:pt x="983" y="3511"/>
                    <a:pt x="983" y="3511"/>
                    <a:pt x="983" y="3511"/>
                  </a:cubicBezTo>
                  <a:cubicBezTo>
                    <a:pt x="1003" y="3514"/>
                    <a:pt x="1003" y="3514"/>
                    <a:pt x="1003" y="3514"/>
                  </a:cubicBezTo>
                  <a:cubicBezTo>
                    <a:pt x="999" y="3524"/>
                    <a:pt x="999" y="3524"/>
                    <a:pt x="999" y="3524"/>
                  </a:cubicBezTo>
                  <a:cubicBezTo>
                    <a:pt x="1015" y="3522"/>
                    <a:pt x="1015" y="3522"/>
                    <a:pt x="1015" y="3522"/>
                  </a:cubicBezTo>
                  <a:cubicBezTo>
                    <a:pt x="1017" y="3509"/>
                    <a:pt x="1017" y="3509"/>
                    <a:pt x="1017" y="3509"/>
                  </a:cubicBezTo>
                  <a:cubicBezTo>
                    <a:pt x="1032" y="3515"/>
                    <a:pt x="1032" y="3515"/>
                    <a:pt x="1032" y="3515"/>
                  </a:cubicBezTo>
                  <a:cubicBezTo>
                    <a:pt x="1032" y="3515"/>
                    <a:pt x="1050" y="3490"/>
                    <a:pt x="1059" y="3497"/>
                  </a:cubicBezTo>
                  <a:cubicBezTo>
                    <a:pt x="1069" y="3504"/>
                    <a:pt x="1040" y="3529"/>
                    <a:pt x="1040" y="3529"/>
                  </a:cubicBezTo>
                  <a:cubicBezTo>
                    <a:pt x="1040" y="3529"/>
                    <a:pt x="1037" y="3522"/>
                    <a:pt x="1028" y="3523"/>
                  </a:cubicBezTo>
                  <a:cubicBezTo>
                    <a:pt x="1020" y="3524"/>
                    <a:pt x="1025" y="3535"/>
                    <a:pt x="1025" y="3535"/>
                  </a:cubicBezTo>
                  <a:cubicBezTo>
                    <a:pt x="1013" y="3535"/>
                    <a:pt x="1013" y="3535"/>
                    <a:pt x="1013" y="3535"/>
                  </a:cubicBezTo>
                  <a:cubicBezTo>
                    <a:pt x="1004" y="3532"/>
                    <a:pt x="992" y="3543"/>
                    <a:pt x="992" y="3543"/>
                  </a:cubicBezTo>
                  <a:cubicBezTo>
                    <a:pt x="1001" y="3549"/>
                    <a:pt x="1001" y="3549"/>
                    <a:pt x="1001" y="3549"/>
                  </a:cubicBezTo>
                  <a:cubicBezTo>
                    <a:pt x="1003" y="3567"/>
                    <a:pt x="1003" y="3567"/>
                    <a:pt x="1003" y="3567"/>
                  </a:cubicBezTo>
                  <a:cubicBezTo>
                    <a:pt x="1023" y="3557"/>
                    <a:pt x="1023" y="3557"/>
                    <a:pt x="1023" y="3557"/>
                  </a:cubicBezTo>
                  <a:cubicBezTo>
                    <a:pt x="1023" y="3557"/>
                    <a:pt x="1028" y="3568"/>
                    <a:pt x="1034" y="3567"/>
                  </a:cubicBezTo>
                  <a:cubicBezTo>
                    <a:pt x="1039" y="3566"/>
                    <a:pt x="1040" y="3546"/>
                    <a:pt x="1049" y="3541"/>
                  </a:cubicBezTo>
                  <a:cubicBezTo>
                    <a:pt x="1058" y="3537"/>
                    <a:pt x="1057" y="3547"/>
                    <a:pt x="1057" y="3547"/>
                  </a:cubicBezTo>
                  <a:cubicBezTo>
                    <a:pt x="1057" y="3547"/>
                    <a:pt x="1072" y="3550"/>
                    <a:pt x="1087" y="3547"/>
                  </a:cubicBezTo>
                  <a:cubicBezTo>
                    <a:pt x="1101" y="3543"/>
                    <a:pt x="1071" y="3521"/>
                    <a:pt x="1071" y="3521"/>
                  </a:cubicBezTo>
                  <a:cubicBezTo>
                    <a:pt x="1071" y="3496"/>
                    <a:pt x="1071" y="3496"/>
                    <a:pt x="1071" y="3496"/>
                  </a:cubicBezTo>
                  <a:cubicBezTo>
                    <a:pt x="1096" y="3494"/>
                    <a:pt x="1096" y="3494"/>
                    <a:pt x="1096" y="3494"/>
                  </a:cubicBezTo>
                  <a:cubicBezTo>
                    <a:pt x="1094" y="3482"/>
                    <a:pt x="1094" y="3482"/>
                    <a:pt x="1094" y="3482"/>
                  </a:cubicBezTo>
                  <a:cubicBezTo>
                    <a:pt x="1110" y="3484"/>
                    <a:pt x="1110" y="3484"/>
                    <a:pt x="1110" y="3484"/>
                  </a:cubicBezTo>
                  <a:cubicBezTo>
                    <a:pt x="1115" y="3472"/>
                    <a:pt x="1115" y="3472"/>
                    <a:pt x="1115" y="3472"/>
                  </a:cubicBezTo>
                  <a:cubicBezTo>
                    <a:pt x="1112" y="3480"/>
                    <a:pt x="1112" y="3480"/>
                    <a:pt x="1112" y="3480"/>
                  </a:cubicBezTo>
                  <a:cubicBezTo>
                    <a:pt x="1117" y="3468"/>
                    <a:pt x="1117" y="3468"/>
                    <a:pt x="1117" y="3468"/>
                  </a:cubicBezTo>
                  <a:cubicBezTo>
                    <a:pt x="1124" y="3458"/>
                    <a:pt x="1153" y="3477"/>
                    <a:pt x="1153" y="3477"/>
                  </a:cubicBezTo>
                  <a:cubicBezTo>
                    <a:pt x="1126" y="3440"/>
                    <a:pt x="1126" y="3440"/>
                    <a:pt x="1126" y="3440"/>
                  </a:cubicBezTo>
                  <a:cubicBezTo>
                    <a:pt x="1113" y="3441"/>
                    <a:pt x="1113" y="3441"/>
                    <a:pt x="1113" y="3441"/>
                  </a:cubicBezTo>
                  <a:cubicBezTo>
                    <a:pt x="1116" y="3431"/>
                    <a:pt x="1116" y="3431"/>
                    <a:pt x="1116" y="3431"/>
                  </a:cubicBezTo>
                  <a:cubicBezTo>
                    <a:pt x="1092" y="3414"/>
                    <a:pt x="1092" y="3414"/>
                    <a:pt x="1092" y="3414"/>
                  </a:cubicBezTo>
                  <a:cubicBezTo>
                    <a:pt x="1093" y="3390"/>
                    <a:pt x="1093" y="3390"/>
                    <a:pt x="1093" y="3390"/>
                  </a:cubicBezTo>
                  <a:cubicBezTo>
                    <a:pt x="1084" y="3386"/>
                    <a:pt x="1084" y="3386"/>
                    <a:pt x="1084" y="3386"/>
                  </a:cubicBezTo>
                  <a:cubicBezTo>
                    <a:pt x="1089" y="3374"/>
                    <a:pt x="1089" y="3374"/>
                    <a:pt x="1089" y="3374"/>
                  </a:cubicBezTo>
                  <a:cubicBezTo>
                    <a:pt x="1089" y="3374"/>
                    <a:pt x="1098" y="3374"/>
                    <a:pt x="1101" y="3366"/>
                  </a:cubicBezTo>
                  <a:cubicBezTo>
                    <a:pt x="1105" y="3358"/>
                    <a:pt x="1075" y="3358"/>
                    <a:pt x="1075" y="3358"/>
                  </a:cubicBezTo>
                  <a:cubicBezTo>
                    <a:pt x="1087" y="3353"/>
                    <a:pt x="1087" y="3353"/>
                    <a:pt x="1087" y="3353"/>
                  </a:cubicBezTo>
                  <a:cubicBezTo>
                    <a:pt x="1083" y="3340"/>
                    <a:pt x="1083" y="3340"/>
                    <a:pt x="1083" y="3340"/>
                  </a:cubicBezTo>
                  <a:cubicBezTo>
                    <a:pt x="1099" y="3357"/>
                    <a:pt x="1099" y="3357"/>
                    <a:pt x="1099" y="3357"/>
                  </a:cubicBezTo>
                  <a:cubicBezTo>
                    <a:pt x="1099" y="3357"/>
                    <a:pt x="1113" y="3367"/>
                    <a:pt x="1123" y="3355"/>
                  </a:cubicBezTo>
                  <a:cubicBezTo>
                    <a:pt x="1133" y="3343"/>
                    <a:pt x="1115" y="3317"/>
                    <a:pt x="1116" y="3303"/>
                  </a:cubicBezTo>
                  <a:cubicBezTo>
                    <a:pt x="1117" y="3290"/>
                    <a:pt x="1160" y="3261"/>
                    <a:pt x="1163" y="3252"/>
                  </a:cubicBezTo>
                  <a:cubicBezTo>
                    <a:pt x="1167" y="3243"/>
                    <a:pt x="1142" y="3243"/>
                    <a:pt x="1142" y="3243"/>
                  </a:cubicBezTo>
                  <a:cubicBezTo>
                    <a:pt x="1158" y="3241"/>
                    <a:pt x="1158" y="3241"/>
                    <a:pt x="1158" y="3241"/>
                  </a:cubicBezTo>
                  <a:cubicBezTo>
                    <a:pt x="1158" y="3241"/>
                    <a:pt x="1159" y="3221"/>
                    <a:pt x="1151" y="3211"/>
                  </a:cubicBezTo>
                  <a:cubicBezTo>
                    <a:pt x="1143" y="3201"/>
                    <a:pt x="1131" y="3206"/>
                    <a:pt x="1131" y="3206"/>
                  </a:cubicBezTo>
                  <a:cubicBezTo>
                    <a:pt x="1119" y="3197"/>
                    <a:pt x="1119" y="3197"/>
                    <a:pt x="1119" y="3197"/>
                  </a:cubicBezTo>
                  <a:cubicBezTo>
                    <a:pt x="1106" y="3197"/>
                    <a:pt x="1106" y="3197"/>
                    <a:pt x="1106" y="3197"/>
                  </a:cubicBezTo>
                  <a:cubicBezTo>
                    <a:pt x="1106" y="3197"/>
                    <a:pt x="1066" y="3180"/>
                    <a:pt x="1054" y="3153"/>
                  </a:cubicBezTo>
                  <a:cubicBezTo>
                    <a:pt x="1041" y="3126"/>
                    <a:pt x="1061" y="3121"/>
                    <a:pt x="1061" y="3121"/>
                  </a:cubicBezTo>
                  <a:cubicBezTo>
                    <a:pt x="1067" y="3104"/>
                    <a:pt x="1067" y="3104"/>
                    <a:pt x="1067" y="3104"/>
                  </a:cubicBezTo>
                  <a:cubicBezTo>
                    <a:pt x="1076" y="3104"/>
                    <a:pt x="1076" y="3104"/>
                    <a:pt x="1076" y="3104"/>
                  </a:cubicBezTo>
                  <a:cubicBezTo>
                    <a:pt x="1082" y="3092"/>
                    <a:pt x="1082" y="3092"/>
                    <a:pt x="1082" y="3092"/>
                  </a:cubicBezTo>
                  <a:cubicBezTo>
                    <a:pt x="1118" y="3091"/>
                    <a:pt x="1118" y="3091"/>
                    <a:pt x="1118" y="3091"/>
                  </a:cubicBezTo>
                  <a:cubicBezTo>
                    <a:pt x="1110" y="3084"/>
                    <a:pt x="1110" y="3084"/>
                    <a:pt x="1110" y="3084"/>
                  </a:cubicBezTo>
                  <a:cubicBezTo>
                    <a:pt x="1109" y="3070"/>
                    <a:pt x="1109" y="3070"/>
                    <a:pt x="1109" y="3070"/>
                  </a:cubicBezTo>
                  <a:cubicBezTo>
                    <a:pt x="1118" y="3069"/>
                    <a:pt x="1118" y="3069"/>
                    <a:pt x="1118" y="3069"/>
                  </a:cubicBezTo>
                  <a:cubicBezTo>
                    <a:pt x="1118" y="3069"/>
                    <a:pt x="1123" y="3050"/>
                    <a:pt x="1115" y="3043"/>
                  </a:cubicBezTo>
                  <a:cubicBezTo>
                    <a:pt x="1107" y="3036"/>
                    <a:pt x="1098" y="3020"/>
                    <a:pt x="1105" y="3004"/>
                  </a:cubicBezTo>
                  <a:cubicBezTo>
                    <a:pt x="1111" y="2989"/>
                    <a:pt x="1131" y="2989"/>
                    <a:pt x="1131" y="2989"/>
                  </a:cubicBezTo>
                  <a:cubicBezTo>
                    <a:pt x="1131" y="2982"/>
                    <a:pt x="1131" y="2982"/>
                    <a:pt x="1131" y="2982"/>
                  </a:cubicBezTo>
                  <a:cubicBezTo>
                    <a:pt x="1131" y="2982"/>
                    <a:pt x="1114" y="2982"/>
                    <a:pt x="1106" y="2977"/>
                  </a:cubicBezTo>
                  <a:cubicBezTo>
                    <a:pt x="1098" y="2973"/>
                    <a:pt x="1107" y="2964"/>
                    <a:pt x="1115" y="2963"/>
                  </a:cubicBezTo>
                  <a:cubicBezTo>
                    <a:pt x="1123" y="2962"/>
                    <a:pt x="1137" y="2979"/>
                    <a:pt x="1144" y="2979"/>
                  </a:cubicBezTo>
                  <a:cubicBezTo>
                    <a:pt x="1151" y="2979"/>
                    <a:pt x="1160" y="2975"/>
                    <a:pt x="1161" y="2965"/>
                  </a:cubicBezTo>
                  <a:cubicBezTo>
                    <a:pt x="1162" y="2955"/>
                    <a:pt x="1149" y="2932"/>
                    <a:pt x="1136" y="2937"/>
                  </a:cubicBezTo>
                  <a:cubicBezTo>
                    <a:pt x="1124" y="2941"/>
                    <a:pt x="1143" y="2951"/>
                    <a:pt x="1131" y="2957"/>
                  </a:cubicBezTo>
                  <a:cubicBezTo>
                    <a:pt x="1118" y="2963"/>
                    <a:pt x="1106" y="2946"/>
                    <a:pt x="1106" y="2946"/>
                  </a:cubicBezTo>
                  <a:cubicBezTo>
                    <a:pt x="1106" y="2946"/>
                    <a:pt x="1082" y="2948"/>
                    <a:pt x="1079" y="2941"/>
                  </a:cubicBezTo>
                  <a:cubicBezTo>
                    <a:pt x="1075" y="2935"/>
                    <a:pt x="1079" y="2907"/>
                    <a:pt x="1079" y="2904"/>
                  </a:cubicBezTo>
                  <a:cubicBezTo>
                    <a:pt x="1079" y="2901"/>
                    <a:pt x="1062" y="2884"/>
                    <a:pt x="1066" y="2869"/>
                  </a:cubicBezTo>
                  <a:cubicBezTo>
                    <a:pt x="1071" y="2855"/>
                    <a:pt x="1084" y="2871"/>
                    <a:pt x="1099" y="2875"/>
                  </a:cubicBezTo>
                  <a:cubicBezTo>
                    <a:pt x="1114" y="2878"/>
                    <a:pt x="1131" y="2891"/>
                    <a:pt x="1140" y="2891"/>
                  </a:cubicBezTo>
                  <a:cubicBezTo>
                    <a:pt x="1149" y="2891"/>
                    <a:pt x="1182" y="2873"/>
                    <a:pt x="1190" y="2867"/>
                  </a:cubicBezTo>
                  <a:cubicBezTo>
                    <a:pt x="1198" y="2861"/>
                    <a:pt x="1165" y="2843"/>
                    <a:pt x="1165" y="2843"/>
                  </a:cubicBezTo>
                  <a:cubicBezTo>
                    <a:pt x="1164" y="2827"/>
                    <a:pt x="1164" y="2827"/>
                    <a:pt x="1164" y="2827"/>
                  </a:cubicBezTo>
                  <a:cubicBezTo>
                    <a:pt x="1164" y="2827"/>
                    <a:pt x="1173" y="2811"/>
                    <a:pt x="1176" y="2800"/>
                  </a:cubicBezTo>
                  <a:cubicBezTo>
                    <a:pt x="1178" y="2790"/>
                    <a:pt x="1155" y="2790"/>
                    <a:pt x="1155" y="2790"/>
                  </a:cubicBezTo>
                  <a:cubicBezTo>
                    <a:pt x="1153" y="2776"/>
                    <a:pt x="1153" y="2776"/>
                    <a:pt x="1153" y="2776"/>
                  </a:cubicBezTo>
                  <a:cubicBezTo>
                    <a:pt x="1153" y="2776"/>
                    <a:pt x="1145" y="2767"/>
                    <a:pt x="1152" y="2759"/>
                  </a:cubicBezTo>
                  <a:cubicBezTo>
                    <a:pt x="1159" y="2751"/>
                    <a:pt x="1169" y="2786"/>
                    <a:pt x="1169" y="2786"/>
                  </a:cubicBezTo>
                  <a:cubicBezTo>
                    <a:pt x="1177" y="2785"/>
                    <a:pt x="1177" y="2785"/>
                    <a:pt x="1177" y="2785"/>
                  </a:cubicBezTo>
                  <a:cubicBezTo>
                    <a:pt x="1172" y="2771"/>
                    <a:pt x="1172" y="2771"/>
                    <a:pt x="1172" y="2771"/>
                  </a:cubicBezTo>
                  <a:cubicBezTo>
                    <a:pt x="1226" y="2778"/>
                    <a:pt x="1226" y="2778"/>
                    <a:pt x="1226" y="2778"/>
                  </a:cubicBezTo>
                  <a:cubicBezTo>
                    <a:pt x="1229" y="2772"/>
                    <a:pt x="1229" y="2772"/>
                    <a:pt x="1229" y="2772"/>
                  </a:cubicBezTo>
                  <a:cubicBezTo>
                    <a:pt x="1229" y="2772"/>
                    <a:pt x="1242" y="2764"/>
                    <a:pt x="1270" y="2761"/>
                  </a:cubicBezTo>
                  <a:cubicBezTo>
                    <a:pt x="1299" y="2758"/>
                    <a:pt x="1351" y="2733"/>
                    <a:pt x="1351" y="2733"/>
                  </a:cubicBezTo>
                  <a:cubicBezTo>
                    <a:pt x="1348" y="2707"/>
                    <a:pt x="1348" y="2707"/>
                    <a:pt x="1348" y="2707"/>
                  </a:cubicBezTo>
                  <a:cubicBezTo>
                    <a:pt x="1363" y="2699"/>
                    <a:pt x="1363" y="2699"/>
                    <a:pt x="1363" y="2699"/>
                  </a:cubicBezTo>
                  <a:cubicBezTo>
                    <a:pt x="1371" y="2666"/>
                    <a:pt x="1371" y="2666"/>
                    <a:pt x="1371" y="2666"/>
                  </a:cubicBezTo>
                  <a:cubicBezTo>
                    <a:pt x="1364" y="2649"/>
                    <a:pt x="1364" y="2649"/>
                    <a:pt x="1364" y="2649"/>
                  </a:cubicBezTo>
                  <a:cubicBezTo>
                    <a:pt x="1364" y="2631"/>
                    <a:pt x="1364" y="2631"/>
                    <a:pt x="1364" y="2631"/>
                  </a:cubicBezTo>
                  <a:cubicBezTo>
                    <a:pt x="1364" y="2631"/>
                    <a:pt x="1353" y="2622"/>
                    <a:pt x="1342" y="2618"/>
                  </a:cubicBezTo>
                  <a:cubicBezTo>
                    <a:pt x="1336" y="2616"/>
                    <a:pt x="1329" y="2621"/>
                    <a:pt x="1324" y="2617"/>
                  </a:cubicBezTo>
                  <a:cubicBezTo>
                    <a:pt x="1316" y="2611"/>
                    <a:pt x="1330" y="2605"/>
                    <a:pt x="1333" y="2600"/>
                  </a:cubicBezTo>
                  <a:cubicBezTo>
                    <a:pt x="1337" y="2593"/>
                    <a:pt x="1332" y="2587"/>
                    <a:pt x="1332" y="2579"/>
                  </a:cubicBezTo>
                  <a:cubicBezTo>
                    <a:pt x="1332" y="2564"/>
                    <a:pt x="1299" y="2559"/>
                    <a:pt x="1276" y="2548"/>
                  </a:cubicBezTo>
                  <a:cubicBezTo>
                    <a:pt x="1253" y="2537"/>
                    <a:pt x="1253" y="2526"/>
                    <a:pt x="1263" y="2512"/>
                  </a:cubicBezTo>
                  <a:cubicBezTo>
                    <a:pt x="1264" y="2511"/>
                    <a:pt x="1264" y="2510"/>
                    <a:pt x="1265" y="2510"/>
                  </a:cubicBezTo>
                  <a:cubicBezTo>
                    <a:pt x="1245" y="2485"/>
                    <a:pt x="1245" y="2485"/>
                    <a:pt x="1245" y="2485"/>
                  </a:cubicBezTo>
                  <a:cubicBezTo>
                    <a:pt x="1265" y="2510"/>
                    <a:pt x="1265" y="2510"/>
                    <a:pt x="1265" y="2510"/>
                  </a:cubicBezTo>
                  <a:cubicBezTo>
                    <a:pt x="1273" y="2504"/>
                    <a:pt x="1287" y="2522"/>
                    <a:pt x="1292" y="2529"/>
                  </a:cubicBezTo>
                  <a:cubicBezTo>
                    <a:pt x="1292" y="2529"/>
                    <a:pt x="1292" y="2529"/>
                    <a:pt x="1292" y="2529"/>
                  </a:cubicBezTo>
                  <a:cubicBezTo>
                    <a:pt x="1293" y="2531"/>
                    <a:pt x="1294" y="2533"/>
                    <a:pt x="1294" y="2533"/>
                  </a:cubicBezTo>
                  <a:cubicBezTo>
                    <a:pt x="1326" y="2533"/>
                    <a:pt x="1326" y="2533"/>
                    <a:pt x="1326" y="2533"/>
                  </a:cubicBezTo>
                  <a:cubicBezTo>
                    <a:pt x="1333" y="2544"/>
                    <a:pt x="1333" y="2544"/>
                    <a:pt x="1333" y="2544"/>
                  </a:cubicBezTo>
                  <a:cubicBezTo>
                    <a:pt x="1333" y="2544"/>
                    <a:pt x="1360" y="2543"/>
                    <a:pt x="1393" y="2548"/>
                  </a:cubicBezTo>
                  <a:cubicBezTo>
                    <a:pt x="1426" y="2553"/>
                    <a:pt x="1445" y="2552"/>
                    <a:pt x="1461" y="2539"/>
                  </a:cubicBezTo>
                  <a:cubicBezTo>
                    <a:pt x="1475" y="2528"/>
                    <a:pt x="1482" y="2498"/>
                    <a:pt x="1484" y="2491"/>
                  </a:cubicBezTo>
                  <a:cubicBezTo>
                    <a:pt x="1484" y="2489"/>
                    <a:pt x="1484" y="2489"/>
                    <a:pt x="1484" y="2489"/>
                  </a:cubicBezTo>
                  <a:cubicBezTo>
                    <a:pt x="1484" y="2489"/>
                    <a:pt x="1507" y="2463"/>
                    <a:pt x="1512" y="2454"/>
                  </a:cubicBezTo>
                  <a:cubicBezTo>
                    <a:pt x="1517" y="2445"/>
                    <a:pt x="1509" y="2424"/>
                    <a:pt x="1509" y="2424"/>
                  </a:cubicBezTo>
                  <a:cubicBezTo>
                    <a:pt x="1521" y="2406"/>
                    <a:pt x="1521" y="2406"/>
                    <a:pt x="1521" y="2406"/>
                  </a:cubicBezTo>
                  <a:cubicBezTo>
                    <a:pt x="1521" y="2406"/>
                    <a:pt x="1511" y="2398"/>
                    <a:pt x="1511" y="2388"/>
                  </a:cubicBezTo>
                  <a:cubicBezTo>
                    <a:pt x="1511" y="2378"/>
                    <a:pt x="1521" y="2377"/>
                    <a:pt x="1521" y="2377"/>
                  </a:cubicBezTo>
                  <a:cubicBezTo>
                    <a:pt x="1523" y="2361"/>
                    <a:pt x="1523" y="2361"/>
                    <a:pt x="1523" y="2361"/>
                  </a:cubicBezTo>
                  <a:cubicBezTo>
                    <a:pt x="1523" y="2361"/>
                    <a:pt x="1535" y="2359"/>
                    <a:pt x="1539" y="2355"/>
                  </a:cubicBezTo>
                  <a:cubicBezTo>
                    <a:pt x="1543" y="2351"/>
                    <a:pt x="1542" y="2337"/>
                    <a:pt x="1542" y="2329"/>
                  </a:cubicBezTo>
                  <a:cubicBezTo>
                    <a:pt x="1542" y="2321"/>
                    <a:pt x="1560" y="2304"/>
                    <a:pt x="1569" y="2302"/>
                  </a:cubicBezTo>
                  <a:cubicBezTo>
                    <a:pt x="1578" y="2300"/>
                    <a:pt x="1575" y="2324"/>
                    <a:pt x="1575" y="2324"/>
                  </a:cubicBezTo>
                  <a:cubicBezTo>
                    <a:pt x="1575" y="2324"/>
                    <a:pt x="1569" y="2334"/>
                    <a:pt x="1566" y="2336"/>
                  </a:cubicBezTo>
                  <a:cubicBezTo>
                    <a:pt x="1563" y="2338"/>
                    <a:pt x="1564" y="2349"/>
                    <a:pt x="1564" y="2349"/>
                  </a:cubicBezTo>
                  <a:cubicBezTo>
                    <a:pt x="1557" y="2353"/>
                    <a:pt x="1557" y="2353"/>
                    <a:pt x="1557" y="2353"/>
                  </a:cubicBezTo>
                  <a:cubicBezTo>
                    <a:pt x="1557" y="2362"/>
                    <a:pt x="1557" y="2362"/>
                    <a:pt x="1557" y="2362"/>
                  </a:cubicBezTo>
                  <a:cubicBezTo>
                    <a:pt x="1540" y="2380"/>
                    <a:pt x="1540" y="2380"/>
                    <a:pt x="1540" y="2380"/>
                  </a:cubicBezTo>
                  <a:cubicBezTo>
                    <a:pt x="1519" y="2395"/>
                    <a:pt x="1519" y="2395"/>
                    <a:pt x="1519" y="2395"/>
                  </a:cubicBezTo>
                  <a:cubicBezTo>
                    <a:pt x="1519" y="2395"/>
                    <a:pt x="1526" y="2401"/>
                    <a:pt x="1533" y="2399"/>
                  </a:cubicBezTo>
                  <a:cubicBezTo>
                    <a:pt x="1538" y="2398"/>
                    <a:pt x="1538" y="2386"/>
                    <a:pt x="1543" y="2383"/>
                  </a:cubicBezTo>
                  <a:cubicBezTo>
                    <a:pt x="1547" y="2379"/>
                    <a:pt x="1554" y="2382"/>
                    <a:pt x="1556" y="2380"/>
                  </a:cubicBezTo>
                  <a:cubicBezTo>
                    <a:pt x="1562" y="2371"/>
                    <a:pt x="1584" y="2337"/>
                    <a:pt x="1589" y="2313"/>
                  </a:cubicBezTo>
                  <a:cubicBezTo>
                    <a:pt x="1594" y="2289"/>
                    <a:pt x="1604" y="2267"/>
                    <a:pt x="1608" y="2253"/>
                  </a:cubicBezTo>
                  <a:cubicBezTo>
                    <a:pt x="1612" y="2239"/>
                    <a:pt x="1640" y="2222"/>
                    <a:pt x="1642" y="2218"/>
                  </a:cubicBezTo>
                  <a:cubicBezTo>
                    <a:pt x="1644" y="2214"/>
                    <a:pt x="1637" y="2204"/>
                    <a:pt x="1637" y="2204"/>
                  </a:cubicBezTo>
                  <a:cubicBezTo>
                    <a:pt x="1650" y="2195"/>
                    <a:pt x="1650" y="2195"/>
                    <a:pt x="1650" y="2195"/>
                  </a:cubicBezTo>
                  <a:cubicBezTo>
                    <a:pt x="1646" y="2171"/>
                    <a:pt x="1646" y="2171"/>
                    <a:pt x="1646" y="2171"/>
                  </a:cubicBezTo>
                  <a:cubicBezTo>
                    <a:pt x="1650" y="2157"/>
                    <a:pt x="1650" y="2157"/>
                    <a:pt x="1650" y="2157"/>
                  </a:cubicBezTo>
                  <a:cubicBezTo>
                    <a:pt x="1641" y="2152"/>
                    <a:pt x="1641" y="2152"/>
                    <a:pt x="1641" y="2152"/>
                  </a:cubicBezTo>
                  <a:cubicBezTo>
                    <a:pt x="1641" y="2152"/>
                    <a:pt x="1648" y="2143"/>
                    <a:pt x="1648" y="2135"/>
                  </a:cubicBezTo>
                  <a:cubicBezTo>
                    <a:pt x="1648" y="2127"/>
                    <a:pt x="1633" y="2121"/>
                    <a:pt x="1633" y="2121"/>
                  </a:cubicBezTo>
                  <a:cubicBezTo>
                    <a:pt x="1632" y="2098"/>
                    <a:pt x="1632" y="2098"/>
                    <a:pt x="1632" y="2098"/>
                  </a:cubicBezTo>
                  <a:cubicBezTo>
                    <a:pt x="1622" y="2087"/>
                    <a:pt x="1622" y="2087"/>
                    <a:pt x="1622" y="2087"/>
                  </a:cubicBezTo>
                  <a:cubicBezTo>
                    <a:pt x="1636" y="2088"/>
                    <a:pt x="1636" y="2088"/>
                    <a:pt x="1636" y="2088"/>
                  </a:cubicBezTo>
                  <a:cubicBezTo>
                    <a:pt x="1635" y="2071"/>
                    <a:pt x="1635" y="2071"/>
                    <a:pt x="1635" y="2071"/>
                  </a:cubicBezTo>
                  <a:cubicBezTo>
                    <a:pt x="1626" y="2066"/>
                    <a:pt x="1626" y="2066"/>
                    <a:pt x="1626" y="2066"/>
                  </a:cubicBezTo>
                  <a:cubicBezTo>
                    <a:pt x="1626" y="2066"/>
                    <a:pt x="1638" y="2063"/>
                    <a:pt x="1638" y="2058"/>
                  </a:cubicBezTo>
                  <a:cubicBezTo>
                    <a:pt x="1638" y="2053"/>
                    <a:pt x="1622" y="2043"/>
                    <a:pt x="1622" y="2043"/>
                  </a:cubicBezTo>
                  <a:cubicBezTo>
                    <a:pt x="1638" y="2032"/>
                    <a:pt x="1638" y="2032"/>
                    <a:pt x="1638" y="2032"/>
                  </a:cubicBezTo>
                  <a:cubicBezTo>
                    <a:pt x="1638" y="2032"/>
                    <a:pt x="1651" y="2046"/>
                    <a:pt x="1657" y="2045"/>
                  </a:cubicBezTo>
                  <a:cubicBezTo>
                    <a:pt x="1663" y="2044"/>
                    <a:pt x="1659" y="2032"/>
                    <a:pt x="1659" y="2032"/>
                  </a:cubicBezTo>
                  <a:cubicBezTo>
                    <a:pt x="1659" y="2032"/>
                    <a:pt x="1659" y="2020"/>
                    <a:pt x="1667" y="2010"/>
                  </a:cubicBezTo>
                  <a:cubicBezTo>
                    <a:pt x="1675" y="2000"/>
                    <a:pt x="1687" y="2003"/>
                    <a:pt x="1693" y="1998"/>
                  </a:cubicBezTo>
                  <a:cubicBezTo>
                    <a:pt x="1699" y="1993"/>
                    <a:pt x="1696" y="1989"/>
                    <a:pt x="1699" y="1982"/>
                  </a:cubicBezTo>
                  <a:cubicBezTo>
                    <a:pt x="1702" y="1975"/>
                    <a:pt x="1720" y="1972"/>
                    <a:pt x="1720" y="1972"/>
                  </a:cubicBezTo>
                  <a:cubicBezTo>
                    <a:pt x="1722" y="1964"/>
                    <a:pt x="1722" y="1964"/>
                    <a:pt x="1722" y="1964"/>
                  </a:cubicBezTo>
                  <a:cubicBezTo>
                    <a:pt x="1722" y="1964"/>
                    <a:pt x="1728" y="1967"/>
                    <a:pt x="1733" y="1966"/>
                  </a:cubicBezTo>
                  <a:cubicBezTo>
                    <a:pt x="1738" y="1965"/>
                    <a:pt x="1737" y="1953"/>
                    <a:pt x="1743" y="1952"/>
                  </a:cubicBezTo>
                  <a:cubicBezTo>
                    <a:pt x="1749" y="1951"/>
                    <a:pt x="1768" y="1954"/>
                    <a:pt x="1768" y="1954"/>
                  </a:cubicBezTo>
                  <a:cubicBezTo>
                    <a:pt x="1772" y="1964"/>
                    <a:pt x="1772" y="1964"/>
                    <a:pt x="1772" y="1964"/>
                  </a:cubicBezTo>
                  <a:cubicBezTo>
                    <a:pt x="1783" y="1962"/>
                    <a:pt x="1783" y="1962"/>
                    <a:pt x="1783" y="1962"/>
                  </a:cubicBezTo>
                  <a:cubicBezTo>
                    <a:pt x="1770" y="1947"/>
                    <a:pt x="1770" y="1947"/>
                    <a:pt x="1770" y="1947"/>
                  </a:cubicBezTo>
                  <a:cubicBezTo>
                    <a:pt x="1770" y="1947"/>
                    <a:pt x="1779" y="1943"/>
                    <a:pt x="1783" y="1938"/>
                  </a:cubicBezTo>
                  <a:cubicBezTo>
                    <a:pt x="1787" y="1933"/>
                    <a:pt x="1809" y="1932"/>
                    <a:pt x="1809" y="1932"/>
                  </a:cubicBezTo>
                  <a:cubicBezTo>
                    <a:pt x="1798" y="1922"/>
                    <a:pt x="1798" y="1922"/>
                    <a:pt x="1798" y="1922"/>
                  </a:cubicBezTo>
                  <a:cubicBezTo>
                    <a:pt x="1798" y="1922"/>
                    <a:pt x="1810" y="1912"/>
                    <a:pt x="1815" y="1912"/>
                  </a:cubicBezTo>
                  <a:cubicBezTo>
                    <a:pt x="1820" y="1912"/>
                    <a:pt x="1816" y="1928"/>
                    <a:pt x="1819" y="1928"/>
                  </a:cubicBezTo>
                  <a:cubicBezTo>
                    <a:pt x="1822" y="1928"/>
                    <a:pt x="1828" y="1911"/>
                    <a:pt x="1828" y="1911"/>
                  </a:cubicBezTo>
                  <a:cubicBezTo>
                    <a:pt x="1853" y="1916"/>
                    <a:pt x="1853" y="1916"/>
                    <a:pt x="1853" y="1916"/>
                  </a:cubicBezTo>
                  <a:cubicBezTo>
                    <a:pt x="1853" y="1916"/>
                    <a:pt x="1858" y="1896"/>
                    <a:pt x="1869" y="1895"/>
                  </a:cubicBezTo>
                  <a:cubicBezTo>
                    <a:pt x="1880" y="1894"/>
                    <a:pt x="1877" y="1916"/>
                    <a:pt x="1877" y="1916"/>
                  </a:cubicBezTo>
                  <a:cubicBezTo>
                    <a:pt x="1922" y="1911"/>
                    <a:pt x="1922" y="1911"/>
                    <a:pt x="1922" y="1911"/>
                  </a:cubicBezTo>
                  <a:cubicBezTo>
                    <a:pt x="1927" y="1899"/>
                    <a:pt x="1927" y="1899"/>
                    <a:pt x="1927" y="1899"/>
                  </a:cubicBezTo>
                  <a:cubicBezTo>
                    <a:pt x="1921" y="1892"/>
                    <a:pt x="1921" y="1892"/>
                    <a:pt x="1921" y="1892"/>
                  </a:cubicBezTo>
                  <a:cubicBezTo>
                    <a:pt x="1921" y="1892"/>
                    <a:pt x="1927" y="1884"/>
                    <a:pt x="1933" y="1875"/>
                  </a:cubicBezTo>
                  <a:cubicBezTo>
                    <a:pt x="1939" y="1866"/>
                    <a:pt x="1969" y="1861"/>
                    <a:pt x="1969" y="1861"/>
                  </a:cubicBezTo>
                  <a:cubicBezTo>
                    <a:pt x="1969" y="1861"/>
                    <a:pt x="1966" y="1848"/>
                    <a:pt x="1966" y="1845"/>
                  </a:cubicBezTo>
                  <a:cubicBezTo>
                    <a:pt x="1966" y="1842"/>
                    <a:pt x="1967" y="1801"/>
                    <a:pt x="1967" y="1801"/>
                  </a:cubicBezTo>
                  <a:cubicBezTo>
                    <a:pt x="1985" y="1781"/>
                    <a:pt x="1985" y="1781"/>
                    <a:pt x="1985" y="1781"/>
                  </a:cubicBezTo>
                  <a:cubicBezTo>
                    <a:pt x="1985" y="1765"/>
                    <a:pt x="1985" y="1765"/>
                    <a:pt x="1985" y="1765"/>
                  </a:cubicBezTo>
                  <a:cubicBezTo>
                    <a:pt x="1998" y="1762"/>
                    <a:pt x="1998" y="1762"/>
                    <a:pt x="1998" y="1762"/>
                  </a:cubicBezTo>
                  <a:cubicBezTo>
                    <a:pt x="1998" y="1740"/>
                    <a:pt x="1998" y="1740"/>
                    <a:pt x="1998" y="1740"/>
                  </a:cubicBezTo>
                  <a:cubicBezTo>
                    <a:pt x="1998" y="1740"/>
                    <a:pt x="2007" y="1735"/>
                    <a:pt x="2011" y="1735"/>
                  </a:cubicBezTo>
                  <a:cubicBezTo>
                    <a:pt x="2015" y="1735"/>
                    <a:pt x="2015" y="1710"/>
                    <a:pt x="2015" y="1710"/>
                  </a:cubicBezTo>
                  <a:cubicBezTo>
                    <a:pt x="2015" y="1710"/>
                    <a:pt x="2009" y="1681"/>
                    <a:pt x="2007" y="1666"/>
                  </a:cubicBezTo>
                  <a:cubicBezTo>
                    <a:pt x="2005" y="1651"/>
                    <a:pt x="2023" y="1639"/>
                    <a:pt x="2030" y="1633"/>
                  </a:cubicBezTo>
                  <a:cubicBezTo>
                    <a:pt x="2037" y="1627"/>
                    <a:pt x="2027" y="1606"/>
                    <a:pt x="2027" y="1606"/>
                  </a:cubicBezTo>
                  <a:cubicBezTo>
                    <a:pt x="2031" y="1568"/>
                    <a:pt x="2031" y="1568"/>
                    <a:pt x="2031" y="1568"/>
                  </a:cubicBezTo>
                  <a:cubicBezTo>
                    <a:pt x="2031" y="1568"/>
                    <a:pt x="2039" y="1538"/>
                    <a:pt x="2038" y="1527"/>
                  </a:cubicBezTo>
                  <a:cubicBezTo>
                    <a:pt x="2037" y="1516"/>
                    <a:pt x="2025" y="1458"/>
                    <a:pt x="2025" y="1458"/>
                  </a:cubicBezTo>
                  <a:cubicBezTo>
                    <a:pt x="2030" y="1434"/>
                    <a:pt x="2030" y="1434"/>
                    <a:pt x="2030" y="1434"/>
                  </a:cubicBezTo>
                  <a:cubicBezTo>
                    <a:pt x="2030" y="1434"/>
                    <a:pt x="2021" y="1403"/>
                    <a:pt x="2024" y="1395"/>
                  </a:cubicBezTo>
                  <a:cubicBezTo>
                    <a:pt x="2027" y="1387"/>
                    <a:pt x="2038" y="1377"/>
                    <a:pt x="2038" y="1377"/>
                  </a:cubicBezTo>
                  <a:cubicBezTo>
                    <a:pt x="2030" y="1365"/>
                    <a:pt x="2030" y="1365"/>
                    <a:pt x="2030" y="1365"/>
                  </a:cubicBezTo>
                  <a:cubicBezTo>
                    <a:pt x="2030" y="1365"/>
                    <a:pt x="2037" y="1355"/>
                    <a:pt x="2041" y="1355"/>
                  </a:cubicBezTo>
                  <a:cubicBezTo>
                    <a:pt x="2045" y="1355"/>
                    <a:pt x="2054" y="1374"/>
                    <a:pt x="2054" y="1374"/>
                  </a:cubicBezTo>
                  <a:cubicBezTo>
                    <a:pt x="2054" y="1374"/>
                    <a:pt x="2076" y="1354"/>
                    <a:pt x="2083" y="1344"/>
                  </a:cubicBezTo>
                  <a:cubicBezTo>
                    <a:pt x="2090" y="1334"/>
                    <a:pt x="2095" y="1290"/>
                    <a:pt x="2095" y="1290"/>
                  </a:cubicBezTo>
                  <a:cubicBezTo>
                    <a:pt x="2095" y="1290"/>
                    <a:pt x="2101" y="1286"/>
                    <a:pt x="2107" y="1282"/>
                  </a:cubicBezTo>
                  <a:cubicBezTo>
                    <a:pt x="2113" y="1278"/>
                    <a:pt x="2118" y="1256"/>
                    <a:pt x="2118" y="1256"/>
                  </a:cubicBezTo>
                  <a:cubicBezTo>
                    <a:pt x="2118" y="1256"/>
                    <a:pt x="2131" y="1249"/>
                    <a:pt x="2138" y="1248"/>
                  </a:cubicBezTo>
                  <a:cubicBezTo>
                    <a:pt x="2145" y="1247"/>
                    <a:pt x="2145" y="1227"/>
                    <a:pt x="2145" y="1227"/>
                  </a:cubicBezTo>
                  <a:cubicBezTo>
                    <a:pt x="2145" y="1227"/>
                    <a:pt x="2159" y="1222"/>
                    <a:pt x="2172" y="1204"/>
                  </a:cubicBezTo>
                  <a:cubicBezTo>
                    <a:pt x="2185" y="1186"/>
                    <a:pt x="2200" y="1139"/>
                    <a:pt x="2200" y="1139"/>
                  </a:cubicBezTo>
                  <a:cubicBezTo>
                    <a:pt x="2200" y="1139"/>
                    <a:pt x="2212" y="1126"/>
                    <a:pt x="2213" y="1120"/>
                  </a:cubicBezTo>
                  <a:cubicBezTo>
                    <a:pt x="2214" y="1114"/>
                    <a:pt x="2208" y="1098"/>
                    <a:pt x="2208" y="1098"/>
                  </a:cubicBezTo>
                  <a:close/>
                  <a:moveTo>
                    <a:pt x="636" y="1571"/>
                  </a:moveTo>
                  <a:cubicBezTo>
                    <a:pt x="630" y="1564"/>
                    <a:pt x="630" y="1564"/>
                    <a:pt x="630" y="1564"/>
                  </a:cubicBezTo>
                  <a:cubicBezTo>
                    <a:pt x="622" y="1555"/>
                    <a:pt x="622" y="1555"/>
                    <a:pt x="622" y="1555"/>
                  </a:cubicBezTo>
                  <a:cubicBezTo>
                    <a:pt x="622" y="1555"/>
                    <a:pt x="612" y="1548"/>
                    <a:pt x="604" y="1544"/>
                  </a:cubicBezTo>
                  <a:cubicBezTo>
                    <a:pt x="596" y="1540"/>
                    <a:pt x="593" y="1532"/>
                    <a:pt x="593" y="1532"/>
                  </a:cubicBezTo>
                  <a:cubicBezTo>
                    <a:pt x="593" y="1532"/>
                    <a:pt x="579" y="1534"/>
                    <a:pt x="575" y="1529"/>
                  </a:cubicBezTo>
                  <a:cubicBezTo>
                    <a:pt x="580" y="1515"/>
                    <a:pt x="580" y="1515"/>
                    <a:pt x="580" y="1515"/>
                  </a:cubicBezTo>
                  <a:cubicBezTo>
                    <a:pt x="580" y="1515"/>
                    <a:pt x="576" y="1500"/>
                    <a:pt x="581" y="1496"/>
                  </a:cubicBezTo>
                  <a:cubicBezTo>
                    <a:pt x="584" y="1493"/>
                    <a:pt x="598" y="1505"/>
                    <a:pt x="607" y="1513"/>
                  </a:cubicBezTo>
                  <a:cubicBezTo>
                    <a:pt x="612" y="1517"/>
                    <a:pt x="615" y="1521"/>
                    <a:pt x="615" y="1521"/>
                  </a:cubicBezTo>
                  <a:cubicBezTo>
                    <a:pt x="630" y="1534"/>
                    <a:pt x="630" y="1534"/>
                    <a:pt x="630" y="1534"/>
                  </a:cubicBezTo>
                  <a:cubicBezTo>
                    <a:pt x="631" y="1546"/>
                    <a:pt x="631" y="1546"/>
                    <a:pt x="631" y="1546"/>
                  </a:cubicBezTo>
                  <a:cubicBezTo>
                    <a:pt x="644" y="1554"/>
                    <a:pt x="644" y="1554"/>
                    <a:pt x="644" y="1554"/>
                  </a:cubicBezTo>
                  <a:lnTo>
                    <a:pt x="636" y="1571"/>
                  </a:lnTo>
                  <a:close/>
                  <a:moveTo>
                    <a:pt x="1500" y="684"/>
                  </a:moveTo>
                  <a:cubicBezTo>
                    <a:pt x="1515" y="679"/>
                    <a:pt x="1515" y="679"/>
                    <a:pt x="1515" y="679"/>
                  </a:cubicBezTo>
                  <a:cubicBezTo>
                    <a:pt x="1503" y="668"/>
                    <a:pt x="1503" y="668"/>
                    <a:pt x="1503" y="668"/>
                  </a:cubicBezTo>
                  <a:cubicBezTo>
                    <a:pt x="1488" y="685"/>
                    <a:pt x="1488" y="685"/>
                    <a:pt x="1488" y="685"/>
                  </a:cubicBezTo>
                  <a:lnTo>
                    <a:pt x="1500" y="684"/>
                  </a:lnTo>
                  <a:close/>
                  <a:moveTo>
                    <a:pt x="1443" y="676"/>
                  </a:moveTo>
                  <a:cubicBezTo>
                    <a:pt x="1430" y="692"/>
                    <a:pt x="1430" y="692"/>
                    <a:pt x="1430" y="692"/>
                  </a:cubicBezTo>
                  <a:cubicBezTo>
                    <a:pt x="1441" y="697"/>
                    <a:pt x="1441" y="697"/>
                    <a:pt x="1441" y="697"/>
                  </a:cubicBezTo>
                  <a:cubicBezTo>
                    <a:pt x="1452" y="680"/>
                    <a:pt x="1452" y="680"/>
                    <a:pt x="1452" y="680"/>
                  </a:cubicBezTo>
                  <a:lnTo>
                    <a:pt x="1443" y="676"/>
                  </a:lnTo>
                  <a:close/>
                  <a:moveTo>
                    <a:pt x="1502" y="692"/>
                  </a:moveTo>
                  <a:cubicBezTo>
                    <a:pt x="1496" y="691"/>
                    <a:pt x="1468" y="684"/>
                    <a:pt x="1458" y="686"/>
                  </a:cubicBezTo>
                  <a:cubicBezTo>
                    <a:pt x="1448" y="688"/>
                    <a:pt x="1459" y="711"/>
                    <a:pt x="1459" y="711"/>
                  </a:cubicBezTo>
                  <a:cubicBezTo>
                    <a:pt x="1448" y="713"/>
                    <a:pt x="1448" y="713"/>
                    <a:pt x="1448" y="713"/>
                  </a:cubicBezTo>
                  <a:cubicBezTo>
                    <a:pt x="1448" y="729"/>
                    <a:pt x="1448" y="729"/>
                    <a:pt x="1448" y="729"/>
                  </a:cubicBezTo>
                  <a:cubicBezTo>
                    <a:pt x="1462" y="735"/>
                    <a:pt x="1462" y="735"/>
                    <a:pt x="1462" y="735"/>
                  </a:cubicBezTo>
                  <a:cubicBezTo>
                    <a:pt x="1452" y="743"/>
                    <a:pt x="1452" y="743"/>
                    <a:pt x="1452" y="743"/>
                  </a:cubicBezTo>
                  <a:cubicBezTo>
                    <a:pt x="1452" y="743"/>
                    <a:pt x="1455" y="759"/>
                    <a:pt x="1461" y="769"/>
                  </a:cubicBezTo>
                  <a:cubicBezTo>
                    <a:pt x="1468" y="779"/>
                    <a:pt x="1488" y="773"/>
                    <a:pt x="1495" y="773"/>
                  </a:cubicBezTo>
                  <a:cubicBezTo>
                    <a:pt x="1501" y="773"/>
                    <a:pt x="1500" y="765"/>
                    <a:pt x="1500" y="765"/>
                  </a:cubicBezTo>
                  <a:cubicBezTo>
                    <a:pt x="1500" y="765"/>
                    <a:pt x="1513" y="761"/>
                    <a:pt x="1524" y="761"/>
                  </a:cubicBezTo>
                  <a:cubicBezTo>
                    <a:pt x="1535" y="761"/>
                    <a:pt x="1542" y="748"/>
                    <a:pt x="1542" y="748"/>
                  </a:cubicBezTo>
                  <a:cubicBezTo>
                    <a:pt x="1551" y="719"/>
                    <a:pt x="1551" y="719"/>
                    <a:pt x="1551" y="719"/>
                  </a:cubicBezTo>
                  <a:cubicBezTo>
                    <a:pt x="1551" y="719"/>
                    <a:pt x="1558" y="705"/>
                    <a:pt x="1557" y="692"/>
                  </a:cubicBezTo>
                  <a:cubicBezTo>
                    <a:pt x="1556" y="679"/>
                    <a:pt x="1536" y="684"/>
                    <a:pt x="1525" y="684"/>
                  </a:cubicBezTo>
                  <a:cubicBezTo>
                    <a:pt x="1525" y="684"/>
                    <a:pt x="1509" y="693"/>
                    <a:pt x="1502" y="692"/>
                  </a:cubicBezTo>
                  <a:close/>
                  <a:moveTo>
                    <a:pt x="739" y="3031"/>
                  </a:moveTo>
                  <a:cubicBezTo>
                    <a:pt x="725" y="3042"/>
                    <a:pt x="732" y="3052"/>
                    <a:pt x="742" y="3049"/>
                  </a:cubicBezTo>
                  <a:cubicBezTo>
                    <a:pt x="754" y="3045"/>
                    <a:pt x="753" y="3021"/>
                    <a:pt x="739" y="3031"/>
                  </a:cubicBezTo>
                  <a:close/>
                  <a:moveTo>
                    <a:pt x="816" y="3374"/>
                  </a:moveTo>
                  <a:cubicBezTo>
                    <a:pt x="827" y="3375"/>
                    <a:pt x="827" y="3375"/>
                    <a:pt x="827" y="3375"/>
                  </a:cubicBezTo>
                  <a:cubicBezTo>
                    <a:pt x="834" y="3397"/>
                    <a:pt x="834" y="3397"/>
                    <a:pt x="834" y="3397"/>
                  </a:cubicBezTo>
                  <a:cubicBezTo>
                    <a:pt x="839" y="3377"/>
                    <a:pt x="839" y="3377"/>
                    <a:pt x="839" y="3377"/>
                  </a:cubicBezTo>
                  <a:cubicBezTo>
                    <a:pt x="840" y="3361"/>
                    <a:pt x="840" y="3361"/>
                    <a:pt x="840" y="3361"/>
                  </a:cubicBezTo>
                  <a:cubicBezTo>
                    <a:pt x="823" y="3356"/>
                    <a:pt x="823" y="3356"/>
                    <a:pt x="823" y="3356"/>
                  </a:cubicBezTo>
                  <a:lnTo>
                    <a:pt x="816" y="3374"/>
                  </a:lnTo>
                  <a:close/>
                  <a:moveTo>
                    <a:pt x="821" y="3349"/>
                  </a:moveTo>
                  <a:cubicBezTo>
                    <a:pt x="826" y="3348"/>
                    <a:pt x="829" y="3339"/>
                    <a:pt x="829" y="3339"/>
                  </a:cubicBezTo>
                  <a:cubicBezTo>
                    <a:pt x="849" y="3356"/>
                    <a:pt x="849" y="3356"/>
                    <a:pt x="849" y="3356"/>
                  </a:cubicBezTo>
                  <a:cubicBezTo>
                    <a:pt x="850" y="3340"/>
                    <a:pt x="850" y="3340"/>
                    <a:pt x="850" y="3340"/>
                  </a:cubicBezTo>
                  <a:cubicBezTo>
                    <a:pt x="830" y="3319"/>
                    <a:pt x="830" y="3319"/>
                    <a:pt x="830" y="3319"/>
                  </a:cubicBezTo>
                  <a:cubicBezTo>
                    <a:pt x="830" y="3319"/>
                    <a:pt x="814" y="3296"/>
                    <a:pt x="814" y="3284"/>
                  </a:cubicBezTo>
                  <a:cubicBezTo>
                    <a:pt x="814" y="3273"/>
                    <a:pt x="803" y="3261"/>
                    <a:pt x="792" y="3255"/>
                  </a:cubicBezTo>
                  <a:cubicBezTo>
                    <a:pt x="782" y="3250"/>
                    <a:pt x="782" y="3261"/>
                    <a:pt x="782" y="3261"/>
                  </a:cubicBezTo>
                  <a:cubicBezTo>
                    <a:pt x="768" y="3257"/>
                    <a:pt x="768" y="3257"/>
                    <a:pt x="768" y="3257"/>
                  </a:cubicBezTo>
                  <a:cubicBezTo>
                    <a:pt x="768" y="3257"/>
                    <a:pt x="753" y="3284"/>
                    <a:pt x="764" y="3284"/>
                  </a:cubicBezTo>
                  <a:cubicBezTo>
                    <a:pt x="774" y="3284"/>
                    <a:pt x="794" y="3284"/>
                    <a:pt x="794" y="3284"/>
                  </a:cubicBezTo>
                  <a:cubicBezTo>
                    <a:pt x="781" y="3310"/>
                    <a:pt x="781" y="3310"/>
                    <a:pt x="781" y="3310"/>
                  </a:cubicBezTo>
                  <a:cubicBezTo>
                    <a:pt x="790" y="3310"/>
                    <a:pt x="790" y="3310"/>
                    <a:pt x="790" y="3310"/>
                  </a:cubicBezTo>
                  <a:cubicBezTo>
                    <a:pt x="804" y="3297"/>
                    <a:pt x="804" y="3297"/>
                    <a:pt x="804" y="3297"/>
                  </a:cubicBezTo>
                  <a:cubicBezTo>
                    <a:pt x="803" y="3313"/>
                    <a:pt x="803" y="3313"/>
                    <a:pt x="803" y="3313"/>
                  </a:cubicBezTo>
                  <a:cubicBezTo>
                    <a:pt x="803" y="3313"/>
                    <a:pt x="817" y="3351"/>
                    <a:pt x="821" y="3349"/>
                  </a:cubicBezTo>
                  <a:close/>
                  <a:moveTo>
                    <a:pt x="729" y="3059"/>
                  </a:moveTo>
                  <a:cubicBezTo>
                    <a:pt x="716" y="3062"/>
                    <a:pt x="716" y="3062"/>
                    <a:pt x="716" y="3062"/>
                  </a:cubicBezTo>
                  <a:cubicBezTo>
                    <a:pt x="723" y="3075"/>
                    <a:pt x="723" y="3075"/>
                    <a:pt x="723" y="3075"/>
                  </a:cubicBezTo>
                  <a:lnTo>
                    <a:pt x="729" y="3059"/>
                  </a:lnTo>
                  <a:close/>
                  <a:moveTo>
                    <a:pt x="736" y="3013"/>
                  </a:moveTo>
                  <a:cubicBezTo>
                    <a:pt x="738" y="2981"/>
                    <a:pt x="738" y="2981"/>
                    <a:pt x="738" y="2981"/>
                  </a:cubicBezTo>
                  <a:cubicBezTo>
                    <a:pt x="717" y="2961"/>
                    <a:pt x="717" y="2961"/>
                    <a:pt x="717" y="2961"/>
                  </a:cubicBezTo>
                  <a:cubicBezTo>
                    <a:pt x="727" y="2951"/>
                    <a:pt x="727" y="2951"/>
                    <a:pt x="727" y="2951"/>
                  </a:cubicBezTo>
                  <a:cubicBezTo>
                    <a:pt x="713" y="2935"/>
                    <a:pt x="713" y="2935"/>
                    <a:pt x="713" y="2935"/>
                  </a:cubicBezTo>
                  <a:cubicBezTo>
                    <a:pt x="690" y="2926"/>
                    <a:pt x="690" y="2926"/>
                    <a:pt x="690" y="2926"/>
                  </a:cubicBezTo>
                  <a:cubicBezTo>
                    <a:pt x="690" y="2926"/>
                    <a:pt x="687" y="2962"/>
                    <a:pt x="696" y="2965"/>
                  </a:cubicBezTo>
                  <a:cubicBezTo>
                    <a:pt x="704" y="2968"/>
                    <a:pt x="710" y="2988"/>
                    <a:pt x="710" y="2988"/>
                  </a:cubicBezTo>
                  <a:cubicBezTo>
                    <a:pt x="706" y="3001"/>
                    <a:pt x="706" y="3001"/>
                    <a:pt x="706" y="3001"/>
                  </a:cubicBezTo>
                  <a:lnTo>
                    <a:pt x="736" y="3013"/>
                  </a:lnTo>
                  <a:close/>
                  <a:moveTo>
                    <a:pt x="736" y="3075"/>
                  </a:moveTo>
                  <a:cubicBezTo>
                    <a:pt x="743" y="3083"/>
                    <a:pt x="743" y="3083"/>
                    <a:pt x="743" y="3083"/>
                  </a:cubicBezTo>
                  <a:cubicBezTo>
                    <a:pt x="761" y="3083"/>
                    <a:pt x="761" y="3083"/>
                    <a:pt x="761" y="3083"/>
                  </a:cubicBezTo>
                  <a:cubicBezTo>
                    <a:pt x="768" y="3070"/>
                    <a:pt x="768" y="3070"/>
                    <a:pt x="768" y="3070"/>
                  </a:cubicBezTo>
                  <a:cubicBezTo>
                    <a:pt x="749" y="3075"/>
                    <a:pt x="749" y="3075"/>
                    <a:pt x="749" y="3075"/>
                  </a:cubicBezTo>
                  <a:lnTo>
                    <a:pt x="736" y="3075"/>
                  </a:lnTo>
                  <a:close/>
                  <a:moveTo>
                    <a:pt x="759" y="3105"/>
                  </a:moveTo>
                  <a:cubicBezTo>
                    <a:pt x="761" y="3117"/>
                    <a:pt x="761" y="3117"/>
                    <a:pt x="761" y="3117"/>
                  </a:cubicBezTo>
                  <a:cubicBezTo>
                    <a:pt x="777" y="3127"/>
                    <a:pt x="777" y="3127"/>
                    <a:pt x="777" y="3127"/>
                  </a:cubicBezTo>
                  <a:cubicBezTo>
                    <a:pt x="777" y="3111"/>
                    <a:pt x="777" y="3111"/>
                    <a:pt x="777" y="3111"/>
                  </a:cubicBezTo>
                  <a:cubicBezTo>
                    <a:pt x="768" y="3095"/>
                    <a:pt x="768" y="3095"/>
                    <a:pt x="768" y="3095"/>
                  </a:cubicBezTo>
                  <a:cubicBezTo>
                    <a:pt x="746" y="3096"/>
                    <a:pt x="746" y="3096"/>
                    <a:pt x="746" y="3096"/>
                  </a:cubicBezTo>
                  <a:lnTo>
                    <a:pt x="759" y="3105"/>
                  </a:lnTo>
                  <a:close/>
                  <a:moveTo>
                    <a:pt x="941" y="3508"/>
                  </a:moveTo>
                  <a:cubicBezTo>
                    <a:pt x="918" y="3495"/>
                    <a:pt x="918" y="3495"/>
                    <a:pt x="918" y="3495"/>
                  </a:cubicBezTo>
                  <a:cubicBezTo>
                    <a:pt x="935" y="3514"/>
                    <a:pt x="935" y="3514"/>
                    <a:pt x="935" y="3514"/>
                  </a:cubicBezTo>
                  <a:cubicBezTo>
                    <a:pt x="966" y="3518"/>
                    <a:pt x="966" y="3518"/>
                    <a:pt x="966" y="3518"/>
                  </a:cubicBezTo>
                  <a:cubicBezTo>
                    <a:pt x="977" y="3525"/>
                    <a:pt x="977" y="3525"/>
                    <a:pt x="977" y="3525"/>
                  </a:cubicBezTo>
                  <a:cubicBezTo>
                    <a:pt x="966" y="3511"/>
                    <a:pt x="966" y="3511"/>
                    <a:pt x="966" y="3511"/>
                  </a:cubicBezTo>
                  <a:lnTo>
                    <a:pt x="941" y="3508"/>
                  </a:lnTo>
                  <a:close/>
                  <a:moveTo>
                    <a:pt x="1211" y="3619"/>
                  </a:moveTo>
                  <a:cubicBezTo>
                    <a:pt x="1217" y="3613"/>
                    <a:pt x="1217" y="3613"/>
                    <a:pt x="1217" y="3613"/>
                  </a:cubicBezTo>
                  <a:cubicBezTo>
                    <a:pt x="1190" y="3610"/>
                    <a:pt x="1190" y="3610"/>
                    <a:pt x="1190" y="3610"/>
                  </a:cubicBezTo>
                  <a:cubicBezTo>
                    <a:pt x="1166" y="3610"/>
                    <a:pt x="1166" y="3610"/>
                    <a:pt x="1166" y="3610"/>
                  </a:cubicBezTo>
                  <a:cubicBezTo>
                    <a:pt x="1175" y="3634"/>
                    <a:pt x="1175" y="3634"/>
                    <a:pt x="1175" y="3634"/>
                  </a:cubicBezTo>
                  <a:cubicBezTo>
                    <a:pt x="1198" y="3636"/>
                    <a:pt x="1198" y="3636"/>
                    <a:pt x="1198" y="3636"/>
                  </a:cubicBezTo>
                  <a:cubicBezTo>
                    <a:pt x="1192" y="3626"/>
                    <a:pt x="1192" y="3626"/>
                    <a:pt x="1192" y="3626"/>
                  </a:cubicBezTo>
                  <a:cubicBezTo>
                    <a:pt x="1198" y="3622"/>
                    <a:pt x="1198" y="3622"/>
                    <a:pt x="1198" y="3622"/>
                  </a:cubicBezTo>
                  <a:cubicBezTo>
                    <a:pt x="1205" y="3632"/>
                    <a:pt x="1205" y="3632"/>
                    <a:pt x="1205" y="3632"/>
                  </a:cubicBezTo>
                  <a:cubicBezTo>
                    <a:pt x="1236" y="3632"/>
                    <a:pt x="1236" y="3632"/>
                    <a:pt x="1236" y="3632"/>
                  </a:cubicBezTo>
                  <a:cubicBezTo>
                    <a:pt x="1246" y="3644"/>
                    <a:pt x="1246" y="3644"/>
                    <a:pt x="1246" y="3644"/>
                  </a:cubicBezTo>
                  <a:cubicBezTo>
                    <a:pt x="1259" y="3644"/>
                    <a:pt x="1259" y="3644"/>
                    <a:pt x="1259" y="3644"/>
                  </a:cubicBezTo>
                  <a:cubicBezTo>
                    <a:pt x="1239" y="3623"/>
                    <a:pt x="1239" y="3623"/>
                    <a:pt x="1239" y="3623"/>
                  </a:cubicBezTo>
                  <a:lnTo>
                    <a:pt x="1211" y="3619"/>
                  </a:lnTo>
                  <a:close/>
                  <a:moveTo>
                    <a:pt x="1110" y="3589"/>
                  </a:moveTo>
                  <a:cubicBezTo>
                    <a:pt x="1068" y="3584"/>
                    <a:pt x="1068" y="3584"/>
                    <a:pt x="1068" y="3584"/>
                  </a:cubicBezTo>
                  <a:cubicBezTo>
                    <a:pt x="1073" y="3596"/>
                    <a:pt x="1073" y="3596"/>
                    <a:pt x="1073" y="3596"/>
                  </a:cubicBezTo>
                  <a:cubicBezTo>
                    <a:pt x="1100" y="3595"/>
                    <a:pt x="1100" y="3595"/>
                    <a:pt x="1100" y="3595"/>
                  </a:cubicBezTo>
                  <a:cubicBezTo>
                    <a:pt x="1110" y="3609"/>
                    <a:pt x="1110" y="3609"/>
                    <a:pt x="1110" y="3609"/>
                  </a:cubicBezTo>
                  <a:cubicBezTo>
                    <a:pt x="1148" y="3625"/>
                    <a:pt x="1148" y="3625"/>
                    <a:pt x="1148" y="3625"/>
                  </a:cubicBezTo>
                  <a:cubicBezTo>
                    <a:pt x="1125" y="3605"/>
                    <a:pt x="1125" y="3605"/>
                    <a:pt x="1125" y="3605"/>
                  </a:cubicBezTo>
                  <a:lnTo>
                    <a:pt x="1110" y="3589"/>
                  </a:lnTo>
                  <a:close/>
                  <a:moveTo>
                    <a:pt x="1231" y="3615"/>
                  </a:moveTo>
                  <a:cubicBezTo>
                    <a:pt x="1249" y="3625"/>
                    <a:pt x="1249" y="3625"/>
                    <a:pt x="1249" y="3625"/>
                  </a:cubicBezTo>
                  <a:cubicBezTo>
                    <a:pt x="1285" y="3628"/>
                    <a:pt x="1285" y="3628"/>
                    <a:pt x="1285" y="3628"/>
                  </a:cubicBezTo>
                  <a:cubicBezTo>
                    <a:pt x="1266" y="3610"/>
                    <a:pt x="1266" y="3610"/>
                    <a:pt x="1266" y="3610"/>
                  </a:cubicBezTo>
                  <a:lnTo>
                    <a:pt x="1231" y="3615"/>
                  </a:lnTo>
                  <a:close/>
                  <a:moveTo>
                    <a:pt x="1107" y="3546"/>
                  </a:moveTo>
                  <a:cubicBezTo>
                    <a:pt x="1099" y="3557"/>
                    <a:pt x="1099" y="3557"/>
                    <a:pt x="1099" y="3557"/>
                  </a:cubicBezTo>
                  <a:cubicBezTo>
                    <a:pt x="1103" y="3577"/>
                    <a:pt x="1103" y="3577"/>
                    <a:pt x="1103" y="3577"/>
                  </a:cubicBezTo>
                  <a:cubicBezTo>
                    <a:pt x="1119" y="3571"/>
                    <a:pt x="1119" y="3571"/>
                    <a:pt x="1119" y="3571"/>
                  </a:cubicBezTo>
                  <a:lnTo>
                    <a:pt x="1107" y="3546"/>
                  </a:lnTo>
                  <a:close/>
                  <a:moveTo>
                    <a:pt x="1198" y="3525"/>
                  </a:moveTo>
                  <a:cubicBezTo>
                    <a:pt x="1175" y="3525"/>
                    <a:pt x="1175" y="3525"/>
                    <a:pt x="1175" y="3525"/>
                  </a:cubicBezTo>
                  <a:cubicBezTo>
                    <a:pt x="1179" y="3514"/>
                    <a:pt x="1179" y="3514"/>
                    <a:pt x="1179" y="3514"/>
                  </a:cubicBezTo>
                  <a:cubicBezTo>
                    <a:pt x="1153" y="3488"/>
                    <a:pt x="1153" y="3488"/>
                    <a:pt x="1153" y="3488"/>
                  </a:cubicBezTo>
                  <a:cubicBezTo>
                    <a:pt x="1132" y="3494"/>
                    <a:pt x="1132" y="3494"/>
                    <a:pt x="1132" y="3494"/>
                  </a:cubicBezTo>
                  <a:cubicBezTo>
                    <a:pt x="1123" y="3486"/>
                    <a:pt x="1123" y="3486"/>
                    <a:pt x="1123" y="3486"/>
                  </a:cubicBezTo>
                  <a:cubicBezTo>
                    <a:pt x="1116" y="3498"/>
                    <a:pt x="1116" y="3498"/>
                    <a:pt x="1116" y="3498"/>
                  </a:cubicBezTo>
                  <a:cubicBezTo>
                    <a:pt x="1103" y="3501"/>
                    <a:pt x="1103" y="3501"/>
                    <a:pt x="1103" y="3501"/>
                  </a:cubicBezTo>
                  <a:cubicBezTo>
                    <a:pt x="1104" y="3512"/>
                    <a:pt x="1104" y="3512"/>
                    <a:pt x="1104" y="3512"/>
                  </a:cubicBezTo>
                  <a:cubicBezTo>
                    <a:pt x="1093" y="3514"/>
                    <a:pt x="1093" y="3514"/>
                    <a:pt x="1093" y="3514"/>
                  </a:cubicBezTo>
                  <a:cubicBezTo>
                    <a:pt x="1094" y="3532"/>
                    <a:pt x="1094" y="3532"/>
                    <a:pt x="1094" y="3532"/>
                  </a:cubicBezTo>
                  <a:cubicBezTo>
                    <a:pt x="1107" y="3545"/>
                    <a:pt x="1130" y="3522"/>
                    <a:pt x="1130" y="3522"/>
                  </a:cubicBezTo>
                  <a:cubicBezTo>
                    <a:pt x="1145" y="3528"/>
                    <a:pt x="1145" y="3528"/>
                    <a:pt x="1145" y="3528"/>
                  </a:cubicBezTo>
                  <a:cubicBezTo>
                    <a:pt x="1145" y="3541"/>
                    <a:pt x="1145" y="3541"/>
                    <a:pt x="1145" y="3541"/>
                  </a:cubicBezTo>
                  <a:cubicBezTo>
                    <a:pt x="1145" y="3541"/>
                    <a:pt x="1114" y="3556"/>
                    <a:pt x="1125" y="3560"/>
                  </a:cubicBezTo>
                  <a:cubicBezTo>
                    <a:pt x="1135" y="3564"/>
                    <a:pt x="1188" y="3582"/>
                    <a:pt x="1188" y="3582"/>
                  </a:cubicBezTo>
                  <a:cubicBezTo>
                    <a:pt x="1178" y="3596"/>
                    <a:pt x="1178" y="3596"/>
                    <a:pt x="1178" y="3596"/>
                  </a:cubicBezTo>
                  <a:cubicBezTo>
                    <a:pt x="1178" y="3596"/>
                    <a:pt x="1175" y="3583"/>
                    <a:pt x="1165" y="3583"/>
                  </a:cubicBezTo>
                  <a:cubicBezTo>
                    <a:pt x="1155" y="3583"/>
                    <a:pt x="1152" y="3590"/>
                    <a:pt x="1152" y="3590"/>
                  </a:cubicBezTo>
                  <a:cubicBezTo>
                    <a:pt x="1140" y="3576"/>
                    <a:pt x="1140" y="3576"/>
                    <a:pt x="1140" y="3576"/>
                  </a:cubicBezTo>
                  <a:cubicBezTo>
                    <a:pt x="1129" y="3580"/>
                    <a:pt x="1129" y="3580"/>
                    <a:pt x="1129" y="3580"/>
                  </a:cubicBezTo>
                  <a:cubicBezTo>
                    <a:pt x="1138" y="3587"/>
                    <a:pt x="1138" y="3587"/>
                    <a:pt x="1138" y="3587"/>
                  </a:cubicBezTo>
                  <a:cubicBezTo>
                    <a:pt x="1117" y="3584"/>
                    <a:pt x="1117" y="3584"/>
                    <a:pt x="1117" y="3584"/>
                  </a:cubicBezTo>
                  <a:cubicBezTo>
                    <a:pt x="1117" y="3584"/>
                    <a:pt x="1123" y="3600"/>
                    <a:pt x="1139" y="3600"/>
                  </a:cubicBezTo>
                  <a:cubicBezTo>
                    <a:pt x="1155" y="3600"/>
                    <a:pt x="1168" y="3600"/>
                    <a:pt x="1168" y="3600"/>
                  </a:cubicBezTo>
                  <a:cubicBezTo>
                    <a:pt x="1168" y="3600"/>
                    <a:pt x="1184" y="3606"/>
                    <a:pt x="1194" y="3605"/>
                  </a:cubicBezTo>
                  <a:cubicBezTo>
                    <a:pt x="1204" y="3603"/>
                    <a:pt x="1249" y="3603"/>
                    <a:pt x="1263" y="3603"/>
                  </a:cubicBezTo>
                  <a:cubicBezTo>
                    <a:pt x="1278" y="3603"/>
                    <a:pt x="1298" y="3616"/>
                    <a:pt x="1298" y="3616"/>
                  </a:cubicBezTo>
                  <a:cubicBezTo>
                    <a:pt x="1319" y="3605"/>
                    <a:pt x="1319" y="3605"/>
                    <a:pt x="1319" y="3605"/>
                  </a:cubicBezTo>
                  <a:cubicBezTo>
                    <a:pt x="1331" y="3609"/>
                    <a:pt x="1331" y="3609"/>
                    <a:pt x="1331" y="3609"/>
                  </a:cubicBezTo>
                  <a:cubicBezTo>
                    <a:pt x="1343" y="3608"/>
                    <a:pt x="1343" y="3608"/>
                    <a:pt x="1343" y="3608"/>
                  </a:cubicBezTo>
                  <a:cubicBezTo>
                    <a:pt x="1344" y="3592"/>
                    <a:pt x="1344" y="3592"/>
                    <a:pt x="1344" y="3592"/>
                  </a:cubicBezTo>
                  <a:cubicBezTo>
                    <a:pt x="1344" y="3592"/>
                    <a:pt x="1302" y="3590"/>
                    <a:pt x="1250" y="3564"/>
                  </a:cubicBezTo>
                  <a:cubicBezTo>
                    <a:pt x="1198" y="3538"/>
                    <a:pt x="1198" y="3525"/>
                    <a:pt x="1198" y="3525"/>
                  </a:cubicBezTo>
                  <a:close/>
                  <a:moveTo>
                    <a:pt x="785" y="3085"/>
                  </a:moveTo>
                  <a:cubicBezTo>
                    <a:pt x="785" y="3085"/>
                    <a:pt x="817" y="3066"/>
                    <a:pt x="795" y="3062"/>
                  </a:cubicBezTo>
                  <a:cubicBezTo>
                    <a:pt x="774" y="3057"/>
                    <a:pt x="772" y="3085"/>
                    <a:pt x="785" y="3085"/>
                  </a:cubicBezTo>
                  <a:close/>
                  <a:moveTo>
                    <a:pt x="869" y="3449"/>
                  </a:moveTo>
                  <a:cubicBezTo>
                    <a:pt x="892" y="3470"/>
                    <a:pt x="892" y="3470"/>
                    <a:pt x="892" y="3470"/>
                  </a:cubicBezTo>
                  <a:cubicBezTo>
                    <a:pt x="899" y="3463"/>
                    <a:pt x="899" y="3463"/>
                    <a:pt x="899" y="3463"/>
                  </a:cubicBezTo>
                  <a:cubicBezTo>
                    <a:pt x="879" y="3440"/>
                    <a:pt x="879" y="3440"/>
                    <a:pt x="879" y="3440"/>
                  </a:cubicBezTo>
                  <a:lnTo>
                    <a:pt x="869" y="3449"/>
                  </a:lnTo>
                  <a:close/>
                  <a:moveTo>
                    <a:pt x="1088" y="3576"/>
                  </a:moveTo>
                  <a:cubicBezTo>
                    <a:pt x="1086" y="3564"/>
                    <a:pt x="1086" y="3564"/>
                    <a:pt x="1086" y="3564"/>
                  </a:cubicBezTo>
                  <a:cubicBezTo>
                    <a:pt x="1052" y="3556"/>
                    <a:pt x="1052" y="3556"/>
                    <a:pt x="1052" y="3556"/>
                  </a:cubicBezTo>
                  <a:cubicBezTo>
                    <a:pt x="1044" y="3567"/>
                    <a:pt x="1044" y="3567"/>
                    <a:pt x="1044" y="3567"/>
                  </a:cubicBezTo>
                  <a:cubicBezTo>
                    <a:pt x="1045" y="3580"/>
                    <a:pt x="1045" y="3580"/>
                    <a:pt x="1045" y="3580"/>
                  </a:cubicBezTo>
                  <a:cubicBezTo>
                    <a:pt x="1068" y="3571"/>
                    <a:pt x="1068" y="3571"/>
                    <a:pt x="1068" y="3571"/>
                  </a:cubicBezTo>
                  <a:lnTo>
                    <a:pt x="1088" y="3576"/>
                  </a:lnTo>
                  <a:close/>
                  <a:moveTo>
                    <a:pt x="915" y="3442"/>
                  </a:moveTo>
                  <a:cubicBezTo>
                    <a:pt x="908" y="3436"/>
                    <a:pt x="908" y="3436"/>
                    <a:pt x="908" y="3436"/>
                  </a:cubicBezTo>
                  <a:cubicBezTo>
                    <a:pt x="902" y="3446"/>
                    <a:pt x="902" y="3446"/>
                    <a:pt x="902" y="3446"/>
                  </a:cubicBezTo>
                  <a:cubicBezTo>
                    <a:pt x="909" y="3455"/>
                    <a:pt x="909" y="3455"/>
                    <a:pt x="909" y="3455"/>
                  </a:cubicBezTo>
                  <a:lnTo>
                    <a:pt x="915" y="3442"/>
                  </a:lnTo>
                  <a:close/>
                  <a:moveTo>
                    <a:pt x="876" y="3427"/>
                  </a:moveTo>
                  <a:cubicBezTo>
                    <a:pt x="879" y="3410"/>
                    <a:pt x="879" y="3410"/>
                    <a:pt x="879" y="3410"/>
                  </a:cubicBezTo>
                  <a:cubicBezTo>
                    <a:pt x="876" y="3385"/>
                    <a:pt x="876" y="3385"/>
                    <a:pt x="876" y="3385"/>
                  </a:cubicBezTo>
                  <a:cubicBezTo>
                    <a:pt x="865" y="3381"/>
                    <a:pt x="865" y="3381"/>
                    <a:pt x="865" y="3381"/>
                  </a:cubicBezTo>
                  <a:cubicBezTo>
                    <a:pt x="865" y="3392"/>
                    <a:pt x="865" y="3392"/>
                    <a:pt x="865" y="3392"/>
                  </a:cubicBezTo>
                  <a:cubicBezTo>
                    <a:pt x="843" y="3388"/>
                    <a:pt x="843" y="3388"/>
                    <a:pt x="843" y="3388"/>
                  </a:cubicBezTo>
                  <a:cubicBezTo>
                    <a:pt x="860" y="3411"/>
                    <a:pt x="860" y="3411"/>
                    <a:pt x="860" y="3411"/>
                  </a:cubicBezTo>
                  <a:cubicBezTo>
                    <a:pt x="856" y="3440"/>
                    <a:pt x="856" y="3440"/>
                    <a:pt x="856" y="3440"/>
                  </a:cubicBezTo>
                  <a:lnTo>
                    <a:pt x="876" y="3427"/>
                  </a:lnTo>
                  <a:close/>
                  <a:moveTo>
                    <a:pt x="941" y="3457"/>
                  </a:moveTo>
                  <a:cubicBezTo>
                    <a:pt x="928" y="3444"/>
                    <a:pt x="928" y="3444"/>
                    <a:pt x="928" y="3444"/>
                  </a:cubicBezTo>
                  <a:cubicBezTo>
                    <a:pt x="924" y="3466"/>
                    <a:pt x="924" y="3466"/>
                    <a:pt x="924" y="3466"/>
                  </a:cubicBezTo>
                  <a:cubicBezTo>
                    <a:pt x="909" y="3470"/>
                    <a:pt x="909" y="3470"/>
                    <a:pt x="909" y="3470"/>
                  </a:cubicBezTo>
                  <a:cubicBezTo>
                    <a:pt x="938" y="3482"/>
                    <a:pt x="938" y="3482"/>
                    <a:pt x="938" y="3482"/>
                  </a:cubicBezTo>
                  <a:lnTo>
                    <a:pt x="941" y="3457"/>
                  </a:lnTo>
                  <a:close/>
                  <a:moveTo>
                    <a:pt x="980" y="3470"/>
                  </a:moveTo>
                  <a:cubicBezTo>
                    <a:pt x="980" y="3470"/>
                    <a:pt x="954" y="3457"/>
                    <a:pt x="951" y="3469"/>
                  </a:cubicBezTo>
                  <a:cubicBezTo>
                    <a:pt x="948" y="3481"/>
                    <a:pt x="944" y="3496"/>
                    <a:pt x="948" y="3496"/>
                  </a:cubicBezTo>
                  <a:cubicBezTo>
                    <a:pt x="953" y="3496"/>
                    <a:pt x="970" y="3489"/>
                    <a:pt x="970" y="3489"/>
                  </a:cubicBezTo>
                  <a:cubicBezTo>
                    <a:pt x="972" y="3505"/>
                    <a:pt x="972" y="3505"/>
                    <a:pt x="972" y="3505"/>
                  </a:cubicBezTo>
                  <a:cubicBezTo>
                    <a:pt x="993" y="3495"/>
                    <a:pt x="993" y="3495"/>
                    <a:pt x="993" y="3495"/>
                  </a:cubicBezTo>
                  <a:cubicBezTo>
                    <a:pt x="982" y="3485"/>
                    <a:pt x="982" y="3485"/>
                    <a:pt x="982" y="3485"/>
                  </a:cubicBezTo>
                  <a:cubicBezTo>
                    <a:pt x="986" y="3473"/>
                    <a:pt x="986" y="3473"/>
                    <a:pt x="986" y="3473"/>
                  </a:cubicBezTo>
                  <a:lnTo>
                    <a:pt x="980" y="3470"/>
                  </a:lnTo>
                  <a:close/>
                </a:path>
              </a:pathLst>
            </a:custGeom>
            <a:grpFill/>
            <a:ln w="3175">
              <a:solidFill>
                <a:schemeClr val="accent6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latin typeface="+mj-lt"/>
                <a:cs typeface="Calibri" pitchFamily="34" charset="0"/>
              </a:endParaRPr>
            </a:p>
          </p:txBody>
        </p:sp>
        <p:sp>
          <p:nvSpPr>
            <p:cNvPr id="23" name="Nordamerika">
              <a:extLst>
                <a:ext uri="{FF2B5EF4-FFF2-40B4-BE49-F238E27FC236}">
                  <a16:creationId xmlns:a16="http://schemas.microsoft.com/office/drawing/2014/main" id="{27F122CD-200A-482F-A392-EE3AF013E126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342680" y="1533298"/>
              <a:ext cx="4257708" cy="2469322"/>
            </a:xfrm>
            <a:custGeom>
              <a:avLst/>
              <a:gdLst>
                <a:gd name="T0" fmla="*/ 2147483647 w 6584"/>
                <a:gd name="T1" fmla="*/ 2147483647 h 3814"/>
                <a:gd name="T2" fmla="*/ 2147483647 w 6584"/>
                <a:gd name="T3" fmla="*/ 2147483647 h 3814"/>
                <a:gd name="T4" fmla="*/ 2147483647 w 6584"/>
                <a:gd name="T5" fmla="*/ 2147483647 h 3814"/>
                <a:gd name="T6" fmla="*/ 2147483647 w 6584"/>
                <a:gd name="T7" fmla="*/ 2147483647 h 3814"/>
                <a:gd name="T8" fmla="*/ 2147483647 w 6584"/>
                <a:gd name="T9" fmla="*/ 2147483647 h 3814"/>
                <a:gd name="T10" fmla="*/ 2147483647 w 6584"/>
                <a:gd name="T11" fmla="*/ 2147483647 h 3814"/>
                <a:gd name="T12" fmla="*/ 2147483647 w 6584"/>
                <a:gd name="T13" fmla="*/ 2147483647 h 3814"/>
                <a:gd name="T14" fmla="*/ 2147483647 w 6584"/>
                <a:gd name="T15" fmla="*/ 2147483647 h 3814"/>
                <a:gd name="T16" fmla="*/ 2147483647 w 6584"/>
                <a:gd name="T17" fmla="*/ 2147483647 h 3814"/>
                <a:gd name="T18" fmla="*/ 2147483647 w 6584"/>
                <a:gd name="T19" fmla="*/ 2147483647 h 3814"/>
                <a:gd name="T20" fmla="*/ 2147483647 w 6584"/>
                <a:gd name="T21" fmla="*/ 2147483647 h 3814"/>
                <a:gd name="T22" fmla="*/ 2147483647 w 6584"/>
                <a:gd name="T23" fmla="*/ 2147483647 h 3814"/>
                <a:gd name="T24" fmla="*/ 2147483647 w 6584"/>
                <a:gd name="T25" fmla="*/ 2147483647 h 3814"/>
                <a:gd name="T26" fmla="*/ 2147483647 w 6584"/>
                <a:gd name="T27" fmla="*/ 2147483647 h 3814"/>
                <a:gd name="T28" fmla="*/ 2147483647 w 6584"/>
                <a:gd name="T29" fmla="*/ 2147483647 h 3814"/>
                <a:gd name="T30" fmla="*/ 2147483647 w 6584"/>
                <a:gd name="T31" fmla="*/ 2147483647 h 3814"/>
                <a:gd name="T32" fmla="*/ 2147483647 w 6584"/>
                <a:gd name="T33" fmla="*/ 2147483647 h 3814"/>
                <a:gd name="T34" fmla="*/ 2147483647 w 6584"/>
                <a:gd name="T35" fmla="*/ 2147483647 h 3814"/>
                <a:gd name="T36" fmla="*/ 2147483647 w 6584"/>
                <a:gd name="T37" fmla="*/ 2147483647 h 3814"/>
                <a:gd name="T38" fmla="*/ 2147483647 w 6584"/>
                <a:gd name="T39" fmla="*/ 2147483647 h 3814"/>
                <a:gd name="T40" fmla="*/ 2147483647 w 6584"/>
                <a:gd name="T41" fmla="*/ 2147483647 h 3814"/>
                <a:gd name="T42" fmla="*/ 2147483647 w 6584"/>
                <a:gd name="T43" fmla="*/ 2147483647 h 3814"/>
                <a:gd name="T44" fmla="*/ 2147483647 w 6584"/>
                <a:gd name="T45" fmla="*/ 2147483647 h 3814"/>
                <a:gd name="T46" fmla="*/ 2147483647 w 6584"/>
                <a:gd name="T47" fmla="*/ 2147483647 h 3814"/>
                <a:gd name="T48" fmla="*/ 2147483647 w 6584"/>
                <a:gd name="T49" fmla="*/ 2147483647 h 3814"/>
                <a:gd name="T50" fmla="*/ 2147483647 w 6584"/>
                <a:gd name="T51" fmla="*/ 2147483647 h 3814"/>
                <a:gd name="T52" fmla="*/ 2147483647 w 6584"/>
                <a:gd name="T53" fmla="*/ 2147483647 h 3814"/>
                <a:gd name="T54" fmla="*/ 2147483647 w 6584"/>
                <a:gd name="T55" fmla="*/ 2147483647 h 3814"/>
                <a:gd name="T56" fmla="*/ 2147483647 w 6584"/>
                <a:gd name="T57" fmla="*/ 2147483647 h 3814"/>
                <a:gd name="T58" fmla="*/ 2147483647 w 6584"/>
                <a:gd name="T59" fmla="*/ 2147483647 h 3814"/>
                <a:gd name="T60" fmla="*/ 2147483647 w 6584"/>
                <a:gd name="T61" fmla="*/ 2147483647 h 3814"/>
                <a:gd name="T62" fmla="*/ 2147483647 w 6584"/>
                <a:gd name="T63" fmla="*/ 2147483647 h 3814"/>
                <a:gd name="T64" fmla="*/ 2147483647 w 6584"/>
                <a:gd name="T65" fmla="*/ 2147483647 h 3814"/>
                <a:gd name="T66" fmla="*/ 2147483647 w 6584"/>
                <a:gd name="T67" fmla="*/ 2147483647 h 3814"/>
                <a:gd name="T68" fmla="*/ 2147483647 w 6584"/>
                <a:gd name="T69" fmla="*/ 2147483647 h 3814"/>
                <a:gd name="T70" fmla="*/ 2147483647 w 6584"/>
                <a:gd name="T71" fmla="*/ 2147483647 h 3814"/>
                <a:gd name="T72" fmla="*/ 2147483647 w 6584"/>
                <a:gd name="T73" fmla="*/ 2147483647 h 3814"/>
                <a:gd name="T74" fmla="*/ 2147483647 w 6584"/>
                <a:gd name="T75" fmla="*/ 2147483647 h 3814"/>
                <a:gd name="T76" fmla="*/ 2147483647 w 6584"/>
                <a:gd name="T77" fmla="*/ 2147483647 h 3814"/>
                <a:gd name="T78" fmla="*/ 2147483647 w 6584"/>
                <a:gd name="T79" fmla="*/ 2147483647 h 3814"/>
                <a:gd name="T80" fmla="*/ 2147483647 w 6584"/>
                <a:gd name="T81" fmla="*/ 2147483647 h 3814"/>
                <a:gd name="T82" fmla="*/ 2147483647 w 6584"/>
                <a:gd name="T83" fmla="*/ 2147483647 h 3814"/>
                <a:gd name="T84" fmla="*/ 2147483647 w 6584"/>
                <a:gd name="T85" fmla="*/ 2147483647 h 3814"/>
                <a:gd name="T86" fmla="*/ 2147483647 w 6584"/>
                <a:gd name="T87" fmla="*/ 2147483647 h 3814"/>
                <a:gd name="T88" fmla="*/ 2147483647 w 6584"/>
                <a:gd name="T89" fmla="*/ 2147483647 h 3814"/>
                <a:gd name="T90" fmla="*/ 2147483647 w 6584"/>
                <a:gd name="T91" fmla="*/ 2147483647 h 3814"/>
                <a:gd name="T92" fmla="*/ 2147483647 w 6584"/>
                <a:gd name="T93" fmla="*/ 2147483647 h 3814"/>
                <a:gd name="T94" fmla="*/ 2147483647 w 6584"/>
                <a:gd name="T95" fmla="*/ 2147483647 h 3814"/>
                <a:gd name="T96" fmla="*/ 2147483647 w 6584"/>
                <a:gd name="T97" fmla="*/ 2147483647 h 3814"/>
                <a:gd name="T98" fmla="*/ 2147483647 w 6584"/>
                <a:gd name="T99" fmla="*/ 2147483647 h 3814"/>
                <a:gd name="T100" fmla="*/ 2147483647 w 6584"/>
                <a:gd name="T101" fmla="*/ 2147483647 h 3814"/>
                <a:gd name="T102" fmla="*/ 2147483647 w 6584"/>
                <a:gd name="T103" fmla="*/ 2147483647 h 3814"/>
                <a:gd name="T104" fmla="*/ 2147483647 w 6584"/>
                <a:gd name="T105" fmla="*/ 2147483647 h 3814"/>
                <a:gd name="T106" fmla="*/ 2147483647 w 6584"/>
                <a:gd name="T107" fmla="*/ 2147483647 h 3814"/>
                <a:gd name="T108" fmla="*/ 2147483647 w 6584"/>
                <a:gd name="T109" fmla="*/ 2147483647 h 3814"/>
                <a:gd name="T110" fmla="*/ 2147483647 w 6584"/>
                <a:gd name="T111" fmla="*/ 2147483647 h 3814"/>
                <a:gd name="T112" fmla="*/ 2147483647 w 6584"/>
                <a:gd name="T113" fmla="*/ 2147483647 h 3814"/>
                <a:gd name="T114" fmla="*/ 2147483647 w 6584"/>
                <a:gd name="T115" fmla="*/ 2147483647 h 3814"/>
                <a:gd name="T116" fmla="*/ 2147483647 w 6584"/>
                <a:gd name="T117" fmla="*/ 2147483647 h 3814"/>
                <a:gd name="T118" fmla="*/ 2147483647 w 6584"/>
                <a:gd name="T119" fmla="*/ 2147483647 h 3814"/>
                <a:gd name="T120" fmla="*/ 2147483647 w 6584"/>
                <a:gd name="T121" fmla="*/ 2147483647 h 3814"/>
                <a:gd name="T122" fmla="*/ 2147483647 w 6584"/>
                <a:gd name="T123" fmla="*/ 2147483647 h 3814"/>
                <a:gd name="T124" fmla="*/ 2147483647 w 6584"/>
                <a:gd name="T125" fmla="*/ 2147483647 h 38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584"/>
                <a:gd name="T190" fmla="*/ 0 h 3814"/>
                <a:gd name="T191" fmla="*/ 6584 w 6584"/>
                <a:gd name="T192" fmla="*/ 3814 h 38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584" h="3814">
                  <a:moveTo>
                    <a:pt x="3282" y="3094"/>
                  </a:moveTo>
                  <a:cubicBezTo>
                    <a:pt x="3263" y="3091"/>
                    <a:pt x="3252" y="3091"/>
                    <a:pt x="3252" y="3091"/>
                  </a:cubicBezTo>
                  <a:cubicBezTo>
                    <a:pt x="3252" y="3091"/>
                    <a:pt x="3260" y="3074"/>
                    <a:pt x="3241" y="3072"/>
                  </a:cubicBezTo>
                  <a:cubicBezTo>
                    <a:pt x="3223" y="3069"/>
                    <a:pt x="3206" y="3071"/>
                    <a:pt x="3206" y="3071"/>
                  </a:cubicBezTo>
                  <a:cubicBezTo>
                    <a:pt x="3223" y="3057"/>
                    <a:pt x="3223" y="3057"/>
                    <a:pt x="3223" y="3057"/>
                  </a:cubicBezTo>
                  <a:cubicBezTo>
                    <a:pt x="3223" y="3057"/>
                    <a:pt x="3193" y="3049"/>
                    <a:pt x="3185" y="3049"/>
                  </a:cubicBezTo>
                  <a:cubicBezTo>
                    <a:pt x="3177" y="3049"/>
                    <a:pt x="3156" y="3039"/>
                    <a:pt x="3156" y="3039"/>
                  </a:cubicBezTo>
                  <a:cubicBezTo>
                    <a:pt x="3156" y="3039"/>
                    <a:pt x="3166" y="3022"/>
                    <a:pt x="3158" y="3022"/>
                  </a:cubicBezTo>
                  <a:cubicBezTo>
                    <a:pt x="3150" y="3022"/>
                    <a:pt x="3145" y="3020"/>
                    <a:pt x="3145" y="3020"/>
                  </a:cubicBezTo>
                  <a:cubicBezTo>
                    <a:pt x="3145" y="3020"/>
                    <a:pt x="3105" y="2980"/>
                    <a:pt x="3097" y="2988"/>
                  </a:cubicBezTo>
                  <a:cubicBezTo>
                    <a:pt x="3089" y="2995"/>
                    <a:pt x="3107" y="3007"/>
                    <a:pt x="3107" y="3007"/>
                  </a:cubicBezTo>
                  <a:cubicBezTo>
                    <a:pt x="3062" y="2985"/>
                    <a:pt x="3062" y="2985"/>
                    <a:pt x="3062" y="2985"/>
                  </a:cubicBezTo>
                  <a:cubicBezTo>
                    <a:pt x="3062" y="2985"/>
                    <a:pt x="3038" y="2960"/>
                    <a:pt x="3027" y="2955"/>
                  </a:cubicBezTo>
                  <a:cubicBezTo>
                    <a:pt x="3016" y="2950"/>
                    <a:pt x="2987" y="2955"/>
                    <a:pt x="2987" y="2955"/>
                  </a:cubicBezTo>
                  <a:cubicBezTo>
                    <a:pt x="2987" y="2955"/>
                    <a:pt x="2963" y="2943"/>
                    <a:pt x="2925" y="2943"/>
                  </a:cubicBezTo>
                  <a:cubicBezTo>
                    <a:pt x="2888" y="2943"/>
                    <a:pt x="2871" y="2955"/>
                    <a:pt x="2855" y="2969"/>
                  </a:cubicBezTo>
                  <a:cubicBezTo>
                    <a:pt x="2839" y="2984"/>
                    <a:pt x="2807" y="2994"/>
                    <a:pt x="2807" y="2994"/>
                  </a:cubicBezTo>
                  <a:cubicBezTo>
                    <a:pt x="2858" y="2992"/>
                    <a:pt x="2858" y="2992"/>
                    <a:pt x="2858" y="2992"/>
                  </a:cubicBezTo>
                  <a:cubicBezTo>
                    <a:pt x="2858" y="2982"/>
                    <a:pt x="2858" y="2982"/>
                    <a:pt x="2858" y="2982"/>
                  </a:cubicBezTo>
                  <a:cubicBezTo>
                    <a:pt x="2909" y="2979"/>
                    <a:pt x="2909" y="2979"/>
                    <a:pt x="2909" y="2979"/>
                  </a:cubicBezTo>
                  <a:cubicBezTo>
                    <a:pt x="2922" y="2972"/>
                    <a:pt x="2922" y="2972"/>
                    <a:pt x="2922" y="2972"/>
                  </a:cubicBezTo>
                  <a:cubicBezTo>
                    <a:pt x="2922" y="2972"/>
                    <a:pt x="2949" y="2970"/>
                    <a:pt x="2957" y="2977"/>
                  </a:cubicBezTo>
                  <a:cubicBezTo>
                    <a:pt x="2965" y="2985"/>
                    <a:pt x="2933" y="2989"/>
                    <a:pt x="2933" y="2989"/>
                  </a:cubicBezTo>
                  <a:cubicBezTo>
                    <a:pt x="2944" y="2997"/>
                    <a:pt x="2944" y="2997"/>
                    <a:pt x="2944" y="2997"/>
                  </a:cubicBezTo>
                  <a:cubicBezTo>
                    <a:pt x="2944" y="2997"/>
                    <a:pt x="2962" y="3004"/>
                    <a:pt x="2979" y="3009"/>
                  </a:cubicBezTo>
                  <a:cubicBezTo>
                    <a:pt x="2995" y="3014"/>
                    <a:pt x="2995" y="3004"/>
                    <a:pt x="2995" y="3004"/>
                  </a:cubicBezTo>
                  <a:cubicBezTo>
                    <a:pt x="2995" y="3004"/>
                    <a:pt x="3011" y="3017"/>
                    <a:pt x="3027" y="3024"/>
                  </a:cubicBezTo>
                  <a:cubicBezTo>
                    <a:pt x="3043" y="3032"/>
                    <a:pt x="3075" y="3022"/>
                    <a:pt x="3075" y="3022"/>
                  </a:cubicBezTo>
                  <a:cubicBezTo>
                    <a:pt x="3070" y="3039"/>
                    <a:pt x="3070" y="3039"/>
                    <a:pt x="3070" y="3039"/>
                  </a:cubicBezTo>
                  <a:cubicBezTo>
                    <a:pt x="3110" y="3056"/>
                    <a:pt x="3110" y="3056"/>
                    <a:pt x="3110" y="3056"/>
                  </a:cubicBezTo>
                  <a:cubicBezTo>
                    <a:pt x="3126" y="3079"/>
                    <a:pt x="3126" y="3079"/>
                    <a:pt x="3126" y="3079"/>
                  </a:cubicBezTo>
                  <a:cubicBezTo>
                    <a:pt x="3126" y="3079"/>
                    <a:pt x="3142" y="3086"/>
                    <a:pt x="3142" y="3093"/>
                  </a:cubicBezTo>
                  <a:cubicBezTo>
                    <a:pt x="3142" y="3101"/>
                    <a:pt x="3115" y="3108"/>
                    <a:pt x="3123" y="3115"/>
                  </a:cubicBezTo>
                  <a:cubicBezTo>
                    <a:pt x="3131" y="3123"/>
                    <a:pt x="3155" y="3106"/>
                    <a:pt x="3163" y="3106"/>
                  </a:cubicBezTo>
                  <a:cubicBezTo>
                    <a:pt x="3171" y="3106"/>
                    <a:pt x="3188" y="3108"/>
                    <a:pt x="3174" y="3111"/>
                  </a:cubicBezTo>
                  <a:cubicBezTo>
                    <a:pt x="3161" y="3113"/>
                    <a:pt x="3182" y="3123"/>
                    <a:pt x="3182" y="3123"/>
                  </a:cubicBezTo>
                  <a:cubicBezTo>
                    <a:pt x="3182" y="3123"/>
                    <a:pt x="3204" y="3128"/>
                    <a:pt x="3233" y="3121"/>
                  </a:cubicBezTo>
                  <a:cubicBezTo>
                    <a:pt x="3263" y="3113"/>
                    <a:pt x="3300" y="3106"/>
                    <a:pt x="3300" y="3106"/>
                  </a:cubicBezTo>
                  <a:cubicBezTo>
                    <a:pt x="3300" y="3106"/>
                    <a:pt x="3300" y="3096"/>
                    <a:pt x="3282" y="3094"/>
                  </a:cubicBezTo>
                  <a:close/>
                  <a:moveTo>
                    <a:pt x="2885" y="3027"/>
                  </a:moveTo>
                  <a:cubicBezTo>
                    <a:pt x="2882" y="3040"/>
                    <a:pt x="2909" y="3042"/>
                    <a:pt x="2911" y="3027"/>
                  </a:cubicBezTo>
                  <a:cubicBezTo>
                    <a:pt x="2914" y="3013"/>
                    <a:pt x="2885" y="3027"/>
                    <a:pt x="2885" y="3027"/>
                  </a:cubicBezTo>
                  <a:close/>
                  <a:moveTo>
                    <a:pt x="3163" y="3208"/>
                  </a:moveTo>
                  <a:cubicBezTo>
                    <a:pt x="3153" y="3208"/>
                    <a:pt x="3136" y="3206"/>
                    <a:pt x="3126" y="3205"/>
                  </a:cubicBezTo>
                  <a:cubicBezTo>
                    <a:pt x="3115" y="3203"/>
                    <a:pt x="3105" y="3199"/>
                    <a:pt x="3097" y="3203"/>
                  </a:cubicBezTo>
                  <a:cubicBezTo>
                    <a:pt x="3089" y="3206"/>
                    <a:pt x="3078" y="3208"/>
                    <a:pt x="3078" y="3208"/>
                  </a:cubicBezTo>
                  <a:cubicBezTo>
                    <a:pt x="3078" y="3208"/>
                    <a:pt x="3086" y="3219"/>
                    <a:pt x="3095" y="3225"/>
                  </a:cubicBezTo>
                  <a:cubicBezTo>
                    <a:pt x="3103" y="3231"/>
                    <a:pt x="3121" y="3231"/>
                    <a:pt x="3121" y="3231"/>
                  </a:cubicBezTo>
                  <a:cubicBezTo>
                    <a:pt x="3132" y="3237"/>
                    <a:pt x="3132" y="3237"/>
                    <a:pt x="3132" y="3237"/>
                  </a:cubicBezTo>
                  <a:cubicBezTo>
                    <a:pt x="3150" y="3241"/>
                    <a:pt x="3150" y="3241"/>
                    <a:pt x="3150" y="3241"/>
                  </a:cubicBezTo>
                  <a:cubicBezTo>
                    <a:pt x="3157" y="3227"/>
                    <a:pt x="3157" y="3227"/>
                    <a:pt x="3157" y="3227"/>
                  </a:cubicBezTo>
                  <a:cubicBezTo>
                    <a:pt x="3186" y="3233"/>
                    <a:pt x="3186" y="3233"/>
                    <a:pt x="3186" y="3233"/>
                  </a:cubicBezTo>
                  <a:cubicBezTo>
                    <a:pt x="3186" y="3233"/>
                    <a:pt x="3173" y="3208"/>
                    <a:pt x="3163" y="3208"/>
                  </a:cubicBezTo>
                  <a:close/>
                  <a:moveTo>
                    <a:pt x="3669" y="3211"/>
                  </a:moveTo>
                  <a:cubicBezTo>
                    <a:pt x="3661" y="3211"/>
                    <a:pt x="3638" y="3202"/>
                    <a:pt x="3624" y="3202"/>
                  </a:cubicBezTo>
                  <a:cubicBezTo>
                    <a:pt x="3609" y="3202"/>
                    <a:pt x="3611" y="3234"/>
                    <a:pt x="3611" y="3234"/>
                  </a:cubicBezTo>
                  <a:cubicBezTo>
                    <a:pt x="3636" y="3242"/>
                    <a:pt x="3636" y="3242"/>
                    <a:pt x="3636" y="3242"/>
                  </a:cubicBezTo>
                  <a:cubicBezTo>
                    <a:pt x="3642" y="3236"/>
                    <a:pt x="3642" y="3236"/>
                    <a:pt x="3642" y="3236"/>
                  </a:cubicBezTo>
                  <a:cubicBezTo>
                    <a:pt x="3642" y="3236"/>
                    <a:pt x="3657" y="3238"/>
                    <a:pt x="3673" y="3236"/>
                  </a:cubicBezTo>
                  <a:cubicBezTo>
                    <a:pt x="3690" y="3234"/>
                    <a:pt x="3706" y="3219"/>
                    <a:pt x="3704" y="3212"/>
                  </a:cubicBezTo>
                  <a:cubicBezTo>
                    <a:pt x="3702" y="3204"/>
                    <a:pt x="3677" y="3212"/>
                    <a:pt x="3669" y="3211"/>
                  </a:cubicBezTo>
                  <a:close/>
                  <a:moveTo>
                    <a:pt x="4578" y="1649"/>
                  </a:moveTo>
                  <a:cubicBezTo>
                    <a:pt x="4558" y="1648"/>
                    <a:pt x="4558" y="1648"/>
                    <a:pt x="4558" y="1648"/>
                  </a:cubicBezTo>
                  <a:cubicBezTo>
                    <a:pt x="4580" y="1634"/>
                    <a:pt x="4580" y="1634"/>
                    <a:pt x="4580" y="1634"/>
                  </a:cubicBezTo>
                  <a:cubicBezTo>
                    <a:pt x="4556" y="1633"/>
                    <a:pt x="4556" y="1633"/>
                    <a:pt x="4556" y="1633"/>
                  </a:cubicBezTo>
                  <a:cubicBezTo>
                    <a:pt x="4556" y="1633"/>
                    <a:pt x="4600" y="1581"/>
                    <a:pt x="4594" y="1580"/>
                  </a:cubicBezTo>
                  <a:cubicBezTo>
                    <a:pt x="4588" y="1580"/>
                    <a:pt x="4562" y="1577"/>
                    <a:pt x="4570" y="1574"/>
                  </a:cubicBezTo>
                  <a:cubicBezTo>
                    <a:pt x="4579" y="1571"/>
                    <a:pt x="4589" y="1556"/>
                    <a:pt x="4589" y="1556"/>
                  </a:cubicBezTo>
                  <a:cubicBezTo>
                    <a:pt x="4576" y="1547"/>
                    <a:pt x="4576" y="1547"/>
                    <a:pt x="4576" y="1547"/>
                  </a:cubicBezTo>
                  <a:cubicBezTo>
                    <a:pt x="4542" y="1568"/>
                    <a:pt x="4542" y="1568"/>
                    <a:pt x="4542" y="1568"/>
                  </a:cubicBezTo>
                  <a:cubicBezTo>
                    <a:pt x="4536" y="1549"/>
                    <a:pt x="4536" y="1549"/>
                    <a:pt x="4536" y="1549"/>
                  </a:cubicBezTo>
                  <a:cubicBezTo>
                    <a:pt x="4516" y="1551"/>
                    <a:pt x="4516" y="1551"/>
                    <a:pt x="4516" y="1551"/>
                  </a:cubicBezTo>
                  <a:cubicBezTo>
                    <a:pt x="4524" y="1530"/>
                    <a:pt x="4524" y="1530"/>
                    <a:pt x="4524" y="1530"/>
                  </a:cubicBezTo>
                  <a:cubicBezTo>
                    <a:pt x="4508" y="1524"/>
                    <a:pt x="4508" y="1524"/>
                    <a:pt x="4508" y="1524"/>
                  </a:cubicBezTo>
                  <a:cubicBezTo>
                    <a:pt x="4494" y="1512"/>
                    <a:pt x="4494" y="1512"/>
                    <a:pt x="4494" y="1512"/>
                  </a:cubicBezTo>
                  <a:cubicBezTo>
                    <a:pt x="4476" y="1542"/>
                    <a:pt x="4476" y="1542"/>
                    <a:pt x="4476" y="1542"/>
                  </a:cubicBezTo>
                  <a:cubicBezTo>
                    <a:pt x="4459" y="1555"/>
                    <a:pt x="4459" y="1555"/>
                    <a:pt x="4459" y="1555"/>
                  </a:cubicBezTo>
                  <a:cubicBezTo>
                    <a:pt x="4461" y="1537"/>
                    <a:pt x="4461" y="1537"/>
                    <a:pt x="4461" y="1537"/>
                  </a:cubicBezTo>
                  <a:cubicBezTo>
                    <a:pt x="4485" y="1508"/>
                    <a:pt x="4485" y="1508"/>
                    <a:pt x="4485" y="1508"/>
                  </a:cubicBezTo>
                  <a:cubicBezTo>
                    <a:pt x="4485" y="1508"/>
                    <a:pt x="4500" y="1507"/>
                    <a:pt x="4512" y="1496"/>
                  </a:cubicBezTo>
                  <a:cubicBezTo>
                    <a:pt x="4524" y="1485"/>
                    <a:pt x="4529" y="1465"/>
                    <a:pt x="4529" y="1465"/>
                  </a:cubicBezTo>
                  <a:cubicBezTo>
                    <a:pt x="4543" y="1456"/>
                    <a:pt x="4543" y="1456"/>
                    <a:pt x="4543" y="1456"/>
                  </a:cubicBezTo>
                  <a:cubicBezTo>
                    <a:pt x="4543" y="1456"/>
                    <a:pt x="4558" y="1446"/>
                    <a:pt x="4540" y="1441"/>
                  </a:cubicBezTo>
                  <a:cubicBezTo>
                    <a:pt x="4523" y="1436"/>
                    <a:pt x="4494" y="1453"/>
                    <a:pt x="4494" y="1453"/>
                  </a:cubicBezTo>
                  <a:cubicBezTo>
                    <a:pt x="4457" y="1501"/>
                    <a:pt x="4457" y="1501"/>
                    <a:pt x="4457" y="1501"/>
                  </a:cubicBezTo>
                  <a:cubicBezTo>
                    <a:pt x="4420" y="1537"/>
                    <a:pt x="4420" y="1537"/>
                    <a:pt x="4420" y="1537"/>
                  </a:cubicBezTo>
                  <a:cubicBezTo>
                    <a:pt x="4364" y="1589"/>
                    <a:pt x="4364" y="1589"/>
                    <a:pt x="4364" y="1589"/>
                  </a:cubicBezTo>
                  <a:cubicBezTo>
                    <a:pt x="4364" y="1589"/>
                    <a:pt x="4324" y="1606"/>
                    <a:pt x="4322" y="1612"/>
                  </a:cubicBezTo>
                  <a:cubicBezTo>
                    <a:pt x="4320" y="1619"/>
                    <a:pt x="4348" y="1622"/>
                    <a:pt x="4348" y="1622"/>
                  </a:cubicBezTo>
                  <a:cubicBezTo>
                    <a:pt x="4348" y="1622"/>
                    <a:pt x="4314" y="1625"/>
                    <a:pt x="4326" y="1637"/>
                  </a:cubicBezTo>
                  <a:cubicBezTo>
                    <a:pt x="4338" y="1649"/>
                    <a:pt x="4378" y="1635"/>
                    <a:pt x="4378" y="1635"/>
                  </a:cubicBezTo>
                  <a:cubicBezTo>
                    <a:pt x="4378" y="1635"/>
                    <a:pt x="4450" y="1652"/>
                    <a:pt x="4466" y="1653"/>
                  </a:cubicBezTo>
                  <a:cubicBezTo>
                    <a:pt x="4482" y="1653"/>
                    <a:pt x="4473" y="1664"/>
                    <a:pt x="4473" y="1664"/>
                  </a:cubicBezTo>
                  <a:cubicBezTo>
                    <a:pt x="4445" y="1672"/>
                    <a:pt x="4445" y="1672"/>
                    <a:pt x="4445" y="1672"/>
                  </a:cubicBezTo>
                  <a:cubicBezTo>
                    <a:pt x="4447" y="1675"/>
                    <a:pt x="4447" y="1675"/>
                    <a:pt x="4447" y="1675"/>
                  </a:cubicBezTo>
                  <a:cubicBezTo>
                    <a:pt x="4472" y="1679"/>
                    <a:pt x="4472" y="1679"/>
                    <a:pt x="4472" y="1679"/>
                  </a:cubicBezTo>
                  <a:cubicBezTo>
                    <a:pt x="4519" y="1673"/>
                    <a:pt x="4519" y="1673"/>
                    <a:pt x="4519" y="1673"/>
                  </a:cubicBezTo>
                  <a:cubicBezTo>
                    <a:pt x="4524" y="1678"/>
                    <a:pt x="4524" y="1678"/>
                    <a:pt x="4524" y="1678"/>
                  </a:cubicBezTo>
                  <a:cubicBezTo>
                    <a:pt x="4546" y="1676"/>
                    <a:pt x="4546" y="1676"/>
                    <a:pt x="4546" y="1676"/>
                  </a:cubicBezTo>
                  <a:cubicBezTo>
                    <a:pt x="4530" y="1692"/>
                    <a:pt x="4530" y="1692"/>
                    <a:pt x="4530" y="1692"/>
                  </a:cubicBezTo>
                  <a:cubicBezTo>
                    <a:pt x="4558" y="1696"/>
                    <a:pt x="4558" y="1696"/>
                    <a:pt x="4558" y="1696"/>
                  </a:cubicBezTo>
                  <a:cubicBezTo>
                    <a:pt x="4605" y="1655"/>
                    <a:pt x="4605" y="1655"/>
                    <a:pt x="4605" y="1655"/>
                  </a:cubicBezTo>
                  <a:cubicBezTo>
                    <a:pt x="4600" y="1640"/>
                    <a:pt x="4600" y="1640"/>
                    <a:pt x="4600" y="1640"/>
                  </a:cubicBezTo>
                  <a:lnTo>
                    <a:pt x="4578" y="1649"/>
                  </a:lnTo>
                  <a:close/>
                  <a:moveTo>
                    <a:pt x="3514" y="3167"/>
                  </a:moveTo>
                  <a:cubicBezTo>
                    <a:pt x="3500" y="3162"/>
                    <a:pt x="3494" y="3160"/>
                    <a:pt x="3483" y="3156"/>
                  </a:cubicBezTo>
                  <a:cubicBezTo>
                    <a:pt x="3473" y="3152"/>
                    <a:pt x="3467" y="3133"/>
                    <a:pt x="3461" y="3129"/>
                  </a:cubicBezTo>
                  <a:cubicBezTo>
                    <a:pt x="3455" y="3126"/>
                    <a:pt x="3432" y="3124"/>
                    <a:pt x="3415" y="3124"/>
                  </a:cubicBezTo>
                  <a:cubicBezTo>
                    <a:pt x="3408" y="3124"/>
                    <a:pt x="3404" y="3126"/>
                    <a:pt x="3401" y="3128"/>
                  </a:cubicBezTo>
                  <a:cubicBezTo>
                    <a:pt x="3396" y="3131"/>
                    <a:pt x="3395" y="3135"/>
                    <a:pt x="3395" y="3135"/>
                  </a:cubicBezTo>
                  <a:cubicBezTo>
                    <a:pt x="3395" y="3135"/>
                    <a:pt x="3360" y="3123"/>
                    <a:pt x="3345" y="3123"/>
                  </a:cubicBezTo>
                  <a:cubicBezTo>
                    <a:pt x="3331" y="3123"/>
                    <a:pt x="3324" y="3125"/>
                    <a:pt x="3318" y="3133"/>
                  </a:cubicBezTo>
                  <a:cubicBezTo>
                    <a:pt x="3312" y="3140"/>
                    <a:pt x="3337" y="3140"/>
                    <a:pt x="3343" y="3140"/>
                  </a:cubicBezTo>
                  <a:cubicBezTo>
                    <a:pt x="3349" y="3140"/>
                    <a:pt x="3362" y="3154"/>
                    <a:pt x="3362" y="3154"/>
                  </a:cubicBezTo>
                  <a:cubicBezTo>
                    <a:pt x="3362" y="3154"/>
                    <a:pt x="3347" y="3157"/>
                    <a:pt x="3349" y="3172"/>
                  </a:cubicBezTo>
                  <a:cubicBezTo>
                    <a:pt x="3351" y="3188"/>
                    <a:pt x="3359" y="3193"/>
                    <a:pt x="3347" y="3193"/>
                  </a:cubicBezTo>
                  <a:cubicBezTo>
                    <a:pt x="3334" y="3193"/>
                    <a:pt x="3314" y="3186"/>
                    <a:pt x="3306" y="3187"/>
                  </a:cubicBezTo>
                  <a:cubicBezTo>
                    <a:pt x="3297" y="3189"/>
                    <a:pt x="3281" y="3185"/>
                    <a:pt x="3275" y="3195"/>
                  </a:cubicBezTo>
                  <a:cubicBezTo>
                    <a:pt x="3275" y="3195"/>
                    <a:pt x="3293" y="3221"/>
                    <a:pt x="3301" y="3225"/>
                  </a:cubicBezTo>
                  <a:cubicBezTo>
                    <a:pt x="3310" y="3229"/>
                    <a:pt x="3318" y="3210"/>
                    <a:pt x="3318" y="3210"/>
                  </a:cubicBezTo>
                  <a:cubicBezTo>
                    <a:pt x="3318" y="3210"/>
                    <a:pt x="3332" y="3212"/>
                    <a:pt x="3349" y="3212"/>
                  </a:cubicBezTo>
                  <a:cubicBezTo>
                    <a:pt x="3365" y="3212"/>
                    <a:pt x="3386" y="3208"/>
                    <a:pt x="3386" y="3208"/>
                  </a:cubicBezTo>
                  <a:cubicBezTo>
                    <a:pt x="3409" y="3235"/>
                    <a:pt x="3409" y="3235"/>
                    <a:pt x="3409" y="3235"/>
                  </a:cubicBezTo>
                  <a:cubicBezTo>
                    <a:pt x="3442" y="3211"/>
                    <a:pt x="3442" y="3211"/>
                    <a:pt x="3442" y="3211"/>
                  </a:cubicBezTo>
                  <a:cubicBezTo>
                    <a:pt x="3442" y="3211"/>
                    <a:pt x="3471" y="3211"/>
                    <a:pt x="3504" y="3213"/>
                  </a:cubicBezTo>
                  <a:cubicBezTo>
                    <a:pt x="3517" y="3214"/>
                    <a:pt x="3539" y="3217"/>
                    <a:pt x="3547" y="3213"/>
                  </a:cubicBezTo>
                  <a:cubicBezTo>
                    <a:pt x="3558" y="3207"/>
                    <a:pt x="3551" y="3192"/>
                    <a:pt x="3551" y="3192"/>
                  </a:cubicBezTo>
                  <a:cubicBezTo>
                    <a:pt x="3551" y="3192"/>
                    <a:pt x="3529" y="3173"/>
                    <a:pt x="3514" y="3167"/>
                  </a:cubicBezTo>
                  <a:close/>
                  <a:moveTo>
                    <a:pt x="4008" y="114"/>
                  </a:moveTo>
                  <a:cubicBezTo>
                    <a:pt x="3971" y="118"/>
                    <a:pt x="3971" y="118"/>
                    <a:pt x="3971" y="118"/>
                  </a:cubicBezTo>
                  <a:cubicBezTo>
                    <a:pt x="3985" y="136"/>
                    <a:pt x="3985" y="136"/>
                    <a:pt x="3985" y="136"/>
                  </a:cubicBezTo>
                  <a:lnTo>
                    <a:pt x="4008" y="114"/>
                  </a:lnTo>
                  <a:close/>
                  <a:moveTo>
                    <a:pt x="3959" y="205"/>
                  </a:moveTo>
                  <a:cubicBezTo>
                    <a:pt x="3969" y="208"/>
                    <a:pt x="3972" y="218"/>
                    <a:pt x="3972" y="218"/>
                  </a:cubicBezTo>
                  <a:cubicBezTo>
                    <a:pt x="3972" y="218"/>
                    <a:pt x="4014" y="215"/>
                    <a:pt x="4034" y="214"/>
                  </a:cubicBezTo>
                  <a:cubicBezTo>
                    <a:pt x="4053" y="213"/>
                    <a:pt x="4010" y="202"/>
                    <a:pt x="4010" y="202"/>
                  </a:cubicBezTo>
                  <a:cubicBezTo>
                    <a:pt x="4010" y="202"/>
                    <a:pt x="4019" y="192"/>
                    <a:pt x="4029" y="190"/>
                  </a:cubicBezTo>
                  <a:cubicBezTo>
                    <a:pt x="4040" y="188"/>
                    <a:pt x="4000" y="175"/>
                    <a:pt x="3970" y="169"/>
                  </a:cubicBezTo>
                  <a:cubicBezTo>
                    <a:pt x="3970" y="169"/>
                    <a:pt x="3946" y="173"/>
                    <a:pt x="3942" y="177"/>
                  </a:cubicBezTo>
                  <a:cubicBezTo>
                    <a:pt x="3938" y="182"/>
                    <a:pt x="3950" y="203"/>
                    <a:pt x="3959" y="205"/>
                  </a:cubicBezTo>
                  <a:close/>
                  <a:moveTo>
                    <a:pt x="3888" y="337"/>
                  </a:moveTo>
                  <a:cubicBezTo>
                    <a:pt x="3899" y="330"/>
                    <a:pt x="3924" y="311"/>
                    <a:pt x="3920" y="303"/>
                  </a:cubicBezTo>
                  <a:cubicBezTo>
                    <a:pt x="3916" y="294"/>
                    <a:pt x="3882" y="296"/>
                    <a:pt x="3871" y="297"/>
                  </a:cubicBezTo>
                  <a:cubicBezTo>
                    <a:pt x="3848" y="299"/>
                    <a:pt x="3804" y="314"/>
                    <a:pt x="3816" y="322"/>
                  </a:cubicBezTo>
                  <a:cubicBezTo>
                    <a:pt x="3828" y="329"/>
                    <a:pt x="3888" y="337"/>
                    <a:pt x="3888" y="337"/>
                  </a:cubicBezTo>
                  <a:close/>
                  <a:moveTo>
                    <a:pt x="3665" y="237"/>
                  </a:moveTo>
                  <a:cubicBezTo>
                    <a:pt x="3683" y="234"/>
                    <a:pt x="3684" y="206"/>
                    <a:pt x="3669" y="206"/>
                  </a:cubicBezTo>
                  <a:cubicBezTo>
                    <a:pt x="3655" y="206"/>
                    <a:pt x="3648" y="239"/>
                    <a:pt x="3665" y="237"/>
                  </a:cubicBezTo>
                  <a:close/>
                  <a:moveTo>
                    <a:pt x="3789" y="168"/>
                  </a:moveTo>
                  <a:cubicBezTo>
                    <a:pt x="3789" y="168"/>
                    <a:pt x="3771" y="185"/>
                    <a:pt x="3785" y="186"/>
                  </a:cubicBezTo>
                  <a:cubicBezTo>
                    <a:pt x="3799" y="187"/>
                    <a:pt x="3831" y="188"/>
                    <a:pt x="3831" y="188"/>
                  </a:cubicBezTo>
                  <a:cubicBezTo>
                    <a:pt x="3831" y="188"/>
                    <a:pt x="3845" y="204"/>
                    <a:pt x="3862" y="204"/>
                  </a:cubicBezTo>
                  <a:cubicBezTo>
                    <a:pt x="3880" y="204"/>
                    <a:pt x="3893" y="190"/>
                    <a:pt x="3893" y="190"/>
                  </a:cubicBezTo>
                  <a:cubicBezTo>
                    <a:pt x="3884" y="182"/>
                    <a:pt x="3884" y="182"/>
                    <a:pt x="3884" y="182"/>
                  </a:cubicBezTo>
                  <a:cubicBezTo>
                    <a:pt x="3905" y="178"/>
                    <a:pt x="3905" y="178"/>
                    <a:pt x="3905" y="178"/>
                  </a:cubicBezTo>
                  <a:cubicBezTo>
                    <a:pt x="3875" y="156"/>
                    <a:pt x="3875" y="156"/>
                    <a:pt x="3875" y="156"/>
                  </a:cubicBezTo>
                  <a:cubicBezTo>
                    <a:pt x="3847" y="160"/>
                    <a:pt x="3847" y="160"/>
                    <a:pt x="3847" y="160"/>
                  </a:cubicBezTo>
                  <a:cubicBezTo>
                    <a:pt x="3837" y="145"/>
                    <a:pt x="3837" y="145"/>
                    <a:pt x="3837" y="145"/>
                  </a:cubicBezTo>
                  <a:cubicBezTo>
                    <a:pt x="3818" y="145"/>
                    <a:pt x="3818" y="145"/>
                    <a:pt x="3818" y="145"/>
                  </a:cubicBezTo>
                  <a:cubicBezTo>
                    <a:pt x="3796" y="145"/>
                    <a:pt x="3761" y="145"/>
                    <a:pt x="3760" y="157"/>
                  </a:cubicBezTo>
                  <a:cubicBezTo>
                    <a:pt x="3759" y="169"/>
                    <a:pt x="3789" y="168"/>
                    <a:pt x="3789" y="168"/>
                  </a:cubicBezTo>
                  <a:close/>
                  <a:moveTo>
                    <a:pt x="3953" y="360"/>
                  </a:moveTo>
                  <a:cubicBezTo>
                    <a:pt x="3939" y="359"/>
                    <a:pt x="3862" y="350"/>
                    <a:pt x="3821" y="352"/>
                  </a:cubicBezTo>
                  <a:cubicBezTo>
                    <a:pt x="3782" y="353"/>
                    <a:pt x="3793" y="352"/>
                    <a:pt x="3792" y="360"/>
                  </a:cubicBezTo>
                  <a:cubicBezTo>
                    <a:pt x="3790" y="369"/>
                    <a:pt x="3776" y="372"/>
                    <a:pt x="3742" y="380"/>
                  </a:cubicBezTo>
                  <a:cubicBezTo>
                    <a:pt x="3709" y="387"/>
                    <a:pt x="3741" y="388"/>
                    <a:pt x="3739" y="410"/>
                  </a:cubicBezTo>
                  <a:cubicBezTo>
                    <a:pt x="3727" y="427"/>
                    <a:pt x="3727" y="427"/>
                    <a:pt x="3727" y="427"/>
                  </a:cubicBezTo>
                  <a:cubicBezTo>
                    <a:pt x="3747" y="439"/>
                    <a:pt x="3747" y="439"/>
                    <a:pt x="3747" y="439"/>
                  </a:cubicBezTo>
                  <a:cubicBezTo>
                    <a:pt x="3800" y="417"/>
                    <a:pt x="3800" y="417"/>
                    <a:pt x="3800" y="417"/>
                  </a:cubicBezTo>
                  <a:cubicBezTo>
                    <a:pt x="3800" y="417"/>
                    <a:pt x="3781" y="410"/>
                    <a:pt x="3805" y="403"/>
                  </a:cubicBezTo>
                  <a:cubicBezTo>
                    <a:pt x="3830" y="396"/>
                    <a:pt x="3847" y="416"/>
                    <a:pt x="3847" y="416"/>
                  </a:cubicBezTo>
                  <a:cubicBezTo>
                    <a:pt x="3885" y="411"/>
                    <a:pt x="3885" y="411"/>
                    <a:pt x="3885" y="411"/>
                  </a:cubicBezTo>
                  <a:cubicBezTo>
                    <a:pt x="3880" y="396"/>
                    <a:pt x="3880" y="396"/>
                    <a:pt x="3880" y="396"/>
                  </a:cubicBezTo>
                  <a:cubicBezTo>
                    <a:pt x="3880" y="396"/>
                    <a:pt x="3929" y="394"/>
                    <a:pt x="3939" y="382"/>
                  </a:cubicBezTo>
                  <a:cubicBezTo>
                    <a:pt x="3949" y="371"/>
                    <a:pt x="3966" y="360"/>
                    <a:pt x="3953" y="360"/>
                  </a:cubicBezTo>
                  <a:close/>
                  <a:moveTo>
                    <a:pt x="4268" y="416"/>
                  </a:moveTo>
                  <a:cubicBezTo>
                    <a:pt x="4284" y="422"/>
                    <a:pt x="4306" y="408"/>
                    <a:pt x="4306" y="408"/>
                  </a:cubicBezTo>
                  <a:cubicBezTo>
                    <a:pt x="4347" y="407"/>
                    <a:pt x="4347" y="407"/>
                    <a:pt x="4347" y="407"/>
                  </a:cubicBezTo>
                  <a:cubicBezTo>
                    <a:pt x="4347" y="407"/>
                    <a:pt x="4373" y="417"/>
                    <a:pt x="4381" y="411"/>
                  </a:cubicBezTo>
                  <a:cubicBezTo>
                    <a:pt x="4388" y="406"/>
                    <a:pt x="4382" y="383"/>
                    <a:pt x="4365" y="379"/>
                  </a:cubicBezTo>
                  <a:cubicBezTo>
                    <a:pt x="4347" y="375"/>
                    <a:pt x="4331" y="380"/>
                    <a:pt x="4331" y="380"/>
                  </a:cubicBezTo>
                  <a:cubicBezTo>
                    <a:pt x="4305" y="380"/>
                    <a:pt x="4305" y="380"/>
                    <a:pt x="4305" y="380"/>
                  </a:cubicBezTo>
                  <a:cubicBezTo>
                    <a:pt x="4305" y="380"/>
                    <a:pt x="4275" y="368"/>
                    <a:pt x="4264" y="377"/>
                  </a:cubicBezTo>
                  <a:cubicBezTo>
                    <a:pt x="4254" y="385"/>
                    <a:pt x="4250" y="391"/>
                    <a:pt x="4250" y="391"/>
                  </a:cubicBezTo>
                  <a:cubicBezTo>
                    <a:pt x="4263" y="398"/>
                    <a:pt x="4263" y="398"/>
                    <a:pt x="4263" y="398"/>
                  </a:cubicBezTo>
                  <a:cubicBezTo>
                    <a:pt x="4263" y="398"/>
                    <a:pt x="4254" y="410"/>
                    <a:pt x="4268" y="416"/>
                  </a:cubicBezTo>
                  <a:close/>
                  <a:moveTo>
                    <a:pt x="4331" y="69"/>
                  </a:moveTo>
                  <a:cubicBezTo>
                    <a:pt x="4387" y="72"/>
                    <a:pt x="4387" y="72"/>
                    <a:pt x="4387" y="72"/>
                  </a:cubicBezTo>
                  <a:cubicBezTo>
                    <a:pt x="4332" y="80"/>
                    <a:pt x="4332" y="80"/>
                    <a:pt x="4332" y="80"/>
                  </a:cubicBezTo>
                  <a:cubicBezTo>
                    <a:pt x="4332" y="80"/>
                    <a:pt x="4352" y="89"/>
                    <a:pt x="4366" y="89"/>
                  </a:cubicBezTo>
                  <a:cubicBezTo>
                    <a:pt x="4380" y="89"/>
                    <a:pt x="4417" y="83"/>
                    <a:pt x="4417" y="83"/>
                  </a:cubicBezTo>
                  <a:cubicBezTo>
                    <a:pt x="4417" y="83"/>
                    <a:pt x="4442" y="75"/>
                    <a:pt x="4460" y="75"/>
                  </a:cubicBezTo>
                  <a:cubicBezTo>
                    <a:pt x="4479" y="75"/>
                    <a:pt x="4522" y="84"/>
                    <a:pt x="4522" y="84"/>
                  </a:cubicBezTo>
                  <a:cubicBezTo>
                    <a:pt x="4522" y="84"/>
                    <a:pt x="4471" y="85"/>
                    <a:pt x="4459" y="86"/>
                  </a:cubicBezTo>
                  <a:cubicBezTo>
                    <a:pt x="4447" y="87"/>
                    <a:pt x="4412" y="100"/>
                    <a:pt x="4412" y="100"/>
                  </a:cubicBezTo>
                  <a:cubicBezTo>
                    <a:pt x="4412" y="100"/>
                    <a:pt x="4440" y="100"/>
                    <a:pt x="4461" y="102"/>
                  </a:cubicBezTo>
                  <a:cubicBezTo>
                    <a:pt x="4483" y="104"/>
                    <a:pt x="4488" y="96"/>
                    <a:pt x="4488" y="96"/>
                  </a:cubicBezTo>
                  <a:cubicBezTo>
                    <a:pt x="4532" y="96"/>
                    <a:pt x="4532" y="96"/>
                    <a:pt x="4532" y="96"/>
                  </a:cubicBezTo>
                  <a:cubicBezTo>
                    <a:pt x="4532" y="96"/>
                    <a:pt x="4546" y="97"/>
                    <a:pt x="4563" y="97"/>
                  </a:cubicBezTo>
                  <a:cubicBezTo>
                    <a:pt x="4580" y="97"/>
                    <a:pt x="4620" y="86"/>
                    <a:pt x="4624" y="83"/>
                  </a:cubicBezTo>
                  <a:cubicBezTo>
                    <a:pt x="4629" y="79"/>
                    <a:pt x="4655" y="76"/>
                    <a:pt x="4668" y="72"/>
                  </a:cubicBezTo>
                  <a:cubicBezTo>
                    <a:pt x="4681" y="67"/>
                    <a:pt x="4702" y="72"/>
                    <a:pt x="4702" y="72"/>
                  </a:cubicBezTo>
                  <a:cubicBezTo>
                    <a:pt x="4644" y="89"/>
                    <a:pt x="4644" y="89"/>
                    <a:pt x="4644" y="89"/>
                  </a:cubicBezTo>
                  <a:cubicBezTo>
                    <a:pt x="4667" y="90"/>
                    <a:pt x="4667" y="90"/>
                    <a:pt x="4667" y="90"/>
                  </a:cubicBezTo>
                  <a:cubicBezTo>
                    <a:pt x="4635" y="100"/>
                    <a:pt x="4635" y="100"/>
                    <a:pt x="4635" y="100"/>
                  </a:cubicBezTo>
                  <a:cubicBezTo>
                    <a:pt x="4635" y="100"/>
                    <a:pt x="4522" y="105"/>
                    <a:pt x="4509" y="105"/>
                  </a:cubicBezTo>
                  <a:cubicBezTo>
                    <a:pt x="4496" y="105"/>
                    <a:pt x="4496" y="117"/>
                    <a:pt x="4496" y="117"/>
                  </a:cubicBezTo>
                  <a:cubicBezTo>
                    <a:pt x="4547" y="132"/>
                    <a:pt x="4547" y="132"/>
                    <a:pt x="4547" y="132"/>
                  </a:cubicBezTo>
                  <a:cubicBezTo>
                    <a:pt x="4547" y="132"/>
                    <a:pt x="4527" y="138"/>
                    <a:pt x="4515" y="138"/>
                  </a:cubicBezTo>
                  <a:cubicBezTo>
                    <a:pt x="4504" y="138"/>
                    <a:pt x="4456" y="112"/>
                    <a:pt x="4456" y="112"/>
                  </a:cubicBezTo>
                  <a:cubicBezTo>
                    <a:pt x="4456" y="112"/>
                    <a:pt x="4407" y="113"/>
                    <a:pt x="4394" y="113"/>
                  </a:cubicBezTo>
                  <a:cubicBezTo>
                    <a:pt x="4381" y="113"/>
                    <a:pt x="4373" y="128"/>
                    <a:pt x="4373" y="128"/>
                  </a:cubicBezTo>
                  <a:cubicBezTo>
                    <a:pt x="4394" y="139"/>
                    <a:pt x="4394" y="139"/>
                    <a:pt x="4394" y="139"/>
                  </a:cubicBezTo>
                  <a:cubicBezTo>
                    <a:pt x="4394" y="139"/>
                    <a:pt x="4405" y="155"/>
                    <a:pt x="4422" y="158"/>
                  </a:cubicBezTo>
                  <a:cubicBezTo>
                    <a:pt x="4438" y="161"/>
                    <a:pt x="4471" y="157"/>
                    <a:pt x="4471" y="157"/>
                  </a:cubicBezTo>
                  <a:cubicBezTo>
                    <a:pt x="4471" y="157"/>
                    <a:pt x="4463" y="166"/>
                    <a:pt x="4446" y="168"/>
                  </a:cubicBezTo>
                  <a:cubicBezTo>
                    <a:pt x="4430" y="170"/>
                    <a:pt x="4399" y="164"/>
                    <a:pt x="4391" y="162"/>
                  </a:cubicBezTo>
                  <a:cubicBezTo>
                    <a:pt x="4384" y="160"/>
                    <a:pt x="4328" y="170"/>
                    <a:pt x="4310" y="170"/>
                  </a:cubicBezTo>
                  <a:cubicBezTo>
                    <a:pt x="4291" y="170"/>
                    <a:pt x="4256" y="195"/>
                    <a:pt x="4256" y="195"/>
                  </a:cubicBezTo>
                  <a:cubicBezTo>
                    <a:pt x="4305" y="187"/>
                    <a:pt x="4305" y="187"/>
                    <a:pt x="4305" y="187"/>
                  </a:cubicBezTo>
                  <a:cubicBezTo>
                    <a:pt x="4303" y="199"/>
                    <a:pt x="4303" y="199"/>
                    <a:pt x="4303" y="199"/>
                  </a:cubicBezTo>
                  <a:cubicBezTo>
                    <a:pt x="4345" y="187"/>
                    <a:pt x="4345" y="187"/>
                    <a:pt x="4345" y="187"/>
                  </a:cubicBezTo>
                  <a:cubicBezTo>
                    <a:pt x="4298" y="205"/>
                    <a:pt x="4298" y="205"/>
                    <a:pt x="4298" y="205"/>
                  </a:cubicBezTo>
                  <a:cubicBezTo>
                    <a:pt x="4298" y="205"/>
                    <a:pt x="4306" y="216"/>
                    <a:pt x="4322" y="216"/>
                  </a:cubicBezTo>
                  <a:cubicBezTo>
                    <a:pt x="4339" y="216"/>
                    <a:pt x="4384" y="199"/>
                    <a:pt x="4384" y="199"/>
                  </a:cubicBezTo>
                  <a:cubicBezTo>
                    <a:pt x="4316" y="225"/>
                    <a:pt x="4316" y="225"/>
                    <a:pt x="4316" y="225"/>
                  </a:cubicBezTo>
                  <a:cubicBezTo>
                    <a:pt x="4271" y="222"/>
                    <a:pt x="4271" y="222"/>
                    <a:pt x="4271" y="222"/>
                  </a:cubicBezTo>
                  <a:cubicBezTo>
                    <a:pt x="4262" y="205"/>
                    <a:pt x="4262" y="205"/>
                    <a:pt x="4262" y="205"/>
                  </a:cubicBezTo>
                  <a:cubicBezTo>
                    <a:pt x="4262" y="205"/>
                    <a:pt x="4229" y="202"/>
                    <a:pt x="4219" y="204"/>
                  </a:cubicBezTo>
                  <a:cubicBezTo>
                    <a:pt x="4209" y="206"/>
                    <a:pt x="4223" y="231"/>
                    <a:pt x="4223" y="231"/>
                  </a:cubicBezTo>
                  <a:cubicBezTo>
                    <a:pt x="4223" y="231"/>
                    <a:pt x="4179" y="235"/>
                    <a:pt x="4173" y="235"/>
                  </a:cubicBezTo>
                  <a:cubicBezTo>
                    <a:pt x="4166" y="235"/>
                    <a:pt x="4136" y="250"/>
                    <a:pt x="4116" y="252"/>
                  </a:cubicBezTo>
                  <a:cubicBezTo>
                    <a:pt x="4104" y="253"/>
                    <a:pt x="4095" y="254"/>
                    <a:pt x="4092" y="254"/>
                  </a:cubicBezTo>
                  <a:cubicBezTo>
                    <a:pt x="4089" y="254"/>
                    <a:pt x="4108" y="260"/>
                    <a:pt x="4123" y="260"/>
                  </a:cubicBezTo>
                  <a:cubicBezTo>
                    <a:pt x="4138" y="260"/>
                    <a:pt x="4145" y="253"/>
                    <a:pt x="4145" y="253"/>
                  </a:cubicBezTo>
                  <a:cubicBezTo>
                    <a:pt x="4137" y="265"/>
                    <a:pt x="4137" y="265"/>
                    <a:pt x="4137" y="265"/>
                  </a:cubicBezTo>
                  <a:cubicBezTo>
                    <a:pt x="4162" y="260"/>
                    <a:pt x="4162" y="260"/>
                    <a:pt x="4162" y="260"/>
                  </a:cubicBezTo>
                  <a:cubicBezTo>
                    <a:pt x="4177" y="253"/>
                    <a:pt x="4177" y="253"/>
                    <a:pt x="4177" y="253"/>
                  </a:cubicBezTo>
                  <a:cubicBezTo>
                    <a:pt x="4177" y="261"/>
                    <a:pt x="4177" y="261"/>
                    <a:pt x="4177" y="261"/>
                  </a:cubicBezTo>
                  <a:cubicBezTo>
                    <a:pt x="4194" y="259"/>
                    <a:pt x="4194" y="259"/>
                    <a:pt x="4194" y="259"/>
                  </a:cubicBezTo>
                  <a:cubicBezTo>
                    <a:pt x="4210" y="257"/>
                    <a:pt x="4210" y="257"/>
                    <a:pt x="4210" y="257"/>
                  </a:cubicBezTo>
                  <a:cubicBezTo>
                    <a:pt x="4210" y="257"/>
                    <a:pt x="4211" y="266"/>
                    <a:pt x="4222" y="267"/>
                  </a:cubicBezTo>
                  <a:cubicBezTo>
                    <a:pt x="4233" y="268"/>
                    <a:pt x="4255" y="254"/>
                    <a:pt x="4255" y="254"/>
                  </a:cubicBezTo>
                  <a:cubicBezTo>
                    <a:pt x="4260" y="263"/>
                    <a:pt x="4260" y="263"/>
                    <a:pt x="4260" y="263"/>
                  </a:cubicBezTo>
                  <a:cubicBezTo>
                    <a:pt x="4278" y="253"/>
                    <a:pt x="4278" y="253"/>
                    <a:pt x="4278" y="253"/>
                  </a:cubicBezTo>
                  <a:cubicBezTo>
                    <a:pt x="4278" y="253"/>
                    <a:pt x="4284" y="261"/>
                    <a:pt x="4292" y="264"/>
                  </a:cubicBezTo>
                  <a:cubicBezTo>
                    <a:pt x="4301" y="266"/>
                    <a:pt x="4310" y="255"/>
                    <a:pt x="4310" y="255"/>
                  </a:cubicBezTo>
                  <a:cubicBezTo>
                    <a:pt x="4310" y="255"/>
                    <a:pt x="4319" y="263"/>
                    <a:pt x="4332" y="263"/>
                  </a:cubicBezTo>
                  <a:cubicBezTo>
                    <a:pt x="4345" y="263"/>
                    <a:pt x="4335" y="251"/>
                    <a:pt x="4335" y="251"/>
                  </a:cubicBezTo>
                  <a:cubicBezTo>
                    <a:pt x="4373" y="265"/>
                    <a:pt x="4373" y="265"/>
                    <a:pt x="4373" y="265"/>
                  </a:cubicBezTo>
                  <a:cubicBezTo>
                    <a:pt x="4373" y="265"/>
                    <a:pt x="4380" y="274"/>
                    <a:pt x="4384" y="274"/>
                  </a:cubicBezTo>
                  <a:cubicBezTo>
                    <a:pt x="4388" y="274"/>
                    <a:pt x="4446" y="261"/>
                    <a:pt x="4457" y="261"/>
                  </a:cubicBezTo>
                  <a:cubicBezTo>
                    <a:pt x="4468" y="261"/>
                    <a:pt x="4493" y="251"/>
                    <a:pt x="4497" y="244"/>
                  </a:cubicBezTo>
                  <a:cubicBezTo>
                    <a:pt x="4501" y="238"/>
                    <a:pt x="4455" y="243"/>
                    <a:pt x="4455" y="243"/>
                  </a:cubicBezTo>
                  <a:cubicBezTo>
                    <a:pt x="4455" y="243"/>
                    <a:pt x="4464" y="236"/>
                    <a:pt x="4457" y="233"/>
                  </a:cubicBezTo>
                  <a:cubicBezTo>
                    <a:pt x="4451" y="231"/>
                    <a:pt x="4425" y="233"/>
                    <a:pt x="4425" y="233"/>
                  </a:cubicBezTo>
                  <a:cubicBezTo>
                    <a:pt x="4387" y="227"/>
                    <a:pt x="4387" y="227"/>
                    <a:pt x="4387" y="227"/>
                  </a:cubicBezTo>
                  <a:cubicBezTo>
                    <a:pt x="4399" y="214"/>
                    <a:pt x="4399" y="214"/>
                    <a:pt x="4399" y="214"/>
                  </a:cubicBezTo>
                  <a:cubicBezTo>
                    <a:pt x="4441" y="228"/>
                    <a:pt x="4441" y="228"/>
                    <a:pt x="4441" y="228"/>
                  </a:cubicBezTo>
                  <a:cubicBezTo>
                    <a:pt x="4441" y="228"/>
                    <a:pt x="4496" y="225"/>
                    <a:pt x="4516" y="224"/>
                  </a:cubicBezTo>
                  <a:cubicBezTo>
                    <a:pt x="4537" y="223"/>
                    <a:pt x="4532" y="205"/>
                    <a:pt x="4532" y="205"/>
                  </a:cubicBezTo>
                  <a:cubicBezTo>
                    <a:pt x="4532" y="205"/>
                    <a:pt x="4557" y="200"/>
                    <a:pt x="4576" y="200"/>
                  </a:cubicBezTo>
                  <a:cubicBezTo>
                    <a:pt x="4594" y="200"/>
                    <a:pt x="4632" y="191"/>
                    <a:pt x="4632" y="191"/>
                  </a:cubicBezTo>
                  <a:cubicBezTo>
                    <a:pt x="4614" y="180"/>
                    <a:pt x="4614" y="180"/>
                    <a:pt x="4614" y="180"/>
                  </a:cubicBezTo>
                  <a:cubicBezTo>
                    <a:pt x="4614" y="180"/>
                    <a:pt x="4637" y="180"/>
                    <a:pt x="4662" y="174"/>
                  </a:cubicBezTo>
                  <a:cubicBezTo>
                    <a:pt x="4687" y="169"/>
                    <a:pt x="4629" y="159"/>
                    <a:pt x="4629" y="159"/>
                  </a:cubicBezTo>
                  <a:cubicBezTo>
                    <a:pt x="4629" y="159"/>
                    <a:pt x="4597" y="160"/>
                    <a:pt x="4586" y="156"/>
                  </a:cubicBezTo>
                  <a:cubicBezTo>
                    <a:pt x="4576" y="152"/>
                    <a:pt x="4634" y="138"/>
                    <a:pt x="4637" y="139"/>
                  </a:cubicBezTo>
                  <a:cubicBezTo>
                    <a:pt x="4640" y="140"/>
                    <a:pt x="4682" y="144"/>
                    <a:pt x="4682" y="144"/>
                  </a:cubicBezTo>
                  <a:cubicBezTo>
                    <a:pt x="4682" y="144"/>
                    <a:pt x="4730" y="142"/>
                    <a:pt x="4745" y="139"/>
                  </a:cubicBezTo>
                  <a:cubicBezTo>
                    <a:pt x="4760" y="135"/>
                    <a:pt x="4711" y="133"/>
                    <a:pt x="4729" y="126"/>
                  </a:cubicBezTo>
                  <a:cubicBezTo>
                    <a:pt x="4746" y="118"/>
                    <a:pt x="4778" y="132"/>
                    <a:pt x="4798" y="132"/>
                  </a:cubicBezTo>
                  <a:cubicBezTo>
                    <a:pt x="4817" y="132"/>
                    <a:pt x="4810" y="115"/>
                    <a:pt x="4810" y="115"/>
                  </a:cubicBezTo>
                  <a:cubicBezTo>
                    <a:pt x="4858" y="118"/>
                    <a:pt x="4858" y="118"/>
                    <a:pt x="4858" y="118"/>
                  </a:cubicBezTo>
                  <a:cubicBezTo>
                    <a:pt x="4861" y="104"/>
                    <a:pt x="4861" y="104"/>
                    <a:pt x="4861" y="104"/>
                  </a:cubicBezTo>
                  <a:cubicBezTo>
                    <a:pt x="4861" y="104"/>
                    <a:pt x="4874" y="108"/>
                    <a:pt x="4883" y="108"/>
                  </a:cubicBezTo>
                  <a:cubicBezTo>
                    <a:pt x="4891" y="108"/>
                    <a:pt x="4922" y="96"/>
                    <a:pt x="4922" y="96"/>
                  </a:cubicBezTo>
                  <a:cubicBezTo>
                    <a:pt x="4922" y="96"/>
                    <a:pt x="4981" y="86"/>
                    <a:pt x="5013" y="80"/>
                  </a:cubicBezTo>
                  <a:cubicBezTo>
                    <a:pt x="5046" y="75"/>
                    <a:pt x="5049" y="70"/>
                    <a:pt x="5044" y="70"/>
                  </a:cubicBezTo>
                  <a:cubicBezTo>
                    <a:pt x="5040" y="70"/>
                    <a:pt x="4973" y="73"/>
                    <a:pt x="4973" y="73"/>
                  </a:cubicBezTo>
                  <a:cubicBezTo>
                    <a:pt x="4956" y="80"/>
                    <a:pt x="4956" y="80"/>
                    <a:pt x="4956" y="80"/>
                  </a:cubicBezTo>
                  <a:cubicBezTo>
                    <a:pt x="4910" y="77"/>
                    <a:pt x="4910" y="77"/>
                    <a:pt x="4910" y="77"/>
                  </a:cubicBezTo>
                  <a:cubicBezTo>
                    <a:pt x="4963" y="74"/>
                    <a:pt x="4963" y="74"/>
                    <a:pt x="4963" y="74"/>
                  </a:cubicBezTo>
                  <a:cubicBezTo>
                    <a:pt x="4961" y="65"/>
                    <a:pt x="4961" y="65"/>
                    <a:pt x="4961" y="65"/>
                  </a:cubicBezTo>
                  <a:cubicBezTo>
                    <a:pt x="4994" y="70"/>
                    <a:pt x="4994" y="70"/>
                    <a:pt x="4994" y="70"/>
                  </a:cubicBezTo>
                  <a:cubicBezTo>
                    <a:pt x="4994" y="70"/>
                    <a:pt x="4999" y="62"/>
                    <a:pt x="5008" y="62"/>
                  </a:cubicBezTo>
                  <a:cubicBezTo>
                    <a:pt x="5016" y="62"/>
                    <a:pt x="5117" y="58"/>
                    <a:pt x="5135" y="57"/>
                  </a:cubicBezTo>
                  <a:cubicBezTo>
                    <a:pt x="5153" y="56"/>
                    <a:pt x="5200" y="43"/>
                    <a:pt x="5197" y="39"/>
                  </a:cubicBezTo>
                  <a:cubicBezTo>
                    <a:pt x="5195" y="36"/>
                    <a:pt x="5140" y="41"/>
                    <a:pt x="5140" y="41"/>
                  </a:cubicBezTo>
                  <a:cubicBezTo>
                    <a:pt x="5142" y="31"/>
                    <a:pt x="5142" y="31"/>
                    <a:pt x="5142" y="31"/>
                  </a:cubicBezTo>
                  <a:cubicBezTo>
                    <a:pt x="5142" y="31"/>
                    <a:pt x="5107" y="23"/>
                    <a:pt x="5094" y="23"/>
                  </a:cubicBezTo>
                  <a:cubicBezTo>
                    <a:pt x="5081" y="23"/>
                    <a:pt x="5009" y="38"/>
                    <a:pt x="5009" y="38"/>
                  </a:cubicBezTo>
                  <a:cubicBezTo>
                    <a:pt x="5042" y="23"/>
                    <a:pt x="5042" y="23"/>
                    <a:pt x="5042" y="23"/>
                  </a:cubicBezTo>
                  <a:cubicBezTo>
                    <a:pt x="4997" y="25"/>
                    <a:pt x="4997" y="25"/>
                    <a:pt x="4997" y="25"/>
                  </a:cubicBezTo>
                  <a:cubicBezTo>
                    <a:pt x="4997" y="25"/>
                    <a:pt x="4961" y="13"/>
                    <a:pt x="4951" y="15"/>
                  </a:cubicBezTo>
                  <a:cubicBezTo>
                    <a:pt x="4940" y="17"/>
                    <a:pt x="4935" y="28"/>
                    <a:pt x="4935" y="28"/>
                  </a:cubicBezTo>
                  <a:cubicBezTo>
                    <a:pt x="4935" y="28"/>
                    <a:pt x="4909" y="16"/>
                    <a:pt x="4900" y="16"/>
                  </a:cubicBezTo>
                  <a:cubicBezTo>
                    <a:pt x="4891" y="16"/>
                    <a:pt x="4871" y="31"/>
                    <a:pt x="4871" y="31"/>
                  </a:cubicBezTo>
                  <a:cubicBezTo>
                    <a:pt x="4845" y="23"/>
                    <a:pt x="4845" y="23"/>
                    <a:pt x="4845" y="23"/>
                  </a:cubicBezTo>
                  <a:cubicBezTo>
                    <a:pt x="4772" y="20"/>
                    <a:pt x="4772" y="20"/>
                    <a:pt x="4772" y="20"/>
                  </a:cubicBezTo>
                  <a:cubicBezTo>
                    <a:pt x="4790" y="38"/>
                    <a:pt x="4790" y="38"/>
                    <a:pt x="4790" y="38"/>
                  </a:cubicBezTo>
                  <a:cubicBezTo>
                    <a:pt x="4748" y="24"/>
                    <a:pt x="4748" y="24"/>
                    <a:pt x="4748" y="24"/>
                  </a:cubicBezTo>
                  <a:cubicBezTo>
                    <a:pt x="4707" y="31"/>
                    <a:pt x="4707" y="31"/>
                    <a:pt x="4707" y="31"/>
                  </a:cubicBezTo>
                  <a:cubicBezTo>
                    <a:pt x="4707" y="31"/>
                    <a:pt x="4677" y="25"/>
                    <a:pt x="4661" y="25"/>
                  </a:cubicBezTo>
                  <a:cubicBezTo>
                    <a:pt x="4645" y="25"/>
                    <a:pt x="4596" y="37"/>
                    <a:pt x="4596" y="37"/>
                  </a:cubicBezTo>
                  <a:cubicBezTo>
                    <a:pt x="4654" y="55"/>
                    <a:pt x="4654" y="55"/>
                    <a:pt x="4654" y="55"/>
                  </a:cubicBezTo>
                  <a:cubicBezTo>
                    <a:pt x="4596" y="47"/>
                    <a:pt x="4596" y="47"/>
                    <a:pt x="4596" y="47"/>
                  </a:cubicBezTo>
                  <a:cubicBezTo>
                    <a:pt x="4596" y="47"/>
                    <a:pt x="4541" y="36"/>
                    <a:pt x="4516" y="38"/>
                  </a:cubicBezTo>
                  <a:cubicBezTo>
                    <a:pt x="4492" y="41"/>
                    <a:pt x="4500" y="55"/>
                    <a:pt x="4500" y="55"/>
                  </a:cubicBezTo>
                  <a:cubicBezTo>
                    <a:pt x="4500" y="55"/>
                    <a:pt x="4438" y="49"/>
                    <a:pt x="4425" y="49"/>
                  </a:cubicBezTo>
                  <a:cubicBezTo>
                    <a:pt x="4412" y="49"/>
                    <a:pt x="4312" y="59"/>
                    <a:pt x="4308" y="61"/>
                  </a:cubicBezTo>
                  <a:cubicBezTo>
                    <a:pt x="4305" y="63"/>
                    <a:pt x="4331" y="69"/>
                    <a:pt x="4331" y="69"/>
                  </a:cubicBezTo>
                  <a:close/>
                  <a:moveTo>
                    <a:pt x="4126" y="212"/>
                  </a:moveTo>
                  <a:cubicBezTo>
                    <a:pt x="4104" y="216"/>
                    <a:pt x="4104" y="226"/>
                    <a:pt x="4104" y="226"/>
                  </a:cubicBezTo>
                  <a:cubicBezTo>
                    <a:pt x="4122" y="229"/>
                    <a:pt x="4122" y="229"/>
                    <a:pt x="4122" y="229"/>
                  </a:cubicBezTo>
                  <a:cubicBezTo>
                    <a:pt x="4137" y="229"/>
                    <a:pt x="4149" y="208"/>
                    <a:pt x="4126" y="212"/>
                  </a:cubicBezTo>
                  <a:close/>
                  <a:moveTo>
                    <a:pt x="4116" y="136"/>
                  </a:moveTo>
                  <a:cubicBezTo>
                    <a:pt x="4080" y="144"/>
                    <a:pt x="4080" y="144"/>
                    <a:pt x="4080" y="144"/>
                  </a:cubicBezTo>
                  <a:cubicBezTo>
                    <a:pt x="4105" y="155"/>
                    <a:pt x="4105" y="155"/>
                    <a:pt x="4105" y="155"/>
                  </a:cubicBezTo>
                  <a:cubicBezTo>
                    <a:pt x="4105" y="155"/>
                    <a:pt x="4091" y="159"/>
                    <a:pt x="4093" y="169"/>
                  </a:cubicBezTo>
                  <a:cubicBezTo>
                    <a:pt x="4095" y="178"/>
                    <a:pt x="4122" y="175"/>
                    <a:pt x="4122" y="175"/>
                  </a:cubicBezTo>
                  <a:cubicBezTo>
                    <a:pt x="4109" y="184"/>
                    <a:pt x="4109" y="184"/>
                    <a:pt x="4109" y="184"/>
                  </a:cubicBezTo>
                  <a:cubicBezTo>
                    <a:pt x="4109" y="184"/>
                    <a:pt x="4127" y="188"/>
                    <a:pt x="4141" y="197"/>
                  </a:cubicBezTo>
                  <a:cubicBezTo>
                    <a:pt x="4155" y="205"/>
                    <a:pt x="4180" y="185"/>
                    <a:pt x="4180" y="185"/>
                  </a:cubicBezTo>
                  <a:cubicBezTo>
                    <a:pt x="4196" y="177"/>
                    <a:pt x="4196" y="177"/>
                    <a:pt x="4196" y="177"/>
                  </a:cubicBezTo>
                  <a:cubicBezTo>
                    <a:pt x="4196" y="177"/>
                    <a:pt x="4201" y="183"/>
                    <a:pt x="4207" y="194"/>
                  </a:cubicBezTo>
                  <a:cubicBezTo>
                    <a:pt x="4214" y="204"/>
                    <a:pt x="4238" y="186"/>
                    <a:pt x="4247" y="184"/>
                  </a:cubicBezTo>
                  <a:cubicBezTo>
                    <a:pt x="4256" y="182"/>
                    <a:pt x="4269" y="168"/>
                    <a:pt x="4269" y="168"/>
                  </a:cubicBezTo>
                  <a:cubicBezTo>
                    <a:pt x="4277" y="177"/>
                    <a:pt x="4277" y="177"/>
                    <a:pt x="4277" y="177"/>
                  </a:cubicBezTo>
                  <a:cubicBezTo>
                    <a:pt x="4277" y="177"/>
                    <a:pt x="4290" y="164"/>
                    <a:pt x="4292" y="159"/>
                  </a:cubicBezTo>
                  <a:cubicBezTo>
                    <a:pt x="4294" y="154"/>
                    <a:pt x="4347" y="156"/>
                    <a:pt x="4359" y="156"/>
                  </a:cubicBezTo>
                  <a:cubicBezTo>
                    <a:pt x="4371" y="156"/>
                    <a:pt x="4368" y="142"/>
                    <a:pt x="4368" y="142"/>
                  </a:cubicBezTo>
                  <a:cubicBezTo>
                    <a:pt x="4326" y="141"/>
                    <a:pt x="4326" y="141"/>
                    <a:pt x="4326" y="141"/>
                  </a:cubicBezTo>
                  <a:cubicBezTo>
                    <a:pt x="4346" y="130"/>
                    <a:pt x="4346" y="130"/>
                    <a:pt x="4346" y="130"/>
                  </a:cubicBezTo>
                  <a:cubicBezTo>
                    <a:pt x="4346" y="130"/>
                    <a:pt x="4354" y="110"/>
                    <a:pt x="4349" y="103"/>
                  </a:cubicBezTo>
                  <a:cubicBezTo>
                    <a:pt x="4345" y="97"/>
                    <a:pt x="4311" y="115"/>
                    <a:pt x="4311" y="115"/>
                  </a:cubicBezTo>
                  <a:cubicBezTo>
                    <a:pt x="4308" y="98"/>
                    <a:pt x="4308" y="98"/>
                    <a:pt x="4308" y="98"/>
                  </a:cubicBezTo>
                  <a:cubicBezTo>
                    <a:pt x="4276" y="104"/>
                    <a:pt x="4276" y="104"/>
                    <a:pt x="4276" y="104"/>
                  </a:cubicBezTo>
                  <a:cubicBezTo>
                    <a:pt x="4276" y="104"/>
                    <a:pt x="4273" y="84"/>
                    <a:pt x="4263" y="73"/>
                  </a:cubicBezTo>
                  <a:cubicBezTo>
                    <a:pt x="4254" y="62"/>
                    <a:pt x="4212" y="85"/>
                    <a:pt x="4212" y="85"/>
                  </a:cubicBezTo>
                  <a:cubicBezTo>
                    <a:pt x="4160" y="88"/>
                    <a:pt x="4160" y="88"/>
                    <a:pt x="4160" y="88"/>
                  </a:cubicBezTo>
                  <a:cubicBezTo>
                    <a:pt x="4177" y="101"/>
                    <a:pt x="4177" y="101"/>
                    <a:pt x="4177" y="101"/>
                  </a:cubicBezTo>
                  <a:cubicBezTo>
                    <a:pt x="4177" y="101"/>
                    <a:pt x="4140" y="98"/>
                    <a:pt x="4127" y="102"/>
                  </a:cubicBezTo>
                  <a:cubicBezTo>
                    <a:pt x="4115" y="106"/>
                    <a:pt x="4135" y="119"/>
                    <a:pt x="4135" y="119"/>
                  </a:cubicBezTo>
                  <a:cubicBezTo>
                    <a:pt x="4135" y="119"/>
                    <a:pt x="4078" y="113"/>
                    <a:pt x="4074" y="127"/>
                  </a:cubicBezTo>
                  <a:cubicBezTo>
                    <a:pt x="4069" y="141"/>
                    <a:pt x="4116" y="136"/>
                    <a:pt x="4116" y="136"/>
                  </a:cubicBezTo>
                  <a:close/>
                  <a:moveTo>
                    <a:pt x="3655" y="294"/>
                  </a:moveTo>
                  <a:cubicBezTo>
                    <a:pt x="3664" y="294"/>
                    <a:pt x="3708" y="301"/>
                    <a:pt x="3708" y="301"/>
                  </a:cubicBezTo>
                  <a:cubicBezTo>
                    <a:pt x="3708" y="301"/>
                    <a:pt x="3684" y="321"/>
                    <a:pt x="3699" y="321"/>
                  </a:cubicBezTo>
                  <a:cubicBezTo>
                    <a:pt x="3714" y="321"/>
                    <a:pt x="3752" y="321"/>
                    <a:pt x="3752" y="321"/>
                  </a:cubicBezTo>
                  <a:cubicBezTo>
                    <a:pt x="3766" y="321"/>
                    <a:pt x="3791" y="315"/>
                    <a:pt x="3787" y="307"/>
                  </a:cubicBezTo>
                  <a:cubicBezTo>
                    <a:pt x="3783" y="298"/>
                    <a:pt x="3823" y="295"/>
                    <a:pt x="3821" y="286"/>
                  </a:cubicBezTo>
                  <a:cubicBezTo>
                    <a:pt x="3820" y="278"/>
                    <a:pt x="3858" y="272"/>
                    <a:pt x="3844" y="260"/>
                  </a:cubicBezTo>
                  <a:cubicBezTo>
                    <a:pt x="3830" y="249"/>
                    <a:pt x="3811" y="257"/>
                    <a:pt x="3811" y="257"/>
                  </a:cubicBezTo>
                  <a:cubicBezTo>
                    <a:pt x="3811" y="257"/>
                    <a:pt x="3764" y="242"/>
                    <a:pt x="3761" y="251"/>
                  </a:cubicBezTo>
                  <a:cubicBezTo>
                    <a:pt x="3758" y="259"/>
                    <a:pt x="3758" y="280"/>
                    <a:pt x="3758" y="280"/>
                  </a:cubicBezTo>
                  <a:cubicBezTo>
                    <a:pt x="3758" y="280"/>
                    <a:pt x="3737" y="255"/>
                    <a:pt x="3726" y="264"/>
                  </a:cubicBezTo>
                  <a:cubicBezTo>
                    <a:pt x="3714" y="272"/>
                    <a:pt x="3704" y="296"/>
                    <a:pt x="3695" y="289"/>
                  </a:cubicBezTo>
                  <a:cubicBezTo>
                    <a:pt x="3687" y="283"/>
                    <a:pt x="3682" y="258"/>
                    <a:pt x="3673" y="256"/>
                  </a:cubicBezTo>
                  <a:cubicBezTo>
                    <a:pt x="3663" y="254"/>
                    <a:pt x="3637" y="256"/>
                    <a:pt x="3638" y="269"/>
                  </a:cubicBezTo>
                  <a:cubicBezTo>
                    <a:pt x="3639" y="282"/>
                    <a:pt x="3647" y="294"/>
                    <a:pt x="3655" y="294"/>
                  </a:cubicBezTo>
                  <a:close/>
                  <a:moveTo>
                    <a:pt x="3970" y="239"/>
                  </a:moveTo>
                  <a:cubicBezTo>
                    <a:pt x="3966" y="239"/>
                    <a:pt x="3958" y="235"/>
                    <a:pt x="3958" y="235"/>
                  </a:cubicBezTo>
                  <a:cubicBezTo>
                    <a:pt x="3958" y="235"/>
                    <a:pt x="3898" y="235"/>
                    <a:pt x="3898" y="243"/>
                  </a:cubicBezTo>
                  <a:cubicBezTo>
                    <a:pt x="3898" y="252"/>
                    <a:pt x="3917" y="254"/>
                    <a:pt x="3917" y="254"/>
                  </a:cubicBezTo>
                  <a:cubicBezTo>
                    <a:pt x="3918" y="266"/>
                    <a:pt x="3918" y="266"/>
                    <a:pt x="3918" y="266"/>
                  </a:cubicBezTo>
                  <a:cubicBezTo>
                    <a:pt x="3918" y="266"/>
                    <a:pt x="3968" y="271"/>
                    <a:pt x="3972" y="269"/>
                  </a:cubicBezTo>
                  <a:cubicBezTo>
                    <a:pt x="3976" y="267"/>
                    <a:pt x="3988" y="268"/>
                    <a:pt x="3994" y="268"/>
                  </a:cubicBezTo>
                  <a:cubicBezTo>
                    <a:pt x="3992" y="276"/>
                    <a:pt x="3990" y="287"/>
                    <a:pt x="3990" y="287"/>
                  </a:cubicBezTo>
                  <a:cubicBezTo>
                    <a:pt x="3953" y="314"/>
                    <a:pt x="3953" y="314"/>
                    <a:pt x="3953" y="314"/>
                  </a:cubicBezTo>
                  <a:cubicBezTo>
                    <a:pt x="3967" y="320"/>
                    <a:pt x="3967" y="320"/>
                    <a:pt x="3967" y="320"/>
                  </a:cubicBezTo>
                  <a:cubicBezTo>
                    <a:pt x="3967" y="320"/>
                    <a:pt x="3943" y="335"/>
                    <a:pt x="3955" y="335"/>
                  </a:cubicBezTo>
                  <a:cubicBezTo>
                    <a:pt x="3967" y="335"/>
                    <a:pt x="3985" y="325"/>
                    <a:pt x="3985" y="325"/>
                  </a:cubicBezTo>
                  <a:cubicBezTo>
                    <a:pt x="3985" y="325"/>
                    <a:pt x="3976" y="338"/>
                    <a:pt x="3995" y="337"/>
                  </a:cubicBezTo>
                  <a:cubicBezTo>
                    <a:pt x="4014" y="336"/>
                    <a:pt x="4050" y="324"/>
                    <a:pt x="4050" y="324"/>
                  </a:cubicBezTo>
                  <a:cubicBezTo>
                    <a:pt x="4051" y="338"/>
                    <a:pt x="4051" y="338"/>
                    <a:pt x="4051" y="338"/>
                  </a:cubicBezTo>
                  <a:cubicBezTo>
                    <a:pt x="4096" y="335"/>
                    <a:pt x="4096" y="335"/>
                    <a:pt x="4096" y="335"/>
                  </a:cubicBezTo>
                  <a:cubicBezTo>
                    <a:pt x="4149" y="345"/>
                    <a:pt x="4149" y="345"/>
                    <a:pt x="4149" y="345"/>
                  </a:cubicBezTo>
                  <a:cubicBezTo>
                    <a:pt x="4213" y="340"/>
                    <a:pt x="4213" y="340"/>
                    <a:pt x="4213" y="340"/>
                  </a:cubicBezTo>
                  <a:cubicBezTo>
                    <a:pt x="4231" y="325"/>
                    <a:pt x="4231" y="325"/>
                    <a:pt x="4231" y="325"/>
                  </a:cubicBezTo>
                  <a:cubicBezTo>
                    <a:pt x="4231" y="325"/>
                    <a:pt x="4220" y="339"/>
                    <a:pt x="4233" y="340"/>
                  </a:cubicBezTo>
                  <a:cubicBezTo>
                    <a:pt x="4246" y="341"/>
                    <a:pt x="4321" y="339"/>
                    <a:pt x="4321" y="339"/>
                  </a:cubicBezTo>
                  <a:cubicBezTo>
                    <a:pt x="4328" y="325"/>
                    <a:pt x="4328" y="325"/>
                    <a:pt x="4328" y="325"/>
                  </a:cubicBezTo>
                  <a:cubicBezTo>
                    <a:pt x="4372" y="307"/>
                    <a:pt x="4372" y="307"/>
                    <a:pt x="4372" y="307"/>
                  </a:cubicBezTo>
                  <a:cubicBezTo>
                    <a:pt x="4361" y="303"/>
                    <a:pt x="4361" y="303"/>
                    <a:pt x="4361" y="303"/>
                  </a:cubicBezTo>
                  <a:cubicBezTo>
                    <a:pt x="4361" y="294"/>
                    <a:pt x="4361" y="294"/>
                    <a:pt x="4361" y="294"/>
                  </a:cubicBezTo>
                  <a:cubicBezTo>
                    <a:pt x="4361" y="294"/>
                    <a:pt x="4316" y="283"/>
                    <a:pt x="4300" y="283"/>
                  </a:cubicBezTo>
                  <a:cubicBezTo>
                    <a:pt x="4284" y="283"/>
                    <a:pt x="4163" y="307"/>
                    <a:pt x="4163" y="307"/>
                  </a:cubicBezTo>
                  <a:cubicBezTo>
                    <a:pt x="4163" y="307"/>
                    <a:pt x="4148" y="296"/>
                    <a:pt x="4140" y="295"/>
                  </a:cubicBezTo>
                  <a:cubicBezTo>
                    <a:pt x="4133" y="294"/>
                    <a:pt x="4103" y="307"/>
                    <a:pt x="4103" y="307"/>
                  </a:cubicBezTo>
                  <a:cubicBezTo>
                    <a:pt x="4090" y="293"/>
                    <a:pt x="4090" y="293"/>
                    <a:pt x="4090" y="293"/>
                  </a:cubicBezTo>
                  <a:cubicBezTo>
                    <a:pt x="4078" y="299"/>
                    <a:pt x="4078" y="299"/>
                    <a:pt x="4078" y="299"/>
                  </a:cubicBezTo>
                  <a:cubicBezTo>
                    <a:pt x="4056" y="295"/>
                    <a:pt x="4056" y="295"/>
                    <a:pt x="4056" y="295"/>
                  </a:cubicBezTo>
                  <a:cubicBezTo>
                    <a:pt x="4078" y="287"/>
                    <a:pt x="4078" y="287"/>
                    <a:pt x="4078" y="287"/>
                  </a:cubicBezTo>
                  <a:cubicBezTo>
                    <a:pt x="4065" y="281"/>
                    <a:pt x="4065" y="281"/>
                    <a:pt x="4065" y="281"/>
                  </a:cubicBezTo>
                  <a:cubicBezTo>
                    <a:pt x="4028" y="285"/>
                    <a:pt x="4028" y="285"/>
                    <a:pt x="4028" y="285"/>
                  </a:cubicBezTo>
                  <a:cubicBezTo>
                    <a:pt x="4052" y="278"/>
                    <a:pt x="4052" y="278"/>
                    <a:pt x="4052" y="278"/>
                  </a:cubicBezTo>
                  <a:cubicBezTo>
                    <a:pt x="4051" y="273"/>
                    <a:pt x="4051" y="273"/>
                    <a:pt x="4051" y="273"/>
                  </a:cubicBezTo>
                  <a:cubicBezTo>
                    <a:pt x="4097" y="272"/>
                    <a:pt x="4097" y="272"/>
                    <a:pt x="4097" y="272"/>
                  </a:cubicBezTo>
                  <a:cubicBezTo>
                    <a:pt x="4074" y="264"/>
                    <a:pt x="4074" y="264"/>
                    <a:pt x="4074" y="264"/>
                  </a:cubicBezTo>
                  <a:cubicBezTo>
                    <a:pt x="4058" y="264"/>
                    <a:pt x="4058" y="264"/>
                    <a:pt x="4058" y="264"/>
                  </a:cubicBezTo>
                  <a:cubicBezTo>
                    <a:pt x="4058" y="264"/>
                    <a:pt x="4070" y="254"/>
                    <a:pt x="4060" y="253"/>
                  </a:cubicBezTo>
                  <a:cubicBezTo>
                    <a:pt x="4052" y="252"/>
                    <a:pt x="4021" y="254"/>
                    <a:pt x="4005" y="257"/>
                  </a:cubicBezTo>
                  <a:cubicBezTo>
                    <a:pt x="4003" y="250"/>
                    <a:pt x="3974" y="239"/>
                    <a:pt x="3970" y="239"/>
                  </a:cubicBezTo>
                  <a:close/>
                  <a:moveTo>
                    <a:pt x="3391" y="603"/>
                  </a:moveTo>
                  <a:cubicBezTo>
                    <a:pt x="3423" y="604"/>
                    <a:pt x="3429" y="586"/>
                    <a:pt x="3407" y="587"/>
                  </a:cubicBezTo>
                  <a:cubicBezTo>
                    <a:pt x="3385" y="587"/>
                    <a:pt x="3391" y="603"/>
                    <a:pt x="3391" y="603"/>
                  </a:cubicBezTo>
                  <a:close/>
                  <a:moveTo>
                    <a:pt x="3472" y="227"/>
                  </a:moveTo>
                  <a:cubicBezTo>
                    <a:pt x="3534" y="231"/>
                    <a:pt x="3529" y="212"/>
                    <a:pt x="3529" y="212"/>
                  </a:cubicBezTo>
                  <a:cubicBezTo>
                    <a:pt x="3525" y="202"/>
                    <a:pt x="3525" y="202"/>
                    <a:pt x="3525" y="202"/>
                  </a:cubicBezTo>
                  <a:cubicBezTo>
                    <a:pt x="3571" y="197"/>
                    <a:pt x="3571" y="197"/>
                    <a:pt x="3571" y="197"/>
                  </a:cubicBezTo>
                  <a:cubicBezTo>
                    <a:pt x="3560" y="189"/>
                    <a:pt x="3560" y="189"/>
                    <a:pt x="3560" y="189"/>
                  </a:cubicBezTo>
                  <a:cubicBezTo>
                    <a:pt x="3515" y="191"/>
                    <a:pt x="3515" y="191"/>
                    <a:pt x="3515" y="191"/>
                  </a:cubicBezTo>
                  <a:cubicBezTo>
                    <a:pt x="3507" y="199"/>
                    <a:pt x="3507" y="199"/>
                    <a:pt x="3507" y="199"/>
                  </a:cubicBezTo>
                  <a:cubicBezTo>
                    <a:pt x="3507" y="199"/>
                    <a:pt x="3448" y="186"/>
                    <a:pt x="3441" y="202"/>
                  </a:cubicBezTo>
                  <a:cubicBezTo>
                    <a:pt x="3435" y="218"/>
                    <a:pt x="3472" y="227"/>
                    <a:pt x="3472" y="227"/>
                  </a:cubicBezTo>
                  <a:close/>
                  <a:moveTo>
                    <a:pt x="3369" y="243"/>
                  </a:moveTo>
                  <a:cubicBezTo>
                    <a:pt x="3387" y="228"/>
                    <a:pt x="3368" y="219"/>
                    <a:pt x="3350" y="229"/>
                  </a:cubicBezTo>
                  <a:cubicBezTo>
                    <a:pt x="3331" y="239"/>
                    <a:pt x="3369" y="243"/>
                    <a:pt x="3369" y="243"/>
                  </a:cubicBezTo>
                  <a:close/>
                  <a:moveTo>
                    <a:pt x="3670" y="352"/>
                  </a:moveTo>
                  <a:cubicBezTo>
                    <a:pt x="3670" y="352"/>
                    <a:pt x="3609" y="354"/>
                    <a:pt x="3575" y="365"/>
                  </a:cubicBezTo>
                  <a:cubicBezTo>
                    <a:pt x="3542" y="376"/>
                    <a:pt x="3594" y="385"/>
                    <a:pt x="3583" y="398"/>
                  </a:cubicBezTo>
                  <a:cubicBezTo>
                    <a:pt x="3572" y="412"/>
                    <a:pt x="3550" y="377"/>
                    <a:pt x="3512" y="393"/>
                  </a:cubicBezTo>
                  <a:cubicBezTo>
                    <a:pt x="3524" y="418"/>
                    <a:pt x="3524" y="418"/>
                    <a:pt x="3524" y="418"/>
                  </a:cubicBezTo>
                  <a:cubicBezTo>
                    <a:pt x="3524" y="418"/>
                    <a:pt x="3530" y="428"/>
                    <a:pt x="3547" y="431"/>
                  </a:cubicBezTo>
                  <a:cubicBezTo>
                    <a:pt x="3565" y="434"/>
                    <a:pt x="3564" y="469"/>
                    <a:pt x="3564" y="469"/>
                  </a:cubicBezTo>
                  <a:cubicBezTo>
                    <a:pt x="3564" y="469"/>
                    <a:pt x="3634" y="460"/>
                    <a:pt x="3656" y="455"/>
                  </a:cubicBezTo>
                  <a:cubicBezTo>
                    <a:pt x="3678" y="449"/>
                    <a:pt x="3678" y="408"/>
                    <a:pt x="3678" y="408"/>
                  </a:cubicBezTo>
                  <a:cubicBezTo>
                    <a:pt x="3634" y="398"/>
                    <a:pt x="3634" y="398"/>
                    <a:pt x="3634" y="398"/>
                  </a:cubicBezTo>
                  <a:cubicBezTo>
                    <a:pt x="3634" y="398"/>
                    <a:pt x="3687" y="380"/>
                    <a:pt x="3714" y="371"/>
                  </a:cubicBezTo>
                  <a:cubicBezTo>
                    <a:pt x="3740" y="361"/>
                    <a:pt x="3670" y="352"/>
                    <a:pt x="3670" y="352"/>
                  </a:cubicBezTo>
                  <a:close/>
                  <a:moveTo>
                    <a:pt x="4135" y="1704"/>
                  </a:moveTo>
                  <a:cubicBezTo>
                    <a:pt x="4115" y="1700"/>
                    <a:pt x="4104" y="1691"/>
                    <a:pt x="4104" y="1691"/>
                  </a:cubicBezTo>
                  <a:cubicBezTo>
                    <a:pt x="4094" y="1700"/>
                    <a:pt x="4094" y="1700"/>
                    <a:pt x="4094" y="1700"/>
                  </a:cubicBezTo>
                  <a:cubicBezTo>
                    <a:pt x="4094" y="1700"/>
                    <a:pt x="4111" y="1709"/>
                    <a:pt x="4115" y="1712"/>
                  </a:cubicBezTo>
                  <a:cubicBezTo>
                    <a:pt x="4119" y="1715"/>
                    <a:pt x="4138" y="1714"/>
                    <a:pt x="4138" y="1714"/>
                  </a:cubicBezTo>
                  <a:cubicBezTo>
                    <a:pt x="4138" y="1714"/>
                    <a:pt x="4148" y="1719"/>
                    <a:pt x="4158" y="1718"/>
                  </a:cubicBezTo>
                  <a:cubicBezTo>
                    <a:pt x="4169" y="1717"/>
                    <a:pt x="4173" y="1706"/>
                    <a:pt x="4173" y="1706"/>
                  </a:cubicBezTo>
                  <a:cubicBezTo>
                    <a:pt x="4173" y="1706"/>
                    <a:pt x="4156" y="1708"/>
                    <a:pt x="4135" y="1704"/>
                  </a:cubicBezTo>
                  <a:close/>
                  <a:moveTo>
                    <a:pt x="3018" y="262"/>
                  </a:moveTo>
                  <a:cubicBezTo>
                    <a:pt x="3018" y="262"/>
                    <a:pt x="3056" y="255"/>
                    <a:pt x="3065" y="261"/>
                  </a:cubicBezTo>
                  <a:cubicBezTo>
                    <a:pt x="3075" y="267"/>
                    <a:pt x="3069" y="277"/>
                    <a:pt x="3081" y="277"/>
                  </a:cubicBezTo>
                  <a:cubicBezTo>
                    <a:pt x="3094" y="277"/>
                    <a:pt x="3116" y="272"/>
                    <a:pt x="3116" y="272"/>
                  </a:cubicBezTo>
                  <a:cubicBezTo>
                    <a:pt x="3116" y="272"/>
                    <a:pt x="3132" y="281"/>
                    <a:pt x="3147" y="274"/>
                  </a:cubicBezTo>
                  <a:cubicBezTo>
                    <a:pt x="3163" y="268"/>
                    <a:pt x="3160" y="251"/>
                    <a:pt x="3160" y="251"/>
                  </a:cubicBezTo>
                  <a:cubicBezTo>
                    <a:pt x="3182" y="251"/>
                    <a:pt x="3182" y="251"/>
                    <a:pt x="3182" y="251"/>
                  </a:cubicBezTo>
                  <a:cubicBezTo>
                    <a:pt x="3226" y="237"/>
                    <a:pt x="3226" y="237"/>
                    <a:pt x="3226" y="237"/>
                  </a:cubicBezTo>
                  <a:cubicBezTo>
                    <a:pt x="3201" y="260"/>
                    <a:pt x="3201" y="260"/>
                    <a:pt x="3201" y="260"/>
                  </a:cubicBezTo>
                  <a:cubicBezTo>
                    <a:pt x="3236" y="266"/>
                    <a:pt x="3236" y="266"/>
                    <a:pt x="3236" y="266"/>
                  </a:cubicBezTo>
                  <a:cubicBezTo>
                    <a:pt x="3273" y="251"/>
                    <a:pt x="3273" y="251"/>
                    <a:pt x="3273" y="251"/>
                  </a:cubicBezTo>
                  <a:cubicBezTo>
                    <a:pt x="3336" y="222"/>
                    <a:pt x="3336" y="222"/>
                    <a:pt x="3336" y="222"/>
                  </a:cubicBezTo>
                  <a:cubicBezTo>
                    <a:pt x="3336" y="222"/>
                    <a:pt x="3288" y="207"/>
                    <a:pt x="3279" y="207"/>
                  </a:cubicBezTo>
                  <a:cubicBezTo>
                    <a:pt x="3269" y="207"/>
                    <a:pt x="3216" y="203"/>
                    <a:pt x="3216" y="203"/>
                  </a:cubicBezTo>
                  <a:cubicBezTo>
                    <a:pt x="3165" y="211"/>
                    <a:pt x="3165" y="211"/>
                    <a:pt x="3165" y="211"/>
                  </a:cubicBezTo>
                  <a:cubicBezTo>
                    <a:pt x="3162" y="225"/>
                    <a:pt x="3162" y="225"/>
                    <a:pt x="3162" y="225"/>
                  </a:cubicBezTo>
                  <a:cubicBezTo>
                    <a:pt x="3084" y="231"/>
                    <a:pt x="3084" y="231"/>
                    <a:pt x="3084" y="231"/>
                  </a:cubicBezTo>
                  <a:cubicBezTo>
                    <a:pt x="3084" y="231"/>
                    <a:pt x="3058" y="222"/>
                    <a:pt x="3036" y="226"/>
                  </a:cubicBezTo>
                  <a:cubicBezTo>
                    <a:pt x="3014" y="229"/>
                    <a:pt x="3017" y="237"/>
                    <a:pt x="3017" y="237"/>
                  </a:cubicBezTo>
                  <a:cubicBezTo>
                    <a:pt x="3017" y="242"/>
                    <a:pt x="3018" y="262"/>
                    <a:pt x="3018" y="262"/>
                  </a:cubicBezTo>
                  <a:close/>
                  <a:moveTo>
                    <a:pt x="4213" y="1537"/>
                  </a:moveTo>
                  <a:cubicBezTo>
                    <a:pt x="4213" y="1537"/>
                    <a:pt x="4180" y="1529"/>
                    <a:pt x="4153" y="1528"/>
                  </a:cubicBezTo>
                  <a:cubicBezTo>
                    <a:pt x="4126" y="1527"/>
                    <a:pt x="4168" y="1539"/>
                    <a:pt x="4168" y="1539"/>
                  </a:cubicBezTo>
                  <a:cubicBezTo>
                    <a:pt x="4168" y="1549"/>
                    <a:pt x="4168" y="1549"/>
                    <a:pt x="4168" y="1549"/>
                  </a:cubicBezTo>
                  <a:cubicBezTo>
                    <a:pt x="4168" y="1549"/>
                    <a:pt x="4201" y="1554"/>
                    <a:pt x="4230" y="1559"/>
                  </a:cubicBezTo>
                  <a:cubicBezTo>
                    <a:pt x="4259" y="1564"/>
                    <a:pt x="4286" y="1553"/>
                    <a:pt x="4213" y="1537"/>
                  </a:cubicBezTo>
                  <a:close/>
                  <a:moveTo>
                    <a:pt x="4275" y="1715"/>
                  </a:moveTo>
                  <a:cubicBezTo>
                    <a:pt x="4262" y="1712"/>
                    <a:pt x="4248" y="1719"/>
                    <a:pt x="4243" y="1722"/>
                  </a:cubicBezTo>
                  <a:cubicBezTo>
                    <a:pt x="4247" y="1719"/>
                    <a:pt x="4256" y="1713"/>
                    <a:pt x="4265" y="1703"/>
                  </a:cubicBezTo>
                  <a:cubicBezTo>
                    <a:pt x="4277" y="1690"/>
                    <a:pt x="4246" y="1689"/>
                    <a:pt x="4232" y="1705"/>
                  </a:cubicBezTo>
                  <a:cubicBezTo>
                    <a:pt x="4226" y="1719"/>
                    <a:pt x="4226" y="1719"/>
                    <a:pt x="4226" y="1719"/>
                  </a:cubicBezTo>
                  <a:cubicBezTo>
                    <a:pt x="4218" y="1733"/>
                    <a:pt x="4218" y="1733"/>
                    <a:pt x="4218" y="1733"/>
                  </a:cubicBezTo>
                  <a:cubicBezTo>
                    <a:pt x="4255" y="1728"/>
                    <a:pt x="4255" y="1728"/>
                    <a:pt x="4255" y="1728"/>
                  </a:cubicBezTo>
                  <a:cubicBezTo>
                    <a:pt x="4255" y="1728"/>
                    <a:pt x="4292" y="1719"/>
                    <a:pt x="4275" y="1715"/>
                  </a:cubicBezTo>
                  <a:close/>
                  <a:moveTo>
                    <a:pt x="3267" y="270"/>
                  </a:moveTo>
                  <a:cubicBezTo>
                    <a:pt x="3231" y="288"/>
                    <a:pt x="3231" y="288"/>
                    <a:pt x="3231" y="288"/>
                  </a:cubicBezTo>
                  <a:cubicBezTo>
                    <a:pt x="3231" y="288"/>
                    <a:pt x="3266" y="294"/>
                    <a:pt x="3250" y="297"/>
                  </a:cubicBezTo>
                  <a:cubicBezTo>
                    <a:pt x="3234" y="301"/>
                    <a:pt x="3176" y="305"/>
                    <a:pt x="3176" y="305"/>
                  </a:cubicBezTo>
                  <a:cubicBezTo>
                    <a:pt x="3162" y="321"/>
                    <a:pt x="3162" y="321"/>
                    <a:pt x="3162" y="321"/>
                  </a:cubicBezTo>
                  <a:cubicBezTo>
                    <a:pt x="3199" y="316"/>
                    <a:pt x="3199" y="316"/>
                    <a:pt x="3199" y="316"/>
                  </a:cubicBezTo>
                  <a:cubicBezTo>
                    <a:pt x="3199" y="316"/>
                    <a:pt x="3214" y="321"/>
                    <a:pt x="3233" y="324"/>
                  </a:cubicBezTo>
                  <a:cubicBezTo>
                    <a:pt x="3252" y="327"/>
                    <a:pt x="3308" y="308"/>
                    <a:pt x="3308" y="308"/>
                  </a:cubicBezTo>
                  <a:cubicBezTo>
                    <a:pt x="3306" y="317"/>
                    <a:pt x="3306" y="317"/>
                    <a:pt x="3306" y="317"/>
                  </a:cubicBezTo>
                  <a:cubicBezTo>
                    <a:pt x="3306" y="317"/>
                    <a:pt x="3344" y="312"/>
                    <a:pt x="3374" y="310"/>
                  </a:cubicBezTo>
                  <a:cubicBezTo>
                    <a:pt x="3402" y="308"/>
                    <a:pt x="3377" y="315"/>
                    <a:pt x="3367" y="317"/>
                  </a:cubicBezTo>
                  <a:cubicBezTo>
                    <a:pt x="3357" y="318"/>
                    <a:pt x="3323" y="322"/>
                    <a:pt x="3298" y="325"/>
                  </a:cubicBezTo>
                  <a:cubicBezTo>
                    <a:pt x="3273" y="328"/>
                    <a:pt x="3242" y="339"/>
                    <a:pt x="3242" y="339"/>
                  </a:cubicBezTo>
                  <a:cubicBezTo>
                    <a:pt x="3242" y="339"/>
                    <a:pt x="3270" y="344"/>
                    <a:pt x="3320" y="346"/>
                  </a:cubicBezTo>
                  <a:cubicBezTo>
                    <a:pt x="3368" y="347"/>
                    <a:pt x="3402" y="326"/>
                    <a:pt x="3402" y="326"/>
                  </a:cubicBezTo>
                  <a:cubicBezTo>
                    <a:pt x="3452" y="313"/>
                    <a:pt x="3452" y="313"/>
                    <a:pt x="3452" y="313"/>
                  </a:cubicBezTo>
                  <a:cubicBezTo>
                    <a:pt x="3452" y="313"/>
                    <a:pt x="3469" y="319"/>
                    <a:pt x="3517" y="313"/>
                  </a:cubicBezTo>
                  <a:cubicBezTo>
                    <a:pt x="3563" y="307"/>
                    <a:pt x="3566" y="297"/>
                    <a:pt x="3585" y="292"/>
                  </a:cubicBezTo>
                  <a:cubicBezTo>
                    <a:pt x="3603" y="287"/>
                    <a:pt x="3588" y="267"/>
                    <a:pt x="3568" y="267"/>
                  </a:cubicBezTo>
                  <a:cubicBezTo>
                    <a:pt x="3548" y="268"/>
                    <a:pt x="3554" y="281"/>
                    <a:pt x="3554" y="281"/>
                  </a:cubicBezTo>
                  <a:cubicBezTo>
                    <a:pt x="3527" y="280"/>
                    <a:pt x="3527" y="280"/>
                    <a:pt x="3527" y="280"/>
                  </a:cubicBezTo>
                  <a:cubicBezTo>
                    <a:pt x="3527" y="280"/>
                    <a:pt x="3532" y="273"/>
                    <a:pt x="3537" y="265"/>
                  </a:cubicBezTo>
                  <a:cubicBezTo>
                    <a:pt x="3542" y="257"/>
                    <a:pt x="3555" y="242"/>
                    <a:pt x="3543" y="242"/>
                  </a:cubicBezTo>
                  <a:cubicBezTo>
                    <a:pt x="3531" y="241"/>
                    <a:pt x="3506" y="252"/>
                    <a:pt x="3473" y="262"/>
                  </a:cubicBezTo>
                  <a:cubicBezTo>
                    <a:pt x="3439" y="272"/>
                    <a:pt x="3494" y="269"/>
                    <a:pt x="3494" y="269"/>
                  </a:cubicBezTo>
                  <a:cubicBezTo>
                    <a:pt x="3491" y="285"/>
                    <a:pt x="3491" y="285"/>
                    <a:pt x="3491" y="285"/>
                  </a:cubicBezTo>
                  <a:cubicBezTo>
                    <a:pt x="3411" y="295"/>
                    <a:pt x="3411" y="295"/>
                    <a:pt x="3411" y="295"/>
                  </a:cubicBezTo>
                  <a:cubicBezTo>
                    <a:pt x="3411" y="295"/>
                    <a:pt x="3405" y="275"/>
                    <a:pt x="3410" y="266"/>
                  </a:cubicBezTo>
                  <a:cubicBezTo>
                    <a:pt x="3414" y="257"/>
                    <a:pt x="3357" y="253"/>
                    <a:pt x="3357" y="253"/>
                  </a:cubicBezTo>
                  <a:lnTo>
                    <a:pt x="3267" y="270"/>
                  </a:lnTo>
                  <a:close/>
                  <a:moveTo>
                    <a:pt x="3556" y="183"/>
                  </a:moveTo>
                  <a:cubicBezTo>
                    <a:pt x="3566" y="182"/>
                    <a:pt x="3595" y="190"/>
                    <a:pt x="3597" y="182"/>
                  </a:cubicBezTo>
                  <a:cubicBezTo>
                    <a:pt x="3599" y="173"/>
                    <a:pt x="3589" y="167"/>
                    <a:pt x="3573" y="167"/>
                  </a:cubicBezTo>
                  <a:cubicBezTo>
                    <a:pt x="3556" y="167"/>
                    <a:pt x="3491" y="178"/>
                    <a:pt x="3491" y="178"/>
                  </a:cubicBezTo>
                  <a:cubicBezTo>
                    <a:pt x="3491" y="178"/>
                    <a:pt x="3547" y="184"/>
                    <a:pt x="3556" y="183"/>
                  </a:cubicBezTo>
                  <a:close/>
                  <a:moveTo>
                    <a:pt x="3411" y="512"/>
                  </a:moveTo>
                  <a:cubicBezTo>
                    <a:pt x="3409" y="506"/>
                    <a:pt x="3344" y="507"/>
                    <a:pt x="3344" y="507"/>
                  </a:cubicBezTo>
                  <a:cubicBezTo>
                    <a:pt x="3397" y="479"/>
                    <a:pt x="3397" y="479"/>
                    <a:pt x="3397" y="479"/>
                  </a:cubicBezTo>
                  <a:cubicBezTo>
                    <a:pt x="3397" y="479"/>
                    <a:pt x="3429" y="405"/>
                    <a:pt x="3400" y="396"/>
                  </a:cubicBezTo>
                  <a:cubicBezTo>
                    <a:pt x="3373" y="388"/>
                    <a:pt x="3334" y="406"/>
                    <a:pt x="3334" y="406"/>
                  </a:cubicBezTo>
                  <a:cubicBezTo>
                    <a:pt x="3334" y="406"/>
                    <a:pt x="3308" y="460"/>
                    <a:pt x="3284" y="463"/>
                  </a:cubicBezTo>
                  <a:cubicBezTo>
                    <a:pt x="3260" y="466"/>
                    <a:pt x="3300" y="426"/>
                    <a:pt x="3298" y="416"/>
                  </a:cubicBezTo>
                  <a:cubicBezTo>
                    <a:pt x="3296" y="406"/>
                    <a:pt x="3232" y="405"/>
                    <a:pt x="3232" y="405"/>
                  </a:cubicBezTo>
                  <a:cubicBezTo>
                    <a:pt x="3226" y="418"/>
                    <a:pt x="3226" y="418"/>
                    <a:pt x="3226" y="418"/>
                  </a:cubicBezTo>
                  <a:cubicBezTo>
                    <a:pt x="3226" y="418"/>
                    <a:pt x="3190" y="433"/>
                    <a:pt x="3153" y="436"/>
                  </a:cubicBezTo>
                  <a:cubicBezTo>
                    <a:pt x="3117" y="438"/>
                    <a:pt x="3169" y="425"/>
                    <a:pt x="3205" y="413"/>
                  </a:cubicBezTo>
                  <a:cubicBezTo>
                    <a:pt x="3243" y="401"/>
                    <a:pt x="3186" y="399"/>
                    <a:pt x="3186" y="399"/>
                  </a:cubicBezTo>
                  <a:cubicBezTo>
                    <a:pt x="3146" y="411"/>
                    <a:pt x="3146" y="411"/>
                    <a:pt x="3146" y="411"/>
                  </a:cubicBezTo>
                  <a:cubicBezTo>
                    <a:pt x="3118" y="414"/>
                    <a:pt x="3118" y="414"/>
                    <a:pt x="3118" y="414"/>
                  </a:cubicBezTo>
                  <a:cubicBezTo>
                    <a:pt x="3118" y="414"/>
                    <a:pt x="3133" y="404"/>
                    <a:pt x="3149" y="393"/>
                  </a:cubicBezTo>
                  <a:cubicBezTo>
                    <a:pt x="3164" y="382"/>
                    <a:pt x="3145" y="384"/>
                    <a:pt x="3145" y="384"/>
                  </a:cubicBezTo>
                  <a:cubicBezTo>
                    <a:pt x="3046" y="415"/>
                    <a:pt x="3046" y="415"/>
                    <a:pt x="3046" y="415"/>
                  </a:cubicBezTo>
                  <a:cubicBezTo>
                    <a:pt x="3032" y="416"/>
                    <a:pt x="3032" y="416"/>
                    <a:pt x="3032" y="416"/>
                  </a:cubicBezTo>
                  <a:cubicBezTo>
                    <a:pt x="2976" y="433"/>
                    <a:pt x="2976" y="433"/>
                    <a:pt x="2976" y="433"/>
                  </a:cubicBezTo>
                  <a:cubicBezTo>
                    <a:pt x="2978" y="441"/>
                    <a:pt x="2978" y="441"/>
                    <a:pt x="2978" y="441"/>
                  </a:cubicBezTo>
                  <a:cubicBezTo>
                    <a:pt x="2938" y="456"/>
                    <a:pt x="2938" y="456"/>
                    <a:pt x="2938" y="456"/>
                  </a:cubicBezTo>
                  <a:cubicBezTo>
                    <a:pt x="2929" y="466"/>
                    <a:pt x="2929" y="466"/>
                    <a:pt x="2929" y="466"/>
                  </a:cubicBezTo>
                  <a:cubicBezTo>
                    <a:pt x="2947" y="474"/>
                    <a:pt x="2947" y="474"/>
                    <a:pt x="2947" y="474"/>
                  </a:cubicBezTo>
                  <a:cubicBezTo>
                    <a:pt x="2947" y="474"/>
                    <a:pt x="2969" y="459"/>
                    <a:pt x="2974" y="471"/>
                  </a:cubicBezTo>
                  <a:cubicBezTo>
                    <a:pt x="2979" y="483"/>
                    <a:pt x="2933" y="477"/>
                    <a:pt x="2922" y="496"/>
                  </a:cubicBezTo>
                  <a:cubicBezTo>
                    <a:pt x="2910" y="516"/>
                    <a:pt x="3069" y="497"/>
                    <a:pt x="3047" y="515"/>
                  </a:cubicBezTo>
                  <a:cubicBezTo>
                    <a:pt x="3026" y="532"/>
                    <a:pt x="2899" y="521"/>
                    <a:pt x="2888" y="538"/>
                  </a:cubicBezTo>
                  <a:cubicBezTo>
                    <a:pt x="2877" y="555"/>
                    <a:pt x="2909" y="553"/>
                    <a:pt x="2932" y="565"/>
                  </a:cubicBezTo>
                  <a:cubicBezTo>
                    <a:pt x="2955" y="577"/>
                    <a:pt x="2920" y="570"/>
                    <a:pt x="2916" y="587"/>
                  </a:cubicBezTo>
                  <a:cubicBezTo>
                    <a:pt x="2912" y="603"/>
                    <a:pt x="3015" y="595"/>
                    <a:pt x="3015" y="595"/>
                  </a:cubicBezTo>
                  <a:cubicBezTo>
                    <a:pt x="3015" y="595"/>
                    <a:pt x="3184" y="579"/>
                    <a:pt x="3223" y="567"/>
                  </a:cubicBezTo>
                  <a:cubicBezTo>
                    <a:pt x="3250" y="558"/>
                    <a:pt x="3301" y="596"/>
                    <a:pt x="3333" y="599"/>
                  </a:cubicBezTo>
                  <a:cubicBezTo>
                    <a:pt x="3366" y="601"/>
                    <a:pt x="3377" y="564"/>
                    <a:pt x="3377" y="564"/>
                  </a:cubicBezTo>
                  <a:cubicBezTo>
                    <a:pt x="3325" y="563"/>
                    <a:pt x="3325" y="563"/>
                    <a:pt x="3325" y="563"/>
                  </a:cubicBezTo>
                  <a:cubicBezTo>
                    <a:pt x="3347" y="546"/>
                    <a:pt x="3347" y="546"/>
                    <a:pt x="3347" y="546"/>
                  </a:cubicBezTo>
                  <a:cubicBezTo>
                    <a:pt x="3347" y="546"/>
                    <a:pt x="3379" y="552"/>
                    <a:pt x="3411" y="545"/>
                  </a:cubicBezTo>
                  <a:cubicBezTo>
                    <a:pt x="3444" y="538"/>
                    <a:pt x="3413" y="519"/>
                    <a:pt x="3411" y="512"/>
                  </a:cubicBezTo>
                  <a:close/>
                  <a:moveTo>
                    <a:pt x="3120" y="293"/>
                  </a:moveTo>
                  <a:cubicBezTo>
                    <a:pt x="3080" y="303"/>
                    <a:pt x="3108" y="308"/>
                    <a:pt x="3108" y="308"/>
                  </a:cubicBezTo>
                  <a:cubicBezTo>
                    <a:pt x="3165" y="294"/>
                    <a:pt x="3161" y="282"/>
                    <a:pt x="3120" y="293"/>
                  </a:cubicBezTo>
                  <a:close/>
                  <a:moveTo>
                    <a:pt x="2745" y="467"/>
                  </a:moveTo>
                  <a:cubicBezTo>
                    <a:pt x="2750" y="479"/>
                    <a:pt x="2720" y="495"/>
                    <a:pt x="2748" y="491"/>
                  </a:cubicBezTo>
                  <a:cubicBezTo>
                    <a:pt x="2776" y="487"/>
                    <a:pt x="2810" y="475"/>
                    <a:pt x="2810" y="475"/>
                  </a:cubicBezTo>
                  <a:cubicBezTo>
                    <a:pt x="2836" y="481"/>
                    <a:pt x="2836" y="481"/>
                    <a:pt x="2836" y="481"/>
                  </a:cubicBezTo>
                  <a:cubicBezTo>
                    <a:pt x="2887" y="443"/>
                    <a:pt x="2887" y="443"/>
                    <a:pt x="2887" y="443"/>
                  </a:cubicBezTo>
                  <a:cubicBezTo>
                    <a:pt x="2975" y="415"/>
                    <a:pt x="2975" y="415"/>
                    <a:pt x="2975" y="415"/>
                  </a:cubicBezTo>
                  <a:cubicBezTo>
                    <a:pt x="3058" y="392"/>
                    <a:pt x="3058" y="392"/>
                    <a:pt x="3058" y="392"/>
                  </a:cubicBezTo>
                  <a:cubicBezTo>
                    <a:pt x="3124" y="379"/>
                    <a:pt x="3124" y="379"/>
                    <a:pt x="3124" y="379"/>
                  </a:cubicBezTo>
                  <a:cubicBezTo>
                    <a:pt x="3124" y="379"/>
                    <a:pt x="3085" y="347"/>
                    <a:pt x="3082" y="343"/>
                  </a:cubicBezTo>
                  <a:cubicBezTo>
                    <a:pt x="3078" y="340"/>
                    <a:pt x="3031" y="346"/>
                    <a:pt x="3031" y="346"/>
                  </a:cubicBezTo>
                  <a:cubicBezTo>
                    <a:pt x="2987" y="352"/>
                    <a:pt x="2987" y="352"/>
                    <a:pt x="2987" y="352"/>
                  </a:cubicBezTo>
                  <a:cubicBezTo>
                    <a:pt x="2963" y="334"/>
                    <a:pt x="2963" y="334"/>
                    <a:pt x="2963" y="334"/>
                  </a:cubicBezTo>
                  <a:cubicBezTo>
                    <a:pt x="2909" y="341"/>
                    <a:pt x="2909" y="341"/>
                    <a:pt x="2909" y="341"/>
                  </a:cubicBezTo>
                  <a:cubicBezTo>
                    <a:pt x="2875" y="351"/>
                    <a:pt x="2875" y="351"/>
                    <a:pt x="2875" y="351"/>
                  </a:cubicBezTo>
                  <a:cubicBezTo>
                    <a:pt x="2865" y="364"/>
                    <a:pt x="2865" y="364"/>
                    <a:pt x="2865" y="364"/>
                  </a:cubicBezTo>
                  <a:cubicBezTo>
                    <a:pt x="2854" y="384"/>
                    <a:pt x="2854" y="384"/>
                    <a:pt x="2854" y="384"/>
                  </a:cubicBezTo>
                  <a:cubicBezTo>
                    <a:pt x="2822" y="393"/>
                    <a:pt x="2822" y="393"/>
                    <a:pt x="2822" y="393"/>
                  </a:cubicBezTo>
                  <a:cubicBezTo>
                    <a:pt x="2776" y="406"/>
                    <a:pt x="2776" y="406"/>
                    <a:pt x="2776" y="406"/>
                  </a:cubicBezTo>
                  <a:cubicBezTo>
                    <a:pt x="2789" y="414"/>
                    <a:pt x="2789" y="414"/>
                    <a:pt x="2789" y="414"/>
                  </a:cubicBezTo>
                  <a:cubicBezTo>
                    <a:pt x="2709" y="450"/>
                    <a:pt x="2709" y="450"/>
                    <a:pt x="2709" y="450"/>
                  </a:cubicBezTo>
                  <a:cubicBezTo>
                    <a:pt x="2709" y="450"/>
                    <a:pt x="2741" y="455"/>
                    <a:pt x="2745" y="467"/>
                  </a:cubicBezTo>
                  <a:close/>
                  <a:moveTo>
                    <a:pt x="3490" y="390"/>
                  </a:moveTo>
                  <a:cubicBezTo>
                    <a:pt x="3470" y="374"/>
                    <a:pt x="3470" y="374"/>
                    <a:pt x="3470" y="374"/>
                  </a:cubicBezTo>
                  <a:cubicBezTo>
                    <a:pt x="3451" y="376"/>
                    <a:pt x="3451" y="376"/>
                    <a:pt x="3451" y="376"/>
                  </a:cubicBezTo>
                  <a:cubicBezTo>
                    <a:pt x="3451" y="376"/>
                    <a:pt x="3439" y="361"/>
                    <a:pt x="3414" y="370"/>
                  </a:cubicBezTo>
                  <a:cubicBezTo>
                    <a:pt x="3388" y="378"/>
                    <a:pt x="3446" y="402"/>
                    <a:pt x="3446" y="402"/>
                  </a:cubicBezTo>
                  <a:lnTo>
                    <a:pt x="3490" y="390"/>
                  </a:lnTo>
                  <a:close/>
                  <a:moveTo>
                    <a:pt x="3460" y="585"/>
                  </a:moveTo>
                  <a:cubicBezTo>
                    <a:pt x="3479" y="587"/>
                    <a:pt x="3488" y="593"/>
                    <a:pt x="3504" y="601"/>
                  </a:cubicBezTo>
                  <a:cubicBezTo>
                    <a:pt x="3520" y="609"/>
                    <a:pt x="3574" y="600"/>
                    <a:pt x="3574" y="600"/>
                  </a:cubicBezTo>
                  <a:cubicBezTo>
                    <a:pt x="3560" y="555"/>
                    <a:pt x="3560" y="555"/>
                    <a:pt x="3560" y="555"/>
                  </a:cubicBezTo>
                  <a:cubicBezTo>
                    <a:pt x="3494" y="541"/>
                    <a:pt x="3494" y="541"/>
                    <a:pt x="3494" y="541"/>
                  </a:cubicBezTo>
                  <a:cubicBezTo>
                    <a:pt x="3472" y="566"/>
                    <a:pt x="3472" y="566"/>
                    <a:pt x="3472" y="566"/>
                  </a:cubicBezTo>
                  <a:cubicBezTo>
                    <a:pt x="3450" y="568"/>
                    <a:pt x="3450" y="568"/>
                    <a:pt x="3450" y="568"/>
                  </a:cubicBezTo>
                  <a:cubicBezTo>
                    <a:pt x="3450" y="568"/>
                    <a:pt x="3441" y="584"/>
                    <a:pt x="3460" y="585"/>
                  </a:cubicBezTo>
                  <a:close/>
                  <a:moveTo>
                    <a:pt x="1582" y="1336"/>
                  </a:moveTo>
                  <a:cubicBezTo>
                    <a:pt x="1584" y="1351"/>
                    <a:pt x="1595" y="1357"/>
                    <a:pt x="1595" y="1357"/>
                  </a:cubicBezTo>
                  <a:cubicBezTo>
                    <a:pt x="1603" y="1336"/>
                    <a:pt x="1603" y="1336"/>
                    <a:pt x="1603" y="1336"/>
                  </a:cubicBezTo>
                  <a:cubicBezTo>
                    <a:pt x="1603" y="1336"/>
                    <a:pt x="1580" y="1321"/>
                    <a:pt x="1582" y="1336"/>
                  </a:cubicBezTo>
                  <a:close/>
                  <a:moveTo>
                    <a:pt x="3872" y="725"/>
                  </a:moveTo>
                  <a:cubicBezTo>
                    <a:pt x="3856" y="723"/>
                    <a:pt x="3867" y="740"/>
                    <a:pt x="3867" y="740"/>
                  </a:cubicBezTo>
                  <a:cubicBezTo>
                    <a:pt x="3878" y="739"/>
                    <a:pt x="3887" y="726"/>
                    <a:pt x="3872" y="725"/>
                  </a:cubicBezTo>
                  <a:close/>
                  <a:moveTo>
                    <a:pt x="3559" y="1373"/>
                  </a:moveTo>
                  <a:cubicBezTo>
                    <a:pt x="3587" y="1369"/>
                    <a:pt x="3552" y="1355"/>
                    <a:pt x="3552" y="1355"/>
                  </a:cubicBezTo>
                  <a:cubicBezTo>
                    <a:pt x="3508" y="1364"/>
                    <a:pt x="3530" y="1376"/>
                    <a:pt x="3559" y="1373"/>
                  </a:cubicBezTo>
                  <a:close/>
                  <a:moveTo>
                    <a:pt x="3831" y="723"/>
                  </a:moveTo>
                  <a:cubicBezTo>
                    <a:pt x="3819" y="725"/>
                    <a:pt x="3809" y="742"/>
                    <a:pt x="3828" y="742"/>
                  </a:cubicBezTo>
                  <a:cubicBezTo>
                    <a:pt x="3839" y="742"/>
                    <a:pt x="3844" y="721"/>
                    <a:pt x="3831" y="723"/>
                  </a:cubicBezTo>
                  <a:close/>
                  <a:moveTo>
                    <a:pt x="4037" y="845"/>
                  </a:moveTo>
                  <a:cubicBezTo>
                    <a:pt x="4047" y="835"/>
                    <a:pt x="4022" y="831"/>
                    <a:pt x="4022" y="831"/>
                  </a:cubicBezTo>
                  <a:cubicBezTo>
                    <a:pt x="4022" y="831"/>
                    <a:pt x="4022" y="860"/>
                    <a:pt x="4037" y="845"/>
                  </a:cubicBezTo>
                  <a:close/>
                  <a:moveTo>
                    <a:pt x="3767" y="885"/>
                  </a:moveTo>
                  <a:cubicBezTo>
                    <a:pt x="3712" y="935"/>
                    <a:pt x="3802" y="899"/>
                    <a:pt x="3802" y="899"/>
                  </a:cubicBezTo>
                  <a:cubicBezTo>
                    <a:pt x="3848" y="856"/>
                    <a:pt x="3821" y="834"/>
                    <a:pt x="3767" y="885"/>
                  </a:cubicBezTo>
                  <a:close/>
                  <a:moveTo>
                    <a:pt x="3938" y="838"/>
                  </a:moveTo>
                  <a:cubicBezTo>
                    <a:pt x="3938" y="838"/>
                    <a:pt x="3915" y="835"/>
                    <a:pt x="3905" y="827"/>
                  </a:cubicBezTo>
                  <a:cubicBezTo>
                    <a:pt x="3895" y="819"/>
                    <a:pt x="3900" y="798"/>
                    <a:pt x="3900" y="798"/>
                  </a:cubicBezTo>
                  <a:cubicBezTo>
                    <a:pt x="3879" y="782"/>
                    <a:pt x="3879" y="782"/>
                    <a:pt x="3879" y="782"/>
                  </a:cubicBezTo>
                  <a:cubicBezTo>
                    <a:pt x="3852" y="785"/>
                    <a:pt x="3852" y="785"/>
                    <a:pt x="3852" y="785"/>
                  </a:cubicBezTo>
                  <a:cubicBezTo>
                    <a:pt x="3848" y="776"/>
                    <a:pt x="3848" y="776"/>
                    <a:pt x="3848" y="776"/>
                  </a:cubicBezTo>
                  <a:cubicBezTo>
                    <a:pt x="3835" y="754"/>
                    <a:pt x="3835" y="754"/>
                    <a:pt x="3835" y="754"/>
                  </a:cubicBezTo>
                  <a:cubicBezTo>
                    <a:pt x="3812" y="758"/>
                    <a:pt x="3812" y="758"/>
                    <a:pt x="3812" y="758"/>
                  </a:cubicBezTo>
                  <a:cubicBezTo>
                    <a:pt x="3799" y="751"/>
                    <a:pt x="3799" y="751"/>
                    <a:pt x="3799" y="751"/>
                  </a:cubicBezTo>
                  <a:cubicBezTo>
                    <a:pt x="3811" y="740"/>
                    <a:pt x="3811" y="740"/>
                    <a:pt x="3811" y="740"/>
                  </a:cubicBezTo>
                  <a:cubicBezTo>
                    <a:pt x="3809" y="723"/>
                    <a:pt x="3809" y="723"/>
                    <a:pt x="3809" y="723"/>
                  </a:cubicBezTo>
                  <a:cubicBezTo>
                    <a:pt x="3775" y="741"/>
                    <a:pt x="3775" y="741"/>
                    <a:pt x="3775" y="741"/>
                  </a:cubicBezTo>
                  <a:cubicBezTo>
                    <a:pt x="3758" y="749"/>
                    <a:pt x="3758" y="749"/>
                    <a:pt x="3758" y="749"/>
                  </a:cubicBezTo>
                  <a:cubicBezTo>
                    <a:pt x="3739" y="777"/>
                    <a:pt x="3739" y="777"/>
                    <a:pt x="3739" y="777"/>
                  </a:cubicBezTo>
                  <a:cubicBezTo>
                    <a:pt x="3739" y="777"/>
                    <a:pt x="3708" y="784"/>
                    <a:pt x="3706" y="790"/>
                  </a:cubicBezTo>
                  <a:cubicBezTo>
                    <a:pt x="3704" y="796"/>
                    <a:pt x="3716" y="803"/>
                    <a:pt x="3706" y="806"/>
                  </a:cubicBezTo>
                  <a:cubicBezTo>
                    <a:pt x="3697" y="810"/>
                    <a:pt x="3668" y="820"/>
                    <a:pt x="3668" y="820"/>
                  </a:cubicBezTo>
                  <a:cubicBezTo>
                    <a:pt x="3685" y="828"/>
                    <a:pt x="3685" y="828"/>
                    <a:pt x="3685" y="828"/>
                  </a:cubicBezTo>
                  <a:cubicBezTo>
                    <a:pt x="3685" y="828"/>
                    <a:pt x="3712" y="824"/>
                    <a:pt x="3713" y="827"/>
                  </a:cubicBezTo>
                  <a:cubicBezTo>
                    <a:pt x="3713" y="830"/>
                    <a:pt x="3707" y="835"/>
                    <a:pt x="3707" y="846"/>
                  </a:cubicBezTo>
                  <a:cubicBezTo>
                    <a:pt x="3707" y="857"/>
                    <a:pt x="3750" y="858"/>
                    <a:pt x="3769" y="848"/>
                  </a:cubicBezTo>
                  <a:cubicBezTo>
                    <a:pt x="3788" y="839"/>
                    <a:pt x="3778" y="821"/>
                    <a:pt x="3806" y="822"/>
                  </a:cubicBezTo>
                  <a:cubicBezTo>
                    <a:pt x="3833" y="822"/>
                    <a:pt x="3837" y="831"/>
                    <a:pt x="3837" y="831"/>
                  </a:cubicBezTo>
                  <a:cubicBezTo>
                    <a:pt x="3868" y="836"/>
                    <a:pt x="3868" y="836"/>
                    <a:pt x="3868" y="836"/>
                  </a:cubicBezTo>
                  <a:cubicBezTo>
                    <a:pt x="3872" y="847"/>
                    <a:pt x="3872" y="847"/>
                    <a:pt x="3872" y="847"/>
                  </a:cubicBezTo>
                  <a:cubicBezTo>
                    <a:pt x="3934" y="851"/>
                    <a:pt x="3934" y="851"/>
                    <a:pt x="3934" y="851"/>
                  </a:cubicBezTo>
                  <a:lnTo>
                    <a:pt x="3938" y="838"/>
                  </a:lnTo>
                  <a:close/>
                  <a:moveTo>
                    <a:pt x="3875" y="899"/>
                  </a:moveTo>
                  <a:cubicBezTo>
                    <a:pt x="3834" y="912"/>
                    <a:pt x="3875" y="926"/>
                    <a:pt x="3875" y="926"/>
                  </a:cubicBezTo>
                  <a:cubicBezTo>
                    <a:pt x="3897" y="910"/>
                    <a:pt x="3916" y="885"/>
                    <a:pt x="3875" y="899"/>
                  </a:cubicBezTo>
                  <a:close/>
                  <a:moveTo>
                    <a:pt x="3982" y="842"/>
                  </a:moveTo>
                  <a:cubicBezTo>
                    <a:pt x="3959" y="854"/>
                    <a:pt x="3991" y="862"/>
                    <a:pt x="3991" y="862"/>
                  </a:cubicBezTo>
                  <a:cubicBezTo>
                    <a:pt x="4014" y="849"/>
                    <a:pt x="4006" y="829"/>
                    <a:pt x="3982" y="842"/>
                  </a:cubicBezTo>
                  <a:close/>
                  <a:moveTo>
                    <a:pt x="4240" y="874"/>
                  </a:moveTo>
                  <a:cubicBezTo>
                    <a:pt x="4228" y="875"/>
                    <a:pt x="4229" y="891"/>
                    <a:pt x="4243" y="891"/>
                  </a:cubicBezTo>
                  <a:cubicBezTo>
                    <a:pt x="4267" y="891"/>
                    <a:pt x="4253" y="872"/>
                    <a:pt x="4240" y="874"/>
                  </a:cubicBezTo>
                  <a:close/>
                  <a:moveTo>
                    <a:pt x="3698" y="1210"/>
                  </a:moveTo>
                  <a:cubicBezTo>
                    <a:pt x="3730" y="1209"/>
                    <a:pt x="3741" y="1183"/>
                    <a:pt x="3710" y="1183"/>
                  </a:cubicBezTo>
                  <a:cubicBezTo>
                    <a:pt x="3678" y="1184"/>
                    <a:pt x="3698" y="1210"/>
                    <a:pt x="3698" y="1210"/>
                  </a:cubicBezTo>
                  <a:close/>
                  <a:moveTo>
                    <a:pt x="4229" y="562"/>
                  </a:moveTo>
                  <a:cubicBezTo>
                    <a:pt x="4215" y="556"/>
                    <a:pt x="4204" y="575"/>
                    <a:pt x="4217" y="579"/>
                  </a:cubicBezTo>
                  <a:cubicBezTo>
                    <a:pt x="4217" y="579"/>
                    <a:pt x="4243" y="568"/>
                    <a:pt x="4229" y="562"/>
                  </a:cubicBezTo>
                  <a:close/>
                  <a:moveTo>
                    <a:pt x="4156" y="573"/>
                  </a:moveTo>
                  <a:cubicBezTo>
                    <a:pt x="4140" y="578"/>
                    <a:pt x="4115" y="589"/>
                    <a:pt x="4139" y="584"/>
                  </a:cubicBezTo>
                  <a:cubicBezTo>
                    <a:pt x="4162" y="579"/>
                    <a:pt x="4182" y="571"/>
                    <a:pt x="4182" y="571"/>
                  </a:cubicBezTo>
                  <a:cubicBezTo>
                    <a:pt x="4206" y="553"/>
                    <a:pt x="4172" y="568"/>
                    <a:pt x="4156" y="573"/>
                  </a:cubicBezTo>
                  <a:close/>
                  <a:moveTo>
                    <a:pt x="4261" y="595"/>
                  </a:moveTo>
                  <a:cubicBezTo>
                    <a:pt x="4234" y="589"/>
                    <a:pt x="4261" y="607"/>
                    <a:pt x="4261" y="607"/>
                  </a:cubicBezTo>
                  <a:cubicBezTo>
                    <a:pt x="4277" y="605"/>
                    <a:pt x="4289" y="601"/>
                    <a:pt x="4261" y="595"/>
                  </a:cubicBezTo>
                  <a:close/>
                  <a:moveTo>
                    <a:pt x="4422" y="1450"/>
                  </a:moveTo>
                  <a:cubicBezTo>
                    <a:pt x="4432" y="1448"/>
                    <a:pt x="4449" y="1449"/>
                    <a:pt x="4449" y="1449"/>
                  </a:cubicBezTo>
                  <a:cubicBezTo>
                    <a:pt x="4449" y="1449"/>
                    <a:pt x="4462" y="1437"/>
                    <a:pt x="4472" y="1437"/>
                  </a:cubicBezTo>
                  <a:cubicBezTo>
                    <a:pt x="4482" y="1437"/>
                    <a:pt x="4483" y="1442"/>
                    <a:pt x="4500" y="1434"/>
                  </a:cubicBezTo>
                  <a:cubicBezTo>
                    <a:pt x="4500" y="1434"/>
                    <a:pt x="4565" y="1417"/>
                    <a:pt x="4559" y="1407"/>
                  </a:cubicBezTo>
                  <a:cubicBezTo>
                    <a:pt x="4553" y="1397"/>
                    <a:pt x="4534" y="1384"/>
                    <a:pt x="4534" y="1384"/>
                  </a:cubicBezTo>
                  <a:cubicBezTo>
                    <a:pt x="4534" y="1384"/>
                    <a:pt x="4558" y="1386"/>
                    <a:pt x="4558" y="1377"/>
                  </a:cubicBezTo>
                  <a:cubicBezTo>
                    <a:pt x="4558" y="1368"/>
                    <a:pt x="4554" y="1356"/>
                    <a:pt x="4554" y="1356"/>
                  </a:cubicBezTo>
                  <a:cubicBezTo>
                    <a:pt x="4554" y="1356"/>
                    <a:pt x="4582" y="1360"/>
                    <a:pt x="4576" y="1344"/>
                  </a:cubicBezTo>
                  <a:cubicBezTo>
                    <a:pt x="4570" y="1328"/>
                    <a:pt x="4547" y="1317"/>
                    <a:pt x="4540" y="1325"/>
                  </a:cubicBezTo>
                  <a:cubicBezTo>
                    <a:pt x="4533" y="1333"/>
                    <a:pt x="4534" y="1348"/>
                    <a:pt x="4519" y="1337"/>
                  </a:cubicBezTo>
                  <a:cubicBezTo>
                    <a:pt x="4504" y="1326"/>
                    <a:pt x="4528" y="1319"/>
                    <a:pt x="4528" y="1319"/>
                  </a:cubicBezTo>
                  <a:cubicBezTo>
                    <a:pt x="4525" y="1302"/>
                    <a:pt x="4525" y="1302"/>
                    <a:pt x="4525" y="1302"/>
                  </a:cubicBezTo>
                  <a:cubicBezTo>
                    <a:pt x="4505" y="1301"/>
                    <a:pt x="4505" y="1301"/>
                    <a:pt x="4505" y="1301"/>
                  </a:cubicBezTo>
                  <a:cubicBezTo>
                    <a:pt x="4505" y="1301"/>
                    <a:pt x="4459" y="1321"/>
                    <a:pt x="4456" y="1325"/>
                  </a:cubicBezTo>
                  <a:cubicBezTo>
                    <a:pt x="4453" y="1329"/>
                    <a:pt x="4417" y="1333"/>
                    <a:pt x="4417" y="1333"/>
                  </a:cubicBezTo>
                  <a:cubicBezTo>
                    <a:pt x="4396" y="1347"/>
                    <a:pt x="4396" y="1347"/>
                    <a:pt x="4396" y="1347"/>
                  </a:cubicBezTo>
                  <a:cubicBezTo>
                    <a:pt x="4404" y="1332"/>
                    <a:pt x="4404" y="1332"/>
                    <a:pt x="4404" y="1332"/>
                  </a:cubicBezTo>
                  <a:cubicBezTo>
                    <a:pt x="4389" y="1321"/>
                    <a:pt x="4389" y="1321"/>
                    <a:pt x="4389" y="1321"/>
                  </a:cubicBezTo>
                  <a:cubicBezTo>
                    <a:pt x="4412" y="1326"/>
                    <a:pt x="4412" y="1326"/>
                    <a:pt x="4412" y="1326"/>
                  </a:cubicBezTo>
                  <a:cubicBezTo>
                    <a:pt x="4422" y="1318"/>
                    <a:pt x="4422" y="1318"/>
                    <a:pt x="4422" y="1318"/>
                  </a:cubicBezTo>
                  <a:cubicBezTo>
                    <a:pt x="4440" y="1317"/>
                    <a:pt x="4440" y="1317"/>
                    <a:pt x="4440" y="1317"/>
                  </a:cubicBezTo>
                  <a:cubicBezTo>
                    <a:pt x="4442" y="1304"/>
                    <a:pt x="4442" y="1304"/>
                    <a:pt x="4442" y="1304"/>
                  </a:cubicBezTo>
                  <a:cubicBezTo>
                    <a:pt x="4442" y="1304"/>
                    <a:pt x="4463" y="1307"/>
                    <a:pt x="4475" y="1302"/>
                  </a:cubicBezTo>
                  <a:cubicBezTo>
                    <a:pt x="4487" y="1297"/>
                    <a:pt x="4504" y="1288"/>
                    <a:pt x="4504" y="1288"/>
                  </a:cubicBezTo>
                  <a:cubicBezTo>
                    <a:pt x="4504" y="1288"/>
                    <a:pt x="4552" y="1293"/>
                    <a:pt x="4551" y="1288"/>
                  </a:cubicBezTo>
                  <a:cubicBezTo>
                    <a:pt x="4550" y="1283"/>
                    <a:pt x="4532" y="1275"/>
                    <a:pt x="4532" y="1275"/>
                  </a:cubicBezTo>
                  <a:cubicBezTo>
                    <a:pt x="4531" y="1259"/>
                    <a:pt x="4531" y="1259"/>
                    <a:pt x="4531" y="1259"/>
                  </a:cubicBezTo>
                  <a:cubicBezTo>
                    <a:pt x="4531" y="1259"/>
                    <a:pt x="4503" y="1268"/>
                    <a:pt x="4497" y="1267"/>
                  </a:cubicBezTo>
                  <a:cubicBezTo>
                    <a:pt x="4491" y="1266"/>
                    <a:pt x="4489" y="1254"/>
                    <a:pt x="4489" y="1254"/>
                  </a:cubicBezTo>
                  <a:cubicBezTo>
                    <a:pt x="4449" y="1266"/>
                    <a:pt x="4449" y="1266"/>
                    <a:pt x="4449" y="1266"/>
                  </a:cubicBezTo>
                  <a:cubicBezTo>
                    <a:pt x="4451" y="1246"/>
                    <a:pt x="4451" y="1246"/>
                    <a:pt x="4451" y="1246"/>
                  </a:cubicBezTo>
                  <a:cubicBezTo>
                    <a:pt x="4422" y="1256"/>
                    <a:pt x="4422" y="1256"/>
                    <a:pt x="4422" y="1256"/>
                  </a:cubicBezTo>
                  <a:cubicBezTo>
                    <a:pt x="4422" y="1256"/>
                    <a:pt x="4453" y="1221"/>
                    <a:pt x="4445" y="1217"/>
                  </a:cubicBezTo>
                  <a:cubicBezTo>
                    <a:pt x="4437" y="1213"/>
                    <a:pt x="4412" y="1213"/>
                    <a:pt x="4412" y="1213"/>
                  </a:cubicBezTo>
                  <a:cubicBezTo>
                    <a:pt x="4415" y="1197"/>
                    <a:pt x="4415" y="1197"/>
                    <a:pt x="4415" y="1197"/>
                  </a:cubicBezTo>
                  <a:cubicBezTo>
                    <a:pt x="4393" y="1197"/>
                    <a:pt x="4393" y="1197"/>
                    <a:pt x="4393" y="1197"/>
                  </a:cubicBezTo>
                  <a:cubicBezTo>
                    <a:pt x="4402" y="1183"/>
                    <a:pt x="4402" y="1183"/>
                    <a:pt x="4402" y="1183"/>
                  </a:cubicBezTo>
                  <a:cubicBezTo>
                    <a:pt x="4384" y="1167"/>
                    <a:pt x="4384" y="1167"/>
                    <a:pt x="4384" y="1167"/>
                  </a:cubicBezTo>
                  <a:cubicBezTo>
                    <a:pt x="4384" y="1167"/>
                    <a:pt x="4414" y="1174"/>
                    <a:pt x="4422" y="1168"/>
                  </a:cubicBezTo>
                  <a:cubicBezTo>
                    <a:pt x="4430" y="1162"/>
                    <a:pt x="4441" y="1157"/>
                    <a:pt x="4441" y="1157"/>
                  </a:cubicBezTo>
                  <a:cubicBezTo>
                    <a:pt x="4411" y="1139"/>
                    <a:pt x="4411" y="1139"/>
                    <a:pt x="4411" y="1139"/>
                  </a:cubicBezTo>
                  <a:cubicBezTo>
                    <a:pt x="4444" y="1120"/>
                    <a:pt x="4444" y="1120"/>
                    <a:pt x="4444" y="1120"/>
                  </a:cubicBezTo>
                  <a:cubicBezTo>
                    <a:pt x="4411" y="1105"/>
                    <a:pt x="4411" y="1105"/>
                    <a:pt x="4411" y="1105"/>
                  </a:cubicBezTo>
                  <a:cubicBezTo>
                    <a:pt x="4381" y="1106"/>
                    <a:pt x="4381" y="1106"/>
                    <a:pt x="4381" y="1106"/>
                  </a:cubicBezTo>
                  <a:cubicBezTo>
                    <a:pt x="4417" y="1093"/>
                    <a:pt x="4417" y="1093"/>
                    <a:pt x="4417" y="1093"/>
                  </a:cubicBezTo>
                  <a:cubicBezTo>
                    <a:pt x="4392" y="1087"/>
                    <a:pt x="4392" y="1087"/>
                    <a:pt x="4392" y="1087"/>
                  </a:cubicBezTo>
                  <a:cubicBezTo>
                    <a:pt x="4422" y="1073"/>
                    <a:pt x="4422" y="1073"/>
                    <a:pt x="4422" y="1073"/>
                  </a:cubicBezTo>
                  <a:cubicBezTo>
                    <a:pt x="4417" y="1057"/>
                    <a:pt x="4417" y="1057"/>
                    <a:pt x="4417" y="1057"/>
                  </a:cubicBezTo>
                  <a:cubicBezTo>
                    <a:pt x="4395" y="1055"/>
                    <a:pt x="4395" y="1055"/>
                    <a:pt x="4395" y="1055"/>
                  </a:cubicBezTo>
                  <a:cubicBezTo>
                    <a:pt x="4395" y="1055"/>
                    <a:pt x="4413" y="1045"/>
                    <a:pt x="4405" y="1026"/>
                  </a:cubicBezTo>
                  <a:cubicBezTo>
                    <a:pt x="4397" y="1007"/>
                    <a:pt x="4389" y="1010"/>
                    <a:pt x="4389" y="1010"/>
                  </a:cubicBezTo>
                  <a:cubicBezTo>
                    <a:pt x="4398" y="996"/>
                    <a:pt x="4398" y="996"/>
                    <a:pt x="4398" y="996"/>
                  </a:cubicBezTo>
                  <a:cubicBezTo>
                    <a:pt x="4398" y="996"/>
                    <a:pt x="4374" y="1007"/>
                    <a:pt x="4369" y="1014"/>
                  </a:cubicBezTo>
                  <a:cubicBezTo>
                    <a:pt x="4364" y="1021"/>
                    <a:pt x="4368" y="1027"/>
                    <a:pt x="4368" y="1027"/>
                  </a:cubicBezTo>
                  <a:cubicBezTo>
                    <a:pt x="4349" y="1021"/>
                    <a:pt x="4349" y="1021"/>
                    <a:pt x="4349" y="1021"/>
                  </a:cubicBezTo>
                  <a:cubicBezTo>
                    <a:pt x="4353" y="1043"/>
                    <a:pt x="4353" y="1043"/>
                    <a:pt x="4353" y="1043"/>
                  </a:cubicBezTo>
                  <a:cubicBezTo>
                    <a:pt x="4335" y="1042"/>
                    <a:pt x="4335" y="1042"/>
                    <a:pt x="4335" y="1042"/>
                  </a:cubicBezTo>
                  <a:cubicBezTo>
                    <a:pt x="4327" y="1056"/>
                    <a:pt x="4327" y="1056"/>
                    <a:pt x="4327" y="1056"/>
                  </a:cubicBezTo>
                  <a:cubicBezTo>
                    <a:pt x="4332" y="1062"/>
                    <a:pt x="4332" y="1062"/>
                    <a:pt x="4332" y="1062"/>
                  </a:cubicBezTo>
                  <a:cubicBezTo>
                    <a:pt x="4316" y="1063"/>
                    <a:pt x="4316" y="1063"/>
                    <a:pt x="4316" y="1063"/>
                  </a:cubicBezTo>
                  <a:cubicBezTo>
                    <a:pt x="4301" y="1093"/>
                    <a:pt x="4301" y="1093"/>
                    <a:pt x="4301" y="1093"/>
                  </a:cubicBezTo>
                  <a:cubicBezTo>
                    <a:pt x="4293" y="1093"/>
                    <a:pt x="4293" y="1093"/>
                    <a:pt x="4293" y="1093"/>
                  </a:cubicBezTo>
                  <a:cubicBezTo>
                    <a:pt x="4303" y="1068"/>
                    <a:pt x="4303" y="1068"/>
                    <a:pt x="4303" y="1068"/>
                  </a:cubicBezTo>
                  <a:cubicBezTo>
                    <a:pt x="4303" y="1068"/>
                    <a:pt x="4293" y="1053"/>
                    <a:pt x="4284" y="1062"/>
                  </a:cubicBezTo>
                  <a:cubicBezTo>
                    <a:pt x="4275" y="1071"/>
                    <a:pt x="4263" y="1084"/>
                    <a:pt x="4256" y="1085"/>
                  </a:cubicBezTo>
                  <a:cubicBezTo>
                    <a:pt x="4249" y="1086"/>
                    <a:pt x="4221" y="1107"/>
                    <a:pt x="4221" y="1107"/>
                  </a:cubicBezTo>
                  <a:cubicBezTo>
                    <a:pt x="4226" y="1092"/>
                    <a:pt x="4226" y="1092"/>
                    <a:pt x="4226" y="1092"/>
                  </a:cubicBezTo>
                  <a:cubicBezTo>
                    <a:pt x="4225" y="1081"/>
                    <a:pt x="4225" y="1081"/>
                    <a:pt x="4225" y="1081"/>
                  </a:cubicBezTo>
                  <a:cubicBezTo>
                    <a:pt x="4200" y="1102"/>
                    <a:pt x="4200" y="1102"/>
                    <a:pt x="4200" y="1102"/>
                  </a:cubicBezTo>
                  <a:cubicBezTo>
                    <a:pt x="4156" y="1112"/>
                    <a:pt x="4156" y="1112"/>
                    <a:pt x="4156" y="1112"/>
                  </a:cubicBezTo>
                  <a:cubicBezTo>
                    <a:pt x="4197" y="1098"/>
                    <a:pt x="4197" y="1098"/>
                    <a:pt x="4197" y="1098"/>
                  </a:cubicBezTo>
                  <a:cubicBezTo>
                    <a:pt x="4197" y="1098"/>
                    <a:pt x="4221" y="1071"/>
                    <a:pt x="4208" y="1065"/>
                  </a:cubicBezTo>
                  <a:cubicBezTo>
                    <a:pt x="4195" y="1059"/>
                    <a:pt x="4180" y="1065"/>
                    <a:pt x="4180" y="1065"/>
                  </a:cubicBezTo>
                  <a:cubicBezTo>
                    <a:pt x="4180" y="1065"/>
                    <a:pt x="4147" y="1080"/>
                    <a:pt x="4149" y="1069"/>
                  </a:cubicBezTo>
                  <a:cubicBezTo>
                    <a:pt x="4151" y="1058"/>
                    <a:pt x="4168" y="1055"/>
                    <a:pt x="4168" y="1055"/>
                  </a:cubicBezTo>
                  <a:cubicBezTo>
                    <a:pt x="4167" y="1062"/>
                    <a:pt x="4167" y="1062"/>
                    <a:pt x="4167" y="1062"/>
                  </a:cubicBezTo>
                  <a:cubicBezTo>
                    <a:pt x="4181" y="1057"/>
                    <a:pt x="4181" y="1057"/>
                    <a:pt x="4181" y="1057"/>
                  </a:cubicBezTo>
                  <a:cubicBezTo>
                    <a:pt x="4178" y="1038"/>
                    <a:pt x="4178" y="1038"/>
                    <a:pt x="4178" y="1038"/>
                  </a:cubicBezTo>
                  <a:cubicBezTo>
                    <a:pt x="4178" y="1038"/>
                    <a:pt x="4203" y="1024"/>
                    <a:pt x="4194" y="1017"/>
                  </a:cubicBezTo>
                  <a:cubicBezTo>
                    <a:pt x="4185" y="1010"/>
                    <a:pt x="4158" y="1006"/>
                    <a:pt x="4158" y="1006"/>
                  </a:cubicBezTo>
                  <a:cubicBezTo>
                    <a:pt x="4158" y="1006"/>
                    <a:pt x="4203" y="1008"/>
                    <a:pt x="4206" y="996"/>
                  </a:cubicBezTo>
                  <a:cubicBezTo>
                    <a:pt x="4209" y="984"/>
                    <a:pt x="4212" y="981"/>
                    <a:pt x="4218" y="977"/>
                  </a:cubicBezTo>
                  <a:cubicBezTo>
                    <a:pt x="4224" y="973"/>
                    <a:pt x="4244" y="972"/>
                    <a:pt x="4234" y="963"/>
                  </a:cubicBezTo>
                  <a:cubicBezTo>
                    <a:pt x="4224" y="954"/>
                    <a:pt x="4214" y="970"/>
                    <a:pt x="4214" y="970"/>
                  </a:cubicBezTo>
                  <a:cubicBezTo>
                    <a:pt x="4208" y="953"/>
                    <a:pt x="4208" y="953"/>
                    <a:pt x="4208" y="953"/>
                  </a:cubicBezTo>
                  <a:cubicBezTo>
                    <a:pt x="4208" y="953"/>
                    <a:pt x="4177" y="954"/>
                    <a:pt x="4168" y="954"/>
                  </a:cubicBezTo>
                  <a:cubicBezTo>
                    <a:pt x="4159" y="954"/>
                    <a:pt x="4157" y="939"/>
                    <a:pt x="4165" y="936"/>
                  </a:cubicBezTo>
                  <a:cubicBezTo>
                    <a:pt x="4173" y="933"/>
                    <a:pt x="4174" y="926"/>
                    <a:pt x="4167" y="924"/>
                  </a:cubicBezTo>
                  <a:cubicBezTo>
                    <a:pt x="4160" y="922"/>
                    <a:pt x="4154" y="929"/>
                    <a:pt x="4154" y="929"/>
                  </a:cubicBezTo>
                  <a:cubicBezTo>
                    <a:pt x="4159" y="913"/>
                    <a:pt x="4159" y="913"/>
                    <a:pt x="4159" y="913"/>
                  </a:cubicBezTo>
                  <a:cubicBezTo>
                    <a:pt x="4135" y="917"/>
                    <a:pt x="4135" y="917"/>
                    <a:pt x="4135" y="917"/>
                  </a:cubicBezTo>
                  <a:cubicBezTo>
                    <a:pt x="4135" y="917"/>
                    <a:pt x="4139" y="888"/>
                    <a:pt x="4122" y="888"/>
                  </a:cubicBezTo>
                  <a:cubicBezTo>
                    <a:pt x="4105" y="888"/>
                    <a:pt x="4077" y="905"/>
                    <a:pt x="4077" y="905"/>
                  </a:cubicBezTo>
                  <a:cubicBezTo>
                    <a:pt x="4077" y="905"/>
                    <a:pt x="4069" y="894"/>
                    <a:pt x="4061" y="894"/>
                  </a:cubicBezTo>
                  <a:cubicBezTo>
                    <a:pt x="4053" y="894"/>
                    <a:pt x="4036" y="903"/>
                    <a:pt x="4036" y="903"/>
                  </a:cubicBezTo>
                  <a:cubicBezTo>
                    <a:pt x="4036" y="903"/>
                    <a:pt x="3990" y="881"/>
                    <a:pt x="3974" y="884"/>
                  </a:cubicBezTo>
                  <a:cubicBezTo>
                    <a:pt x="3958" y="887"/>
                    <a:pt x="3952" y="899"/>
                    <a:pt x="3952" y="899"/>
                  </a:cubicBezTo>
                  <a:cubicBezTo>
                    <a:pt x="3952" y="899"/>
                    <a:pt x="3931" y="909"/>
                    <a:pt x="3938" y="917"/>
                  </a:cubicBezTo>
                  <a:cubicBezTo>
                    <a:pt x="3945" y="925"/>
                    <a:pt x="3958" y="926"/>
                    <a:pt x="3952" y="934"/>
                  </a:cubicBezTo>
                  <a:cubicBezTo>
                    <a:pt x="3946" y="942"/>
                    <a:pt x="3921" y="958"/>
                    <a:pt x="3921" y="958"/>
                  </a:cubicBezTo>
                  <a:cubicBezTo>
                    <a:pt x="3903" y="965"/>
                    <a:pt x="3903" y="965"/>
                    <a:pt x="3903" y="965"/>
                  </a:cubicBezTo>
                  <a:cubicBezTo>
                    <a:pt x="3920" y="974"/>
                    <a:pt x="3920" y="974"/>
                    <a:pt x="3920" y="974"/>
                  </a:cubicBezTo>
                  <a:cubicBezTo>
                    <a:pt x="3920" y="974"/>
                    <a:pt x="3905" y="981"/>
                    <a:pt x="3904" y="990"/>
                  </a:cubicBezTo>
                  <a:cubicBezTo>
                    <a:pt x="3903" y="999"/>
                    <a:pt x="3911" y="1006"/>
                    <a:pt x="3903" y="1016"/>
                  </a:cubicBezTo>
                  <a:cubicBezTo>
                    <a:pt x="3895" y="1026"/>
                    <a:pt x="3888" y="1018"/>
                    <a:pt x="3875" y="1026"/>
                  </a:cubicBezTo>
                  <a:cubicBezTo>
                    <a:pt x="3862" y="1034"/>
                    <a:pt x="3864" y="1047"/>
                    <a:pt x="3864" y="1047"/>
                  </a:cubicBezTo>
                  <a:cubicBezTo>
                    <a:pt x="3864" y="1047"/>
                    <a:pt x="3848" y="1050"/>
                    <a:pt x="3842" y="1056"/>
                  </a:cubicBezTo>
                  <a:cubicBezTo>
                    <a:pt x="3836" y="1062"/>
                    <a:pt x="3816" y="1067"/>
                    <a:pt x="3818" y="1075"/>
                  </a:cubicBezTo>
                  <a:cubicBezTo>
                    <a:pt x="3820" y="1083"/>
                    <a:pt x="3857" y="1097"/>
                    <a:pt x="3857" y="1106"/>
                  </a:cubicBezTo>
                  <a:cubicBezTo>
                    <a:pt x="3857" y="1115"/>
                    <a:pt x="3856" y="1180"/>
                    <a:pt x="3821" y="1200"/>
                  </a:cubicBezTo>
                  <a:cubicBezTo>
                    <a:pt x="3786" y="1220"/>
                    <a:pt x="3741" y="1255"/>
                    <a:pt x="3723" y="1256"/>
                  </a:cubicBezTo>
                  <a:cubicBezTo>
                    <a:pt x="3705" y="1257"/>
                    <a:pt x="3656" y="1260"/>
                    <a:pt x="3653" y="1269"/>
                  </a:cubicBezTo>
                  <a:cubicBezTo>
                    <a:pt x="3650" y="1278"/>
                    <a:pt x="3662" y="1306"/>
                    <a:pt x="3662" y="1311"/>
                  </a:cubicBezTo>
                  <a:cubicBezTo>
                    <a:pt x="3662" y="1316"/>
                    <a:pt x="3641" y="1337"/>
                    <a:pt x="3637" y="1352"/>
                  </a:cubicBezTo>
                  <a:cubicBezTo>
                    <a:pt x="3633" y="1367"/>
                    <a:pt x="3636" y="1400"/>
                    <a:pt x="3636" y="1400"/>
                  </a:cubicBezTo>
                  <a:cubicBezTo>
                    <a:pt x="3636" y="1400"/>
                    <a:pt x="3602" y="1417"/>
                    <a:pt x="3601" y="1422"/>
                  </a:cubicBezTo>
                  <a:cubicBezTo>
                    <a:pt x="3600" y="1427"/>
                    <a:pt x="3599" y="1444"/>
                    <a:pt x="3599" y="1444"/>
                  </a:cubicBezTo>
                  <a:cubicBezTo>
                    <a:pt x="3586" y="1460"/>
                    <a:pt x="3586" y="1460"/>
                    <a:pt x="3586" y="1460"/>
                  </a:cubicBezTo>
                  <a:cubicBezTo>
                    <a:pt x="3586" y="1460"/>
                    <a:pt x="3593" y="1436"/>
                    <a:pt x="3582" y="1435"/>
                  </a:cubicBezTo>
                  <a:cubicBezTo>
                    <a:pt x="3571" y="1434"/>
                    <a:pt x="3549" y="1448"/>
                    <a:pt x="3554" y="1459"/>
                  </a:cubicBezTo>
                  <a:cubicBezTo>
                    <a:pt x="3559" y="1470"/>
                    <a:pt x="3553" y="1479"/>
                    <a:pt x="3553" y="1479"/>
                  </a:cubicBezTo>
                  <a:cubicBezTo>
                    <a:pt x="3553" y="1479"/>
                    <a:pt x="3551" y="1459"/>
                    <a:pt x="3545" y="1454"/>
                  </a:cubicBezTo>
                  <a:cubicBezTo>
                    <a:pt x="3539" y="1449"/>
                    <a:pt x="3501" y="1460"/>
                    <a:pt x="3501" y="1460"/>
                  </a:cubicBezTo>
                  <a:cubicBezTo>
                    <a:pt x="3501" y="1460"/>
                    <a:pt x="3537" y="1439"/>
                    <a:pt x="3533" y="1426"/>
                  </a:cubicBezTo>
                  <a:cubicBezTo>
                    <a:pt x="3529" y="1413"/>
                    <a:pt x="3493" y="1402"/>
                    <a:pt x="3493" y="1402"/>
                  </a:cubicBezTo>
                  <a:cubicBezTo>
                    <a:pt x="3493" y="1402"/>
                    <a:pt x="3510" y="1399"/>
                    <a:pt x="3510" y="1392"/>
                  </a:cubicBezTo>
                  <a:cubicBezTo>
                    <a:pt x="3510" y="1385"/>
                    <a:pt x="3498" y="1359"/>
                    <a:pt x="3498" y="1359"/>
                  </a:cubicBezTo>
                  <a:cubicBezTo>
                    <a:pt x="3520" y="1344"/>
                    <a:pt x="3520" y="1344"/>
                    <a:pt x="3520" y="1344"/>
                  </a:cubicBezTo>
                  <a:cubicBezTo>
                    <a:pt x="3519" y="1329"/>
                    <a:pt x="3519" y="1329"/>
                    <a:pt x="3519" y="1329"/>
                  </a:cubicBezTo>
                  <a:cubicBezTo>
                    <a:pt x="3536" y="1318"/>
                    <a:pt x="3536" y="1318"/>
                    <a:pt x="3536" y="1318"/>
                  </a:cubicBezTo>
                  <a:cubicBezTo>
                    <a:pt x="3535" y="1293"/>
                    <a:pt x="3535" y="1293"/>
                    <a:pt x="3535" y="1293"/>
                  </a:cubicBezTo>
                  <a:cubicBezTo>
                    <a:pt x="3535" y="1293"/>
                    <a:pt x="3584" y="1266"/>
                    <a:pt x="3560" y="1254"/>
                  </a:cubicBezTo>
                  <a:cubicBezTo>
                    <a:pt x="3536" y="1242"/>
                    <a:pt x="3464" y="1246"/>
                    <a:pt x="3464" y="1246"/>
                  </a:cubicBezTo>
                  <a:cubicBezTo>
                    <a:pt x="3440" y="1254"/>
                    <a:pt x="3440" y="1254"/>
                    <a:pt x="3440" y="1254"/>
                  </a:cubicBezTo>
                  <a:cubicBezTo>
                    <a:pt x="3440" y="1254"/>
                    <a:pt x="3458" y="1233"/>
                    <a:pt x="3448" y="1228"/>
                  </a:cubicBezTo>
                  <a:cubicBezTo>
                    <a:pt x="3438" y="1223"/>
                    <a:pt x="3390" y="1213"/>
                    <a:pt x="3390" y="1213"/>
                  </a:cubicBezTo>
                  <a:cubicBezTo>
                    <a:pt x="3390" y="1213"/>
                    <a:pt x="3395" y="1191"/>
                    <a:pt x="3376" y="1177"/>
                  </a:cubicBezTo>
                  <a:cubicBezTo>
                    <a:pt x="3357" y="1163"/>
                    <a:pt x="3332" y="1162"/>
                    <a:pt x="3332" y="1162"/>
                  </a:cubicBezTo>
                  <a:cubicBezTo>
                    <a:pt x="3332" y="1162"/>
                    <a:pt x="3333" y="1150"/>
                    <a:pt x="3305" y="1149"/>
                  </a:cubicBezTo>
                  <a:cubicBezTo>
                    <a:pt x="3277" y="1148"/>
                    <a:pt x="3208" y="1160"/>
                    <a:pt x="3208" y="1160"/>
                  </a:cubicBezTo>
                  <a:cubicBezTo>
                    <a:pt x="3208" y="1160"/>
                    <a:pt x="3241" y="1150"/>
                    <a:pt x="3242" y="1138"/>
                  </a:cubicBezTo>
                  <a:cubicBezTo>
                    <a:pt x="3243" y="1126"/>
                    <a:pt x="3261" y="1074"/>
                    <a:pt x="3261" y="1074"/>
                  </a:cubicBezTo>
                  <a:cubicBezTo>
                    <a:pt x="3261" y="1074"/>
                    <a:pt x="3231" y="1068"/>
                    <a:pt x="3228" y="1070"/>
                  </a:cubicBezTo>
                  <a:cubicBezTo>
                    <a:pt x="3225" y="1072"/>
                    <a:pt x="3202" y="1088"/>
                    <a:pt x="3202" y="1088"/>
                  </a:cubicBezTo>
                  <a:cubicBezTo>
                    <a:pt x="3212" y="1069"/>
                    <a:pt x="3212" y="1069"/>
                    <a:pt x="3212" y="1069"/>
                  </a:cubicBezTo>
                  <a:cubicBezTo>
                    <a:pt x="3208" y="1054"/>
                    <a:pt x="3208" y="1054"/>
                    <a:pt x="3208" y="1054"/>
                  </a:cubicBezTo>
                  <a:cubicBezTo>
                    <a:pt x="3208" y="1054"/>
                    <a:pt x="3234" y="1032"/>
                    <a:pt x="3246" y="1011"/>
                  </a:cubicBezTo>
                  <a:cubicBezTo>
                    <a:pt x="3258" y="990"/>
                    <a:pt x="3326" y="953"/>
                    <a:pt x="3326" y="953"/>
                  </a:cubicBezTo>
                  <a:cubicBezTo>
                    <a:pt x="3320" y="942"/>
                    <a:pt x="3320" y="942"/>
                    <a:pt x="3320" y="942"/>
                  </a:cubicBezTo>
                  <a:cubicBezTo>
                    <a:pt x="3363" y="928"/>
                    <a:pt x="3363" y="928"/>
                    <a:pt x="3363" y="928"/>
                  </a:cubicBezTo>
                  <a:cubicBezTo>
                    <a:pt x="3364" y="917"/>
                    <a:pt x="3364" y="917"/>
                    <a:pt x="3364" y="917"/>
                  </a:cubicBezTo>
                  <a:cubicBezTo>
                    <a:pt x="3391" y="913"/>
                    <a:pt x="3391" y="913"/>
                    <a:pt x="3391" y="913"/>
                  </a:cubicBezTo>
                  <a:cubicBezTo>
                    <a:pt x="3393" y="900"/>
                    <a:pt x="3393" y="900"/>
                    <a:pt x="3393" y="900"/>
                  </a:cubicBezTo>
                  <a:cubicBezTo>
                    <a:pt x="3414" y="897"/>
                    <a:pt x="3414" y="897"/>
                    <a:pt x="3414" y="897"/>
                  </a:cubicBezTo>
                  <a:cubicBezTo>
                    <a:pt x="3448" y="870"/>
                    <a:pt x="3448" y="870"/>
                    <a:pt x="3448" y="870"/>
                  </a:cubicBezTo>
                  <a:cubicBezTo>
                    <a:pt x="3448" y="870"/>
                    <a:pt x="3522" y="873"/>
                    <a:pt x="3522" y="860"/>
                  </a:cubicBezTo>
                  <a:cubicBezTo>
                    <a:pt x="3522" y="847"/>
                    <a:pt x="3502" y="832"/>
                    <a:pt x="3502" y="832"/>
                  </a:cubicBezTo>
                  <a:cubicBezTo>
                    <a:pt x="3462" y="837"/>
                    <a:pt x="3462" y="837"/>
                    <a:pt x="3462" y="837"/>
                  </a:cubicBezTo>
                  <a:cubicBezTo>
                    <a:pt x="3468" y="827"/>
                    <a:pt x="3468" y="827"/>
                    <a:pt x="3468" y="827"/>
                  </a:cubicBezTo>
                  <a:cubicBezTo>
                    <a:pt x="3432" y="813"/>
                    <a:pt x="3432" y="813"/>
                    <a:pt x="3432" y="813"/>
                  </a:cubicBezTo>
                  <a:cubicBezTo>
                    <a:pt x="3448" y="808"/>
                    <a:pt x="3448" y="808"/>
                    <a:pt x="3448" y="808"/>
                  </a:cubicBezTo>
                  <a:cubicBezTo>
                    <a:pt x="3503" y="824"/>
                    <a:pt x="3503" y="824"/>
                    <a:pt x="3503" y="824"/>
                  </a:cubicBezTo>
                  <a:cubicBezTo>
                    <a:pt x="3503" y="824"/>
                    <a:pt x="3524" y="846"/>
                    <a:pt x="3543" y="838"/>
                  </a:cubicBezTo>
                  <a:cubicBezTo>
                    <a:pt x="3562" y="830"/>
                    <a:pt x="3578" y="797"/>
                    <a:pt x="3585" y="802"/>
                  </a:cubicBezTo>
                  <a:cubicBezTo>
                    <a:pt x="3592" y="807"/>
                    <a:pt x="3613" y="817"/>
                    <a:pt x="3622" y="815"/>
                  </a:cubicBezTo>
                  <a:cubicBezTo>
                    <a:pt x="3622" y="815"/>
                    <a:pt x="3667" y="796"/>
                    <a:pt x="3685" y="789"/>
                  </a:cubicBezTo>
                  <a:cubicBezTo>
                    <a:pt x="3703" y="782"/>
                    <a:pt x="3737" y="763"/>
                    <a:pt x="3725" y="760"/>
                  </a:cubicBezTo>
                  <a:cubicBezTo>
                    <a:pt x="3713" y="757"/>
                    <a:pt x="3657" y="757"/>
                    <a:pt x="3657" y="757"/>
                  </a:cubicBezTo>
                  <a:cubicBezTo>
                    <a:pt x="3653" y="741"/>
                    <a:pt x="3653" y="741"/>
                    <a:pt x="3653" y="741"/>
                  </a:cubicBezTo>
                  <a:cubicBezTo>
                    <a:pt x="3597" y="721"/>
                    <a:pt x="3597" y="721"/>
                    <a:pt x="3597" y="721"/>
                  </a:cubicBezTo>
                  <a:cubicBezTo>
                    <a:pt x="3597" y="721"/>
                    <a:pt x="3653" y="713"/>
                    <a:pt x="3668" y="719"/>
                  </a:cubicBezTo>
                  <a:cubicBezTo>
                    <a:pt x="3683" y="725"/>
                    <a:pt x="3697" y="751"/>
                    <a:pt x="3712" y="751"/>
                  </a:cubicBezTo>
                  <a:cubicBezTo>
                    <a:pt x="3727" y="751"/>
                    <a:pt x="3806" y="713"/>
                    <a:pt x="3806" y="713"/>
                  </a:cubicBezTo>
                  <a:cubicBezTo>
                    <a:pt x="3787" y="705"/>
                    <a:pt x="3787" y="705"/>
                    <a:pt x="3787" y="705"/>
                  </a:cubicBezTo>
                  <a:cubicBezTo>
                    <a:pt x="3787" y="705"/>
                    <a:pt x="3801" y="693"/>
                    <a:pt x="3819" y="693"/>
                  </a:cubicBezTo>
                  <a:cubicBezTo>
                    <a:pt x="3837" y="693"/>
                    <a:pt x="3842" y="707"/>
                    <a:pt x="3842" y="707"/>
                  </a:cubicBezTo>
                  <a:cubicBezTo>
                    <a:pt x="3862" y="714"/>
                    <a:pt x="3862" y="714"/>
                    <a:pt x="3862" y="714"/>
                  </a:cubicBezTo>
                  <a:cubicBezTo>
                    <a:pt x="3863" y="701"/>
                    <a:pt x="3863" y="701"/>
                    <a:pt x="3863" y="701"/>
                  </a:cubicBezTo>
                  <a:cubicBezTo>
                    <a:pt x="3863" y="701"/>
                    <a:pt x="3877" y="718"/>
                    <a:pt x="3882" y="709"/>
                  </a:cubicBezTo>
                  <a:cubicBezTo>
                    <a:pt x="3887" y="700"/>
                    <a:pt x="3870" y="682"/>
                    <a:pt x="3870" y="682"/>
                  </a:cubicBezTo>
                  <a:cubicBezTo>
                    <a:pt x="3856" y="676"/>
                    <a:pt x="3856" y="676"/>
                    <a:pt x="3856" y="676"/>
                  </a:cubicBezTo>
                  <a:cubicBezTo>
                    <a:pt x="3883" y="671"/>
                    <a:pt x="3883" y="671"/>
                    <a:pt x="3883" y="671"/>
                  </a:cubicBezTo>
                  <a:cubicBezTo>
                    <a:pt x="3883" y="671"/>
                    <a:pt x="3897" y="710"/>
                    <a:pt x="3906" y="708"/>
                  </a:cubicBezTo>
                  <a:cubicBezTo>
                    <a:pt x="3915" y="706"/>
                    <a:pt x="4028" y="673"/>
                    <a:pt x="4014" y="654"/>
                  </a:cubicBezTo>
                  <a:cubicBezTo>
                    <a:pt x="4000" y="635"/>
                    <a:pt x="3989" y="620"/>
                    <a:pt x="4000" y="613"/>
                  </a:cubicBezTo>
                  <a:cubicBezTo>
                    <a:pt x="4011" y="606"/>
                    <a:pt x="4061" y="604"/>
                    <a:pt x="4062" y="598"/>
                  </a:cubicBezTo>
                  <a:cubicBezTo>
                    <a:pt x="4063" y="592"/>
                    <a:pt x="4052" y="566"/>
                    <a:pt x="4052" y="566"/>
                  </a:cubicBezTo>
                  <a:cubicBezTo>
                    <a:pt x="4040" y="551"/>
                    <a:pt x="4040" y="551"/>
                    <a:pt x="4040" y="551"/>
                  </a:cubicBezTo>
                  <a:cubicBezTo>
                    <a:pt x="4040" y="551"/>
                    <a:pt x="3978" y="533"/>
                    <a:pt x="3952" y="551"/>
                  </a:cubicBezTo>
                  <a:cubicBezTo>
                    <a:pt x="3926" y="569"/>
                    <a:pt x="3948" y="581"/>
                    <a:pt x="3948" y="581"/>
                  </a:cubicBezTo>
                  <a:cubicBezTo>
                    <a:pt x="3924" y="596"/>
                    <a:pt x="3924" y="596"/>
                    <a:pt x="3924" y="596"/>
                  </a:cubicBezTo>
                  <a:cubicBezTo>
                    <a:pt x="3910" y="596"/>
                    <a:pt x="3910" y="596"/>
                    <a:pt x="3910" y="596"/>
                  </a:cubicBezTo>
                  <a:cubicBezTo>
                    <a:pt x="3865" y="627"/>
                    <a:pt x="3865" y="627"/>
                    <a:pt x="3865" y="627"/>
                  </a:cubicBezTo>
                  <a:cubicBezTo>
                    <a:pt x="3848" y="634"/>
                    <a:pt x="3848" y="634"/>
                    <a:pt x="3848" y="634"/>
                  </a:cubicBezTo>
                  <a:cubicBezTo>
                    <a:pt x="3848" y="634"/>
                    <a:pt x="3836" y="652"/>
                    <a:pt x="3832" y="655"/>
                  </a:cubicBezTo>
                  <a:cubicBezTo>
                    <a:pt x="3828" y="658"/>
                    <a:pt x="3809" y="659"/>
                    <a:pt x="3809" y="659"/>
                  </a:cubicBezTo>
                  <a:cubicBezTo>
                    <a:pt x="3786" y="671"/>
                    <a:pt x="3786" y="671"/>
                    <a:pt x="3786" y="671"/>
                  </a:cubicBezTo>
                  <a:cubicBezTo>
                    <a:pt x="3786" y="671"/>
                    <a:pt x="3775" y="637"/>
                    <a:pt x="3781" y="626"/>
                  </a:cubicBezTo>
                  <a:cubicBezTo>
                    <a:pt x="3787" y="615"/>
                    <a:pt x="3818" y="620"/>
                    <a:pt x="3823" y="604"/>
                  </a:cubicBezTo>
                  <a:cubicBezTo>
                    <a:pt x="3828" y="588"/>
                    <a:pt x="3812" y="571"/>
                    <a:pt x="3809" y="571"/>
                  </a:cubicBezTo>
                  <a:cubicBezTo>
                    <a:pt x="3806" y="571"/>
                    <a:pt x="3753" y="595"/>
                    <a:pt x="3753" y="595"/>
                  </a:cubicBezTo>
                  <a:cubicBezTo>
                    <a:pt x="3734" y="616"/>
                    <a:pt x="3734" y="616"/>
                    <a:pt x="3734" y="616"/>
                  </a:cubicBezTo>
                  <a:cubicBezTo>
                    <a:pt x="3728" y="607"/>
                    <a:pt x="3728" y="607"/>
                    <a:pt x="3728" y="607"/>
                  </a:cubicBezTo>
                  <a:cubicBezTo>
                    <a:pt x="3746" y="589"/>
                    <a:pt x="3746" y="589"/>
                    <a:pt x="3746" y="589"/>
                  </a:cubicBezTo>
                  <a:cubicBezTo>
                    <a:pt x="3744" y="576"/>
                    <a:pt x="3744" y="576"/>
                    <a:pt x="3744" y="576"/>
                  </a:cubicBezTo>
                  <a:cubicBezTo>
                    <a:pt x="3774" y="565"/>
                    <a:pt x="3774" y="565"/>
                    <a:pt x="3774" y="565"/>
                  </a:cubicBezTo>
                  <a:cubicBezTo>
                    <a:pt x="3747" y="560"/>
                    <a:pt x="3747" y="560"/>
                    <a:pt x="3747" y="560"/>
                  </a:cubicBezTo>
                  <a:cubicBezTo>
                    <a:pt x="3752" y="550"/>
                    <a:pt x="3752" y="550"/>
                    <a:pt x="3752" y="550"/>
                  </a:cubicBezTo>
                  <a:cubicBezTo>
                    <a:pt x="3720" y="560"/>
                    <a:pt x="3720" y="560"/>
                    <a:pt x="3720" y="560"/>
                  </a:cubicBezTo>
                  <a:cubicBezTo>
                    <a:pt x="3706" y="552"/>
                    <a:pt x="3706" y="552"/>
                    <a:pt x="3706" y="552"/>
                  </a:cubicBezTo>
                  <a:cubicBezTo>
                    <a:pt x="3731" y="543"/>
                    <a:pt x="3731" y="543"/>
                    <a:pt x="3731" y="543"/>
                  </a:cubicBezTo>
                  <a:cubicBezTo>
                    <a:pt x="3732" y="533"/>
                    <a:pt x="3732" y="533"/>
                    <a:pt x="3732" y="533"/>
                  </a:cubicBezTo>
                  <a:cubicBezTo>
                    <a:pt x="3732" y="533"/>
                    <a:pt x="3768" y="541"/>
                    <a:pt x="3766" y="528"/>
                  </a:cubicBezTo>
                  <a:cubicBezTo>
                    <a:pt x="3764" y="515"/>
                    <a:pt x="3736" y="518"/>
                    <a:pt x="3748" y="501"/>
                  </a:cubicBezTo>
                  <a:cubicBezTo>
                    <a:pt x="3760" y="484"/>
                    <a:pt x="3771" y="459"/>
                    <a:pt x="3755" y="458"/>
                  </a:cubicBezTo>
                  <a:cubicBezTo>
                    <a:pt x="3730" y="448"/>
                    <a:pt x="3730" y="448"/>
                    <a:pt x="3730" y="448"/>
                  </a:cubicBezTo>
                  <a:cubicBezTo>
                    <a:pt x="3711" y="456"/>
                    <a:pt x="3711" y="456"/>
                    <a:pt x="3711" y="456"/>
                  </a:cubicBezTo>
                  <a:cubicBezTo>
                    <a:pt x="3711" y="456"/>
                    <a:pt x="3684" y="458"/>
                    <a:pt x="3683" y="462"/>
                  </a:cubicBezTo>
                  <a:cubicBezTo>
                    <a:pt x="3682" y="466"/>
                    <a:pt x="3690" y="475"/>
                    <a:pt x="3684" y="476"/>
                  </a:cubicBezTo>
                  <a:cubicBezTo>
                    <a:pt x="3678" y="477"/>
                    <a:pt x="3642" y="470"/>
                    <a:pt x="3634" y="479"/>
                  </a:cubicBezTo>
                  <a:cubicBezTo>
                    <a:pt x="3626" y="488"/>
                    <a:pt x="3609" y="497"/>
                    <a:pt x="3618" y="501"/>
                  </a:cubicBezTo>
                  <a:cubicBezTo>
                    <a:pt x="3627" y="505"/>
                    <a:pt x="3638" y="507"/>
                    <a:pt x="3638" y="507"/>
                  </a:cubicBezTo>
                  <a:cubicBezTo>
                    <a:pt x="3638" y="507"/>
                    <a:pt x="3589" y="520"/>
                    <a:pt x="3591" y="533"/>
                  </a:cubicBezTo>
                  <a:cubicBezTo>
                    <a:pt x="3593" y="546"/>
                    <a:pt x="3620" y="556"/>
                    <a:pt x="3620" y="556"/>
                  </a:cubicBezTo>
                  <a:cubicBezTo>
                    <a:pt x="3636" y="549"/>
                    <a:pt x="3636" y="549"/>
                    <a:pt x="3636" y="549"/>
                  </a:cubicBezTo>
                  <a:cubicBezTo>
                    <a:pt x="3636" y="549"/>
                    <a:pt x="3635" y="570"/>
                    <a:pt x="3641" y="567"/>
                  </a:cubicBezTo>
                  <a:cubicBezTo>
                    <a:pt x="3647" y="564"/>
                    <a:pt x="3676" y="559"/>
                    <a:pt x="3665" y="567"/>
                  </a:cubicBezTo>
                  <a:cubicBezTo>
                    <a:pt x="3654" y="575"/>
                    <a:pt x="3645" y="574"/>
                    <a:pt x="3645" y="574"/>
                  </a:cubicBezTo>
                  <a:cubicBezTo>
                    <a:pt x="3632" y="569"/>
                    <a:pt x="3632" y="569"/>
                    <a:pt x="3632" y="569"/>
                  </a:cubicBezTo>
                  <a:cubicBezTo>
                    <a:pt x="3630" y="578"/>
                    <a:pt x="3630" y="578"/>
                    <a:pt x="3630" y="578"/>
                  </a:cubicBezTo>
                  <a:cubicBezTo>
                    <a:pt x="3630" y="578"/>
                    <a:pt x="3594" y="584"/>
                    <a:pt x="3606" y="588"/>
                  </a:cubicBezTo>
                  <a:cubicBezTo>
                    <a:pt x="3618" y="592"/>
                    <a:pt x="3645" y="572"/>
                    <a:pt x="3639" y="585"/>
                  </a:cubicBezTo>
                  <a:cubicBezTo>
                    <a:pt x="3633" y="598"/>
                    <a:pt x="3614" y="607"/>
                    <a:pt x="3601" y="611"/>
                  </a:cubicBezTo>
                  <a:cubicBezTo>
                    <a:pt x="3588" y="615"/>
                    <a:pt x="3568" y="630"/>
                    <a:pt x="3568" y="630"/>
                  </a:cubicBezTo>
                  <a:cubicBezTo>
                    <a:pt x="3568" y="630"/>
                    <a:pt x="3546" y="618"/>
                    <a:pt x="3542" y="625"/>
                  </a:cubicBezTo>
                  <a:cubicBezTo>
                    <a:pt x="3538" y="632"/>
                    <a:pt x="3517" y="638"/>
                    <a:pt x="3518" y="648"/>
                  </a:cubicBezTo>
                  <a:cubicBezTo>
                    <a:pt x="3519" y="658"/>
                    <a:pt x="3512" y="667"/>
                    <a:pt x="3512" y="667"/>
                  </a:cubicBezTo>
                  <a:cubicBezTo>
                    <a:pt x="3508" y="658"/>
                    <a:pt x="3508" y="658"/>
                    <a:pt x="3508" y="658"/>
                  </a:cubicBezTo>
                  <a:cubicBezTo>
                    <a:pt x="3508" y="658"/>
                    <a:pt x="3483" y="657"/>
                    <a:pt x="3485" y="651"/>
                  </a:cubicBezTo>
                  <a:cubicBezTo>
                    <a:pt x="3487" y="645"/>
                    <a:pt x="3529" y="617"/>
                    <a:pt x="3529" y="617"/>
                  </a:cubicBezTo>
                  <a:cubicBezTo>
                    <a:pt x="3504" y="617"/>
                    <a:pt x="3504" y="617"/>
                    <a:pt x="3504" y="617"/>
                  </a:cubicBezTo>
                  <a:cubicBezTo>
                    <a:pt x="3504" y="617"/>
                    <a:pt x="3497" y="603"/>
                    <a:pt x="3490" y="603"/>
                  </a:cubicBezTo>
                  <a:cubicBezTo>
                    <a:pt x="3483" y="603"/>
                    <a:pt x="3467" y="609"/>
                    <a:pt x="3467" y="609"/>
                  </a:cubicBezTo>
                  <a:cubicBezTo>
                    <a:pt x="3467" y="609"/>
                    <a:pt x="3446" y="602"/>
                    <a:pt x="3443" y="610"/>
                  </a:cubicBezTo>
                  <a:cubicBezTo>
                    <a:pt x="3440" y="618"/>
                    <a:pt x="3438" y="625"/>
                    <a:pt x="3442" y="626"/>
                  </a:cubicBezTo>
                  <a:cubicBezTo>
                    <a:pt x="3446" y="627"/>
                    <a:pt x="3475" y="640"/>
                    <a:pt x="3465" y="643"/>
                  </a:cubicBezTo>
                  <a:cubicBezTo>
                    <a:pt x="3455" y="646"/>
                    <a:pt x="3437" y="631"/>
                    <a:pt x="3437" y="631"/>
                  </a:cubicBezTo>
                  <a:cubicBezTo>
                    <a:pt x="3423" y="622"/>
                    <a:pt x="3423" y="622"/>
                    <a:pt x="3423" y="622"/>
                  </a:cubicBezTo>
                  <a:cubicBezTo>
                    <a:pt x="3422" y="642"/>
                    <a:pt x="3422" y="642"/>
                    <a:pt x="3422" y="642"/>
                  </a:cubicBezTo>
                  <a:cubicBezTo>
                    <a:pt x="3422" y="642"/>
                    <a:pt x="3407" y="651"/>
                    <a:pt x="3398" y="649"/>
                  </a:cubicBezTo>
                  <a:cubicBezTo>
                    <a:pt x="3389" y="647"/>
                    <a:pt x="3356" y="638"/>
                    <a:pt x="3345" y="638"/>
                  </a:cubicBezTo>
                  <a:cubicBezTo>
                    <a:pt x="3334" y="638"/>
                    <a:pt x="3312" y="642"/>
                    <a:pt x="3301" y="641"/>
                  </a:cubicBezTo>
                  <a:cubicBezTo>
                    <a:pt x="3290" y="640"/>
                    <a:pt x="3273" y="623"/>
                    <a:pt x="3273" y="623"/>
                  </a:cubicBezTo>
                  <a:cubicBezTo>
                    <a:pt x="3234" y="626"/>
                    <a:pt x="3234" y="626"/>
                    <a:pt x="3234" y="626"/>
                  </a:cubicBezTo>
                  <a:cubicBezTo>
                    <a:pt x="3234" y="626"/>
                    <a:pt x="3219" y="612"/>
                    <a:pt x="3211" y="610"/>
                  </a:cubicBezTo>
                  <a:cubicBezTo>
                    <a:pt x="3203" y="608"/>
                    <a:pt x="3186" y="608"/>
                    <a:pt x="3174" y="614"/>
                  </a:cubicBezTo>
                  <a:cubicBezTo>
                    <a:pt x="3162" y="620"/>
                    <a:pt x="3167" y="622"/>
                    <a:pt x="3154" y="622"/>
                  </a:cubicBezTo>
                  <a:cubicBezTo>
                    <a:pt x="3141" y="622"/>
                    <a:pt x="3113" y="615"/>
                    <a:pt x="3106" y="624"/>
                  </a:cubicBezTo>
                  <a:cubicBezTo>
                    <a:pt x="3099" y="633"/>
                    <a:pt x="3087" y="659"/>
                    <a:pt x="3087" y="659"/>
                  </a:cubicBezTo>
                  <a:cubicBezTo>
                    <a:pt x="3079" y="679"/>
                    <a:pt x="3079" y="679"/>
                    <a:pt x="3079" y="679"/>
                  </a:cubicBezTo>
                  <a:cubicBezTo>
                    <a:pt x="3058" y="681"/>
                    <a:pt x="3058" y="681"/>
                    <a:pt x="3058" y="681"/>
                  </a:cubicBezTo>
                  <a:cubicBezTo>
                    <a:pt x="3053" y="700"/>
                    <a:pt x="3053" y="700"/>
                    <a:pt x="3053" y="700"/>
                  </a:cubicBezTo>
                  <a:cubicBezTo>
                    <a:pt x="3038" y="667"/>
                    <a:pt x="3038" y="667"/>
                    <a:pt x="3038" y="667"/>
                  </a:cubicBezTo>
                  <a:cubicBezTo>
                    <a:pt x="3038" y="667"/>
                    <a:pt x="3080" y="678"/>
                    <a:pt x="3069" y="659"/>
                  </a:cubicBezTo>
                  <a:cubicBezTo>
                    <a:pt x="3058" y="640"/>
                    <a:pt x="3026" y="638"/>
                    <a:pt x="3026" y="638"/>
                  </a:cubicBezTo>
                  <a:cubicBezTo>
                    <a:pt x="3028" y="629"/>
                    <a:pt x="3028" y="629"/>
                    <a:pt x="3028" y="629"/>
                  </a:cubicBezTo>
                  <a:cubicBezTo>
                    <a:pt x="3028" y="629"/>
                    <a:pt x="2959" y="642"/>
                    <a:pt x="2922" y="642"/>
                  </a:cubicBezTo>
                  <a:cubicBezTo>
                    <a:pt x="2885" y="642"/>
                    <a:pt x="2819" y="638"/>
                    <a:pt x="2832" y="632"/>
                  </a:cubicBezTo>
                  <a:cubicBezTo>
                    <a:pt x="2845" y="626"/>
                    <a:pt x="2929" y="629"/>
                    <a:pt x="2909" y="607"/>
                  </a:cubicBezTo>
                  <a:cubicBezTo>
                    <a:pt x="2889" y="585"/>
                    <a:pt x="2870" y="583"/>
                    <a:pt x="2846" y="585"/>
                  </a:cubicBezTo>
                  <a:cubicBezTo>
                    <a:pt x="2822" y="587"/>
                    <a:pt x="2783" y="573"/>
                    <a:pt x="2777" y="570"/>
                  </a:cubicBezTo>
                  <a:cubicBezTo>
                    <a:pt x="2771" y="567"/>
                    <a:pt x="2753" y="567"/>
                    <a:pt x="2753" y="567"/>
                  </a:cubicBezTo>
                  <a:cubicBezTo>
                    <a:pt x="2753" y="567"/>
                    <a:pt x="2705" y="540"/>
                    <a:pt x="2687" y="541"/>
                  </a:cubicBezTo>
                  <a:cubicBezTo>
                    <a:pt x="2669" y="542"/>
                    <a:pt x="2637" y="567"/>
                    <a:pt x="2637" y="567"/>
                  </a:cubicBezTo>
                  <a:cubicBezTo>
                    <a:pt x="2601" y="567"/>
                    <a:pt x="2601" y="567"/>
                    <a:pt x="2601" y="567"/>
                  </a:cubicBezTo>
                  <a:cubicBezTo>
                    <a:pt x="2621" y="555"/>
                    <a:pt x="2621" y="555"/>
                    <a:pt x="2621" y="555"/>
                  </a:cubicBezTo>
                  <a:cubicBezTo>
                    <a:pt x="2621" y="547"/>
                    <a:pt x="2621" y="547"/>
                    <a:pt x="2621" y="547"/>
                  </a:cubicBezTo>
                  <a:cubicBezTo>
                    <a:pt x="2638" y="527"/>
                    <a:pt x="2638" y="527"/>
                    <a:pt x="2638" y="527"/>
                  </a:cubicBezTo>
                  <a:cubicBezTo>
                    <a:pt x="2638" y="527"/>
                    <a:pt x="2599" y="545"/>
                    <a:pt x="2592" y="552"/>
                  </a:cubicBezTo>
                  <a:cubicBezTo>
                    <a:pt x="2585" y="559"/>
                    <a:pt x="2569" y="581"/>
                    <a:pt x="2554" y="566"/>
                  </a:cubicBezTo>
                  <a:cubicBezTo>
                    <a:pt x="2539" y="551"/>
                    <a:pt x="2560" y="535"/>
                    <a:pt x="2557" y="524"/>
                  </a:cubicBezTo>
                  <a:cubicBezTo>
                    <a:pt x="2554" y="513"/>
                    <a:pt x="2531" y="502"/>
                    <a:pt x="2528" y="511"/>
                  </a:cubicBezTo>
                  <a:cubicBezTo>
                    <a:pt x="2525" y="520"/>
                    <a:pt x="2538" y="526"/>
                    <a:pt x="2538" y="526"/>
                  </a:cubicBezTo>
                  <a:cubicBezTo>
                    <a:pt x="2538" y="526"/>
                    <a:pt x="2518" y="524"/>
                    <a:pt x="2507" y="528"/>
                  </a:cubicBezTo>
                  <a:cubicBezTo>
                    <a:pt x="2496" y="532"/>
                    <a:pt x="2480" y="543"/>
                    <a:pt x="2475" y="547"/>
                  </a:cubicBezTo>
                  <a:cubicBezTo>
                    <a:pt x="2470" y="551"/>
                    <a:pt x="2452" y="546"/>
                    <a:pt x="2452" y="546"/>
                  </a:cubicBezTo>
                  <a:cubicBezTo>
                    <a:pt x="2452" y="546"/>
                    <a:pt x="2405" y="556"/>
                    <a:pt x="2401" y="557"/>
                  </a:cubicBezTo>
                  <a:cubicBezTo>
                    <a:pt x="2397" y="558"/>
                    <a:pt x="2372" y="573"/>
                    <a:pt x="2372" y="573"/>
                  </a:cubicBezTo>
                  <a:cubicBezTo>
                    <a:pt x="2358" y="560"/>
                    <a:pt x="2358" y="560"/>
                    <a:pt x="2358" y="560"/>
                  </a:cubicBezTo>
                  <a:cubicBezTo>
                    <a:pt x="2358" y="560"/>
                    <a:pt x="2325" y="577"/>
                    <a:pt x="2315" y="578"/>
                  </a:cubicBezTo>
                  <a:cubicBezTo>
                    <a:pt x="2305" y="579"/>
                    <a:pt x="2287" y="591"/>
                    <a:pt x="2287" y="591"/>
                  </a:cubicBezTo>
                  <a:cubicBezTo>
                    <a:pt x="2265" y="593"/>
                    <a:pt x="2265" y="593"/>
                    <a:pt x="2265" y="593"/>
                  </a:cubicBezTo>
                  <a:cubicBezTo>
                    <a:pt x="2265" y="593"/>
                    <a:pt x="2282" y="575"/>
                    <a:pt x="2297" y="572"/>
                  </a:cubicBezTo>
                  <a:cubicBezTo>
                    <a:pt x="2312" y="569"/>
                    <a:pt x="2346" y="556"/>
                    <a:pt x="2346" y="556"/>
                  </a:cubicBezTo>
                  <a:cubicBezTo>
                    <a:pt x="2346" y="556"/>
                    <a:pt x="2377" y="559"/>
                    <a:pt x="2388" y="554"/>
                  </a:cubicBezTo>
                  <a:cubicBezTo>
                    <a:pt x="2399" y="549"/>
                    <a:pt x="2460" y="535"/>
                    <a:pt x="2460" y="535"/>
                  </a:cubicBezTo>
                  <a:cubicBezTo>
                    <a:pt x="2460" y="535"/>
                    <a:pt x="2472" y="532"/>
                    <a:pt x="2465" y="527"/>
                  </a:cubicBezTo>
                  <a:cubicBezTo>
                    <a:pt x="2458" y="522"/>
                    <a:pt x="2437" y="529"/>
                    <a:pt x="2437" y="529"/>
                  </a:cubicBezTo>
                  <a:cubicBezTo>
                    <a:pt x="2437" y="529"/>
                    <a:pt x="2419" y="528"/>
                    <a:pt x="2412" y="530"/>
                  </a:cubicBezTo>
                  <a:cubicBezTo>
                    <a:pt x="2405" y="532"/>
                    <a:pt x="2398" y="540"/>
                    <a:pt x="2393" y="541"/>
                  </a:cubicBezTo>
                  <a:cubicBezTo>
                    <a:pt x="2388" y="542"/>
                    <a:pt x="2369" y="542"/>
                    <a:pt x="2369" y="542"/>
                  </a:cubicBezTo>
                  <a:cubicBezTo>
                    <a:pt x="2354" y="545"/>
                    <a:pt x="2354" y="545"/>
                    <a:pt x="2354" y="545"/>
                  </a:cubicBezTo>
                  <a:cubicBezTo>
                    <a:pt x="2354" y="545"/>
                    <a:pt x="2337" y="545"/>
                    <a:pt x="2325" y="548"/>
                  </a:cubicBezTo>
                  <a:cubicBezTo>
                    <a:pt x="2313" y="551"/>
                    <a:pt x="2302" y="563"/>
                    <a:pt x="2302" y="563"/>
                  </a:cubicBezTo>
                  <a:cubicBezTo>
                    <a:pt x="2288" y="565"/>
                    <a:pt x="2288" y="565"/>
                    <a:pt x="2288" y="565"/>
                  </a:cubicBezTo>
                  <a:cubicBezTo>
                    <a:pt x="2253" y="578"/>
                    <a:pt x="2253" y="578"/>
                    <a:pt x="2253" y="578"/>
                  </a:cubicBezTo>
                  <a:cubicBezTo>
                    <a:pt x="2253" y="578"/>
                    <a:pt x="2238" y="581"/>
                    <a:pt x="2235" y="584"/>
                  </a:cubicBezTo>
                  <a:cubicBezTo>
                    <a:pt x="2232" y="587"/>
                    <a:pt x="2230" y="603"/>
                    <a:pt x="2223" y="599"/>
                  </a:cubicBezTo>
                  <a:cubicBezTo>
                    <a:pt x="2216" y="595"/>
                    <a:pt x="2215" y="580"/>
                    <a:pt x="2226" y="578"/>
                  </a:cubicBezTo>
                  <a:cubicBezTo>
                    <a:pt x="2237" y="576"/>
                    <a:pt x="2266" y="566"/>
                    <a:pt x="2275" y="560"/>
                  </a:cubicBezTo>
                  <a:cubicBezTo>
                    <a:pt x="2284" y="554"/>
                    <a:pt x="2242" y="548"/>
                    <a:pt x="2235" y="557"/>
                  </a:cubicBezTo>
                  <a:cubicBezTo>
                    <a:pt x="2228" y="566"/>
                    <a:pt x="2201" y="571"/>
                    <a:pt x="2194" y="571"/>
                  </a:cubicBezTo>
                  <a:cubicBezTo>
                    <a:pt x="2187" y="571"/>
                    <a:pt x="2187" y="598"/>
                    <a:pt x="2187" y="598"/>
                  </a:cubicBezTo>
                  <a:cubicBezTo>
                    <a:pt x="2171" y="589"/>
                    <a:pt x="2171" y="589"/>
                    <a:pt x="2171" y="589"/>
                  </a:cubicBezTo>
                  <a:cubicBezTo>
                    <a:pt x="2129" y="583"/>
                    <a:pt x="2129" y="583"/>
                    <a:pt x="2129" y="583"/>
                  </a:cubicBezTo>
                  <a:cubicBezTo>
                    <a:pt x="2129" y="583"/>
                    <a:pt x="2103" y="571"/>
                    <a:pt x="2105" y="566"/>
                  </a:cubicBezTo>
                  <a:cubicBezTo>
                    <a:pt x="2107" y="561"/>
                    <a:pt x="2111" y="552"/>
                    <a:pt x="2111" y="552"/>
                  </a:cubicBezTo>
                  <a:cubicBezTo>
                    <a:pt x="2037" y="553"/>
                    <a:pt x="2037" y="553"/>
                    <a:pt x="2037" y="553"/>
                  </a:cubicBezTo>
                  <a:cubicBezTo>
                    <a:pt x="2037" y="553"/>
                    <a:pt x="2034" y="530"/>
                    <a:pt x="2008" y="532"/>
                  </a:cubicBezTo>
                  <a:cubicBezTo>
                    <a:pt x="1982" y="534"/>
                    <a:pt x="1951" y="543"/>
                    <a:pt x="1947" y="543"/>
                  </a:cubicBezTo>
                  <a:cubicBezTo>
                    <a:pt x="1943" y="543"/>
                    <a:pt x="1916" y="529"/>
                    <a:pt x="1912" y="527"/>
                  </a:cubicBezTo>
                  <a:cubicBezTo>
                    <a:pt x="1908" y="525"/>
                    <a:pt x="1858" y="526"/>
                    <a:pt x="1858" y="526"/>
                  </a:cubicBezTo>
                  <a:cubicBezTo>
                    <a:pt x="1858" y="526"/>
                    <a:pt x="1842" y="518"/>
                    <a:pt x="1824" y="516"/>
                  </a:cubicBezTo>
                  <a:cubicBezTo>
                    <a:pt x="1806" y="514"/>
                    <a:pt x="1735" y="517"/>
                    <a:pt x="1732" y="517"/>
                  </a:cubicBezTo>
                  <a:cubicBezTo>
                    <a:pt x="1729" y="517"/>
                    <a:pt x="1735" y="503"/>
                    <a:pt x="1735" y="503"/>
                  </a:cubicBezTo>
                  <a:cubicBezTo>
                    <a:pt x="1735" y="503"/>
                    <a:pt x="1699" y="498"/>
                    <a:pt x="1694" y="497"/>
                  </a:cubicBezTo>
                  <a:cubicBezTo>
                    <a:pt x="1689" y="496"/>
                    <a:pt x="1656" y="503"/>
                    <a:pt x="1656" y="503"/>
                  </a:cubicBezTo>
                  <a:cubicBezTo>
                    <a:pt x="1676" y="481"/>
                    <a:pt x="1676" y="481"/>
                    <a:pt x="1676" y="481"/>
                  </a:cubicBezTo>
                  <a:cubicBezTo>
                    <a:pt x="1621" y="503"/>
                    <a:pt x="1621" y="503"/>
                    <a:pt x="1621" y="503"/>
                  </a:cubicBezTo>
                  <a:cubicBezTo>
                    <a:pt x="1642" y="481"/>
                    <a:pt x="1642" y="481"/>
                    <a:pt x="1642" y="481"/>
                  </a:cubicBezTo>
                  <a:cubicBezTo>
                    <a:pt x="1622" y="479"/>
                    <a:pt x="1622" y="479"/>
                    <a:pt x="1622" y="479"/>
                  </a:cubicBezTo>
                  <a:cubicBezTo>
                    <a:pt x="1622" y="479"/>
                    <a:pt x="1591" y="501"/>
                    <a:pt x="1561" y="501"/>
                  </a:cubicBezTo>
                  <a:cubicBezTo>
                    <a:pt x="1531" y="501"/>
                    <a:pt x="1485" y="495"/>
                    <a:pt x="1477" y="503"/>
                  </a:cubicBezTo>
                  <a:cubicBezTo>
                    <a:pt x="1469" y="511"/>
                    <a:pt x="1439" y="518"/>
                    <a:pt x="1439" y="518"/>
                  </a:cubicBezTo>
                  <a:cubicBezTo>
                    <a:pt x="1439" y="518"/>
                    <a:pt x="1390" y="518"/>
                    <a:pt x="1364" y="521"/>
                  </a:cubicBezTo>
                  <a:cubicBezTo>
                    <a:pt x="1338" y="524"/>
                    <a:pt x="1277" y="570"/>
                    <a:pt x="1235" y="576"/>
                  </a:cubicBezTo>
                  <a:cubicBezTo>
                    <a:pt x="1193" y="582"/>
                    <a:pt x="1141" y="586"/>
                    <a:pt x="1141" y="586"/>
                  </a:cubicBezTo>
                  <a:cubicBezTo>
                    <a:pt x="1141" y="586"/>
                    <a:pt x="1078" y="607"/>
                    <a:pt x="1081" y="612"/>
                  </a:cubicBezTo>
                  <a:cubicBezTo>
                    <a:pt x="1084" y="617"/>
                    <a:pt x="1105" y="628"/>
                    <a:pt x="1105" y="628"/>
                  </a:cubicBezTo>
                  <a:cubicBezTo>
                    <a:pt x="1105" y="628"/>
                    <a:pt x="1118" y="651"/>
                    <a:pt x="1112" y="654"/>
                  </a:cubicBezTo>
                  <a:cubicBezTo>
                    <a:pt x="1106" y="657"/>
                    <a:pt x="1097" y="666"/>
                    <a:pt x="1097" y="666"/>
                  </a:cubicBezTo>
                  <a:cubicBezTo>
                    <a:pt x="1157" y="667"/>
                    <a:pt x="1157" y="667"/>
                    <a:pt x="1157" y="667"/>
                  </a:cubicBezTo>
                  <a:cubicBezTo>
                    <a:pt x="1138" y="690"/>
                    <a:pt x="1138" y="690"/>
                    <a:pt x="1138" y="690"/>
                  </a:cubicBezTo>
                  <a:cubicBezTo>
                    <a:pt x="1182" y="692"/>
                    <a:pt x="1182" y="692"/>
                    <a:pt x="1182" y="692"/>
                  </a:cubicBezTo>
                  <a:cubicBezTo>
                    <a:pt x="1175" y="704"/>
                    <a:pt x="1175" y="704"/>
                    <a:pt x="1175" y="704"/>
                  </a:cubicBezTo>
                  <a:cubicBezTo>
                    <a:pt x="1139" y="703"/>
                    <a:pt x="1139" y="703"/>
                    <a:pt x="1139" y="703"/>
                  </a:cubicBezTo>
                  <a:cubicBezTo>
                    <a:pt x="1132" y="711"/>
                    <a:pt x="1132" y="711"/>
                    <a:pt x="1132" y="711"/>
                  </a:cubicBezTo>
                  <a:cubicBezTo>
                    <a:pt x="1110" y="711"/>
                    <a:pt x="1110" y="711"/>
                    <a:pt x="1110" y="711"/>
                  </a:cubicBezTo>
                  <a:cubicBezTo>
                    <a:pt x="1110" y="711"/>
                    <a:pt x="1076" y="717"/>
                    <a:pt x="1051" y="717"/>
                  </a:cubicBezTo>
                  <a:cubicBezTo>
                    <a:pt x="1026" y="717"/>
                    <a:pt x="1031" y="707"/>
                    <a:pt x="1045" y="702"/>
                  </a:cubicBezTo>
                  <a:cubicBezTo>
                    <a:pt x="1059" y="697"/>
                    <a:pt x="1017" y="694"/>
                    <a:pt x="1017" y="694"/>
                  </a:cubicBezTo>
                  <a:cubicBezTo>
                    <a:pt x="1017" y="694"/>
                    <a:pt x="969" y="692"/>
                    <a:pt x="967" y="700"/>
                  </a:cubicBezTo>
                  <a:cubicBezTo>
                    <a:pt x="965" y="708"/>
                    <a:pt x="969" y="713"/>
                    <a:pt x="969" y="713"/>
                  </a:cubicBezTo>
                  <a:cubicBezTo>
                    <a:pt x="969" y="713"/>
                    <a:pt x="934" y="715"/>
                    <a:pt x="911" y="718"/>
                  </a:cubicBezTo>
                  <a:cubicBezTo>
                    <a:pt x="888" y="721"/>
                    <a:pt x="820" y="734"/>
                    <a:pt x="837" y="740"/>
                  </a:cubicBezTo>
                  <a:cubicBezTo>
                    <a:pt x="854" y="746"/>
                    <a:pt x="877" y="749"/>
                    <a:pt x="877" y="749"/>
                  </a:cubicBezTo>
                  <a:cubicBezTo>
                    <a:pt x="848" y="759"/>
                    <a:pt x="848" y="759"/>
                    <a:pt x="848" y="759"/>
                  </a:cubicBezTo>
                  <a:cubicBezTo>
                    <a:pt x="840" y="786"/>
                    <a:pt x="840" y="786"/>
                    <a:pt x="840" y="786"/>
                  </a:cubicBezTo>
                  <a:cubicBezTo>
                    <a:pt x="840" y="786"/>
                    <a:pt x="864" y="790"/>
                    <a:pt x="880" y="790"/>
                  </a:cubicBezTo>
                  <a:cubicBezTo>
                    <a:pt x="896" y="790"/>
                    <a:pt x="910" y="787"/>
                    <a:pt x="910" y="787"/>
                  </a:cubicBezTo>
                  <a:cubicBezTo>
                    <a:pt x="939" y="795"/>
                    <a:pt x="939" y="795"/>
                    <a:pt x="939" y="795"/>
                  </a:cubicBezTo>
                  <a:cubicBezTo>
                    <a:pt x="948" y="783"/>
                    <a:pt x="948" y="783"/>
                    <a:pt x="948" y="783"/>
                  </a:cubicBezTo>
                  <a:cubicBezTo>
                    <a:pt x="957" y="794"/>
                    <a:pt x="957" y="794"/>
                    <a:pt x="957" y="794"/>
                  </a:cubicBezTo>
                  <a:cubicBezTo>
                    <a:pt x="957" y="794"/>
                    <a:pt x="989" y="776"/>
                    <a:pt x="994" y="776"/>
                  </a:cubicBezTo>
                  <a:cubicBezTo>
                    <a:pt x="999" y="776"/>
                    <a:pt x="1007" y="782"/>
                    <a:pt x="1017" y="778"/>
                  </a:cubicBezTo>
                  <a:cubicBezTo>
                    <a:pt x="1027" y="774"/>
                    <a:pt x="1045" y="760"/>
                    <a:pt x="1046" y="769"/>
                  </a:cubicBezTo>
                  <a:cubicBezTo>
                    <a:pt x="1047" y="778"/>
                    <a:pt x="1037" y="790"/>
                    <a:pt x="1037" y="790"/>
                  </a:cubicBezTo>
                  <a:cubicBezTo>
                    <a:pt x="999" y="791"/>
                    <a:pt x="999" y="791"/>
                    <a:pt x="999" y="791"/>
                  </a:cubicBezTo>
                  <a:cubicBezTo>
                    <a:pt x="1004" y="812"/>
                    <a:pt x="1004" y="812"/>
                    <a:pt x="1004" y="812"/>
                  </a:cubicBezTo>
                  <a:cubicBezTo>
                    <a:pt x="1004" y="812"/>
                    <a:pt x="976" y="839"/>
                    <a:pt x="958" y="840"/>
                  </a:cubicBezTo>
                  <a:cubicBezTo>
                    <a:pt x="940" y="841"/>
                    <a:pt x="920" y="841"/>
                    <a:pt x="920" y="841"/>
                  </a:cubicBezTo>
                  <a:cubicBezTo>
                    <a:pt x="910" y="829"/>
                    <a:pt x="910" y="829"/>
                    <a:pt x="910" y="829"/>
                  </a:cubicBezTo>
                  <a:cubicBezTo>
                    <a:pt x="898" y="836"/>
                    <a:pt x="898" y="836"/>
                    <a:pt x="898" y="836"/>
                  </a:cubicBezTo>
                  <a:cubicBezTo>
                    <a:pt x="898" y="844"/>
                    <a:pt x="898" y="844"/>
                    <a:pt x="898" y="844"/>
                  </a:cubicBezTo>
                  <a:cubicBezTo>
                    <a:pt x="898" y="844"/>
                    <a:pt x="857" y="868"/>
                    <a:pt x="844" y="860"/>
                  </a:cubicBezTo>
                  <a:cubicBezTo>
                    <a:pt x="831" y="852"/>
                    <a:pt x="824" y="850"/>
                    <a:pt x="824" y="850"/>
                  </a:cubicBezTo>
                  <a:cubicBezTo>
                    <a:pt x="762" y="885"/>
                    <a:pt x="762" y="885"/>
                    <a:pt x="762" y="885"/>
                  </a:cubicBezTo>
                  <a:cubicBezTo>
                    <a:pt x="748" y="897"/>
                    <a:pt x="748" y="897"/>
                    <a:pt x="748" y="897"/>
                  </a:cubicBezTo>
                  <a:cubicBezTo>
                    <a:pt x="745" y="883"/>
                    <a:pt x="745" y="883"/>
                    <a:pt x="745" y="883"/>
                  </a:cubicBezTo>
                  <a:cubicBezTo>
                    <a:pt x="745" y="883"/>
                    <a:pt x="720" y="894"/>
                    <a:pt x="706" y="899"/>
                  </a:cubicBezTo>
                  <a:cubicBezTo>
                    <a:pt x="692" y="904"/>
                    <a:pt x="682" y="919"/>
                    <a:pt x="682" y="919"/>
                  </a:cubicBezTo>
                  <a:cubicBezTo>
                    <a:pt x="662" y="913"/>
                    <a:pt x="662" y="913"/>
                    <a:pt x="662" y="913"/>
                  </a:cubicBezTo>
                  <a:cubicBezTo>
                    <a:pt x="662" y="926"/>
                    <a:pt x="662" y="926"/>
                    <a:pt x="662" y="926"/>
                  </a:cubicBezTo>
                  <a:cubicBezTo>
                    <a:pt x="662" y="926"/>
                    <a:pt x="649" y="920"/>
                    <a:pt x="646" y="926"/>
                  </a:cubicBezTo>
                  <a:cubicBezTo>
                    <a:pt x="643" y="932"/>
                    <a:pt x="643" y="941"/>
                    <a:pt x="643" y="941"/>
                  </a:cubicBezTo>
                  <a:cubicBezTo>
                    <a:pt x="636" y="950"/>
                    <a:pt x="636" y="950"/>
                    <a:pt x="636" y="950"/>
                  </a:cubicBezTo>
                  <a:cubicBezTo>
                    <a:pt x="676" y="936"/>
                    <a:pt x="676" y="936"/>
                    <a:pt x="676" y="936"/>
                  </a:cubicBezTo>
                  <a:cubicBezTo>
                    <a:pt x="661" y="948"/>
                    <a:pt x="661" y="948"/>
                    <a:pt x="661" y="948"/>
                  </a:cubicBezTo>
                  <a:cubicBezTo>
                    <a:pt x="661" y="954"/>
                    <a:pt x="661" y="954"/>
                    <a:pt x="661" y="954"/>
                  </a:cubicBezTo>
                  <a:cubicBezTo>
                    <a:pt x="648" y="962"/>
                    <a:pt x="648" y="962"/>
                    <a:pt x="648" y="962"/>
                  </a:cubicBezTo>
                  <a:cubicBezTo>
                    <a:pt x="648" y="962"/>
                    <a:pt x="698" y="961"/>
                    <a:pt x="689" y="970"/>
                  </a:cubicBezTo>
                  <a:cubicBezTo>
                    <a:pt x="680" y="979"/>
                    <a:pt x="658" y="977"/>
                    <a:pt x="658" y="977"/>
                  </a:cubicBezTo>
                  <a:cubicBezTo>
                    <a:pt x="641" y="981"/>
                    <a:pt x="641" y="981"/>
                    <a:pt x="641" y="981"/>
                  </a:cubicBezTo>
                  <a:cubicBezTo>
                    <a:pt x="649" y="973"/>
                    <a:pt x="649" y="973"/>
                    <a:pt x="649" y="973"/>
                  </a:cubicBezTo>
                  <a:cubicBezTo>
                    <a:pt x="640" y="968"/>
                    <a:pt x="640" y="968"/>
                    <a:pt x="640" y="968"/>
                  </a:cubicBezTo>
                  <a:cubicBezTo>
                    <a:pt x="640" y="968"/>
                    <a:pt x="611" y="979"/>
                    <a:pt x="612" y="982"/>
                  </a:cubicBezTo>
                  <a:cubicBezTo>
                    <a:pt x="613" y="985"/>
                    <a:pt x="619" y="989"/>
                    <a:pt x="619" y="989"/>
                  </a:cubicBezTo>
                  <a:cubicBezTo>
                    <a:pt x="619" y="989"/>
                    <a:pt x="608" y="1016"/>
                    <a:pt x="612" y="1017"/>
                  </a:cubicBezTo>
                  <a:cubicBezTo>
                    <a:pt x="616" y="1018"/>
                    <a:pt x="659" y="1015"/>
                    <a:pt x="659" y="1015"/>
                  </a:cubicBezTo>
                  <a:cubicBezTo>
                    <a:pt x="691" y="997"/>
                    <a:pt x="691" y="997"/>
                    <a:pt x="691" y="997"/>
                  </a:cubicBezTo>
                  <a:cubicBezTo>
                    <a:pt x="738" y="978"/>
                    <a:pt x="738" y="978"/>
                    <a:pt x="738" y="978"/>
                  </a:cubicBezTo>
                  <a:cubicBezTo>
                    <a:pt x="738" y="978"/>
                    <a:pt x="694" y="999"/>
                    <a:pt x="689" y="1007"/>
                  </a:cubicBezTo>
                  <a:cubicBezTo>
                    <a:pt x="684" y="1015"/>
                    <a:pt x="685" y="1031"/>
                    <a:pt x="678" y="1033"/>
                  </a:cubicBezTo>
                  <a:cubicBezTo>
                    <a:pt x="671" y="1035"/>
                    <a:pt x="659" y="1028"/>
                    <a:pt x="653" y="1037"/>
                  </a:cubicBezTo>
                  <a:cubicBezTo>
                    <a:pt x="647" y="1046"/>
                    <a:pt x="643" y="1056"/>
                    <a:pt x="638" y="1061"/>
                  </a:cubicBezTo>
                  <a:cubicBezTo>
                    <a:pt x="633" y="1066"/>
                    <a:pt x="618" y="1075"/>
                    <a:pt x="618" y="1075"/>
                  </a:cubicBezTo>
                  <a:cubicBezTo>
                    <a:pt x="654" y="1071"/>
                    <a:pt x="654" y="1071"/>
                    <a:pt x="654" y="1071"/>
                  </a:cubicBezTo>
                  <a:cubicBezTo>
                    <a:pt x="647" y="1083"/>
                    <a:pt x="647" y="1083"/>
                    <a:pt x="647" y="1083"/>
                  </a:cubicBezTo>
                  <a:cubicBezTo>
                    <a:pt x="647" y="1083"/>
                    <a:pt x="677" y="1052"/>
                    <a:pt x="694" y="1055"/>
                  </a:cubicBezTo>
                  <a:cubicBezTo>
                    <a:pt x="711" y="1058"/>
                    <a:pt x="702" y="1063"/>
                    <a:pt x="702" y="1063"/>
                  </a:cubicBezTo>
                  <a:cubicBezTo>
                    <a:pt x="718" y="1061"/>
                    <a:pt x="718" y="1061"/>
                    <a:pt x="718" y="1061"/>
                  </a:cubicBezTo>
                  <a:cubicBezTo>
                    <a:pt x="718" y="1061"/>
                    <a:pt x="705" y="1086"/>
                    <a:pt x="719" y="1086"/>
                  </a:cubicBezTo>
                  <a:cubicBezTo>
                    <a:pt x="733" y="1086"/>
                    <a:pt x="750" y="1064"/>
                    <a:pt x="750" y="1064"/>
                  </a:cubicBezTo>
                  <a:cubicBezTo>
                    <a:pt x="778" y="1051"/>
                    <a:pt x="778" y="1051"/>
                    <a:pt x="778" y="1051"/>
                  </a:cubicBezTo>
                  <a:cubicBezTo>
                    <a:pt x="785" y="1059"/>
                    <a:pt x="785" y="1059"/>
                    <a:pt x="785" y="1059"/>
                  </a:cubicBezTo>
                  <a:cubicBezTo>
                    <a:pt x="765" y="1061"/>
                    <a:pt x="765" y="1061"/>
                    <a:pt x="765" y="1061"/>
                  </a:cubicBezTo>
                  <a:cubicBezTo>
                    <a:pt x="765" y="1061"/>
                    <a:pt x="751" y="1075"/>
                    <a:pt x="762" y="1075"/>
                  </a:cubicBezTo>
                  <a:cubicBezTo>
                    <a:pt x="773" y="1075"/>
                    <a:pt x="819" y="1062"/>
                    <a:pt x="819" y="1062"/>
                  </a:cubicBezTo>
                  <a:cubicBezTo>
                    <a:pt x="847" y="1050"/>
                    <a:pt x="847" y="1050"/>
                    <a:pt x="847" y="1050"/>
                  </a:cubicBezTo>
                  <a:cubicBezTo>
                    <a:pt x="815" y="1067"/>
                    <a:pt x="815" y="1067"/>
                    <a:pt x="815" y="1067"/>
                  </a:cubicBezTo>
                  <a:cubicBezTo>
                    <a:pt x="815" y="1077"/>
                    <a:pt x="815" y="1077"/>
                    <a:pt x="815" y="1077"/>
                  </a:cubicBezTo>
                  <a:cubicBezTo>
                    <a:pt x="815" y="1077"/>
                    <a:pt x="797" y="1078"/>
                    <a:pt x="786" y="1082"/>
                  </a:cubicBezTo>
                  <a:cubicBezTo>
                    <a:pt x="775" y="1086"/>
                    <a:pt x="767" y="1099"/>
                    <a:pt x="767" y="1099"/>
                  </a:cubicBezTo>
                  <a:cubicBezTo>
                    <a:pt x="747" y="1101"/>
                    <a:pt x="747" y="1101"/>
                    <a:pt x="747" y="1101"/>
                  </a:cubicBezTo>
                  <a:cubicBezTo>
                    <a:pt x="723" y="1121"/>
                    <a:pt x="723" y="1121"/>
                    <a:pt x="723" y="1121"/>
                  </a:cubicBezTo>
                  <a:cubicBezTo>
                    <a:pt x="724" y="1130"/>
                    <a:pt x="724" y="1130"/>
                    <a:pt x="724" y="1130"/>
                  </a:cubicBezTo>
                  <a:cubicBezTo>
                    <a:pt x="697" y="1133"/>
                    <a:pt x="697" y="1133"/>
                    <a:pt x="697" y="1133"/>
                  </a:cubicBezTo>
                  <a:cubicBezTo>
                    <a:pt x="697" y="1133"/>
                    <a:pt x="652" y="1142"/>
                    <a:pt x="647" y="1149"/>
                  </a:cubicBezTo>
                  <a:cubicBezTo>
                    <a:pt x="642" y="1156"/>
                    <a:pt x="645" y="1170"/>
                    <a:pt x="636" y="1170"/>
                  </a:cubicBezTo>
                  <a:cubicBezTo>
                    <a:pt x="627" y="1170"/>
                    <a:pt x="600" y="1170"/>
                    <a:pt x="584" y="1172"/>
                  </a:cubicBezTo>
                  <a:cubicBezTo>
                    <a:pt x="568" y="1174"/>
                    <a:pt x="515" y="1213"/>
                    <a:pt x="515" y="1213"/>
                  </a:cubicBezTo>
                  <a:cubicBezTo>
                    <a:pt x="500" y="1216"/>
                    <a:pt x="500" y="1216"/>
                    <a:pt x="500" y="1216"/>
                  </a:cubicBezTo>
                  <a:cubicBezTo>
                    <a:pt x="491" y="1226"/>
                    <a:pt x="491" y="1226"/>
                    <a:pt x="491" y="1226"/>
                  </a:cubicBezTo>
                  <a:cubicBezTo>
                    <a:pt x="490" y="1215"/>
                    <a:pt x="490" y="1215"/>
                    <a:pt x="490" y="1215"/>
                  </a:cubicBezTo>
                  <a:cubicBezTo>
                    <a:pt x="490" y="1215"/>
                    <a:pt x="458" y="1211"/>
                    <a:pt x="447" y="1217"/>
                  </a:cubicBezTo>
                  <a:cubicBezTo>
                    <a:pt x="436" y="1223"/>
                    <a:pt x="412" y="1233"/>
                    <a:pt x="412" y="1233"/>
                  </a:cubicBezTo>
                  <a:cubicBezTo>
                    <a:pt x="403" y="1231"/>
                    <a:pt x="403" y="1231"/>
                    <a:pt x="403" y="1231"/>
                  </a:cubicBezTo>
                  <a:cubicBezTo>
                    <a:pt x="404" y="1239"/>
                    <a:pt x="404" y="1239"/>
                    <a:pt x="404" y="1239"/>
                  </a:cubicBezTo>
                  <a:cubicBezTo>
                    <a:pt x="385" y="1242"/>
                    <a:pt x="385" y="1242"/>
                    <a:pt x="385" y="1242"/>
                  </a:cubicBezTo>
                  <a:cubicBezTo>
                    <a:pt x="378" y="1248"/>
                    <a:pt x="378" y="1248"/>
                    <a:pt x="378" y="1248"/>
                  </a:cubicBezTo>
                  <a:cubicBezTo>
                    <a:pt x="362" y="1246"/>
                    <a:pt x="362" y="1246"/>
                    <a:pt x="362" y="1246"/>
                  </a:cubicBezTo>
                  <a:cubicBezTo>
                    <a:pt x="345" y="1261"/>
                    <a:pt x="345" y="1261"/>
                    <a:pt x="345" y="1261"/>
                  </a:cubicBezTo>
                  <a:cubicBezTo>
                    <a:pt x="350" y="1267"/>
                    <a:pt x="350" y="1267"/>
                    <a:pt x="350" y="1267"/>
                  </a:cubicBezTo>
                  <a:cubicBezTo>
                    <a:pt x="360" y="1255"/>
                    <a:pt x="360" y="1255"/>
                    <a:pt x="360" y="1255"/>
                  </a:cubicBezTo>
                  <a:cubicBezTo>
                    <a:pt x="373" y="1262"/>
                    <a:pt x="373" y="1262"/>
                    <a:pt x="373" y="1262"/>
                  </a:cubicBezTo>
                  <a:cubicBezTo>
                    <a:pt x="387" y="1250"/>
                    <a:pt x="387" y="1250"/>
                    <a:pt x="387" y="1250"/>
                  </a:cubicBezTo>
                  <a:cubicBezTo>
                    <a:pt x="388" y="1258"/>
                    <a:pt x="388" y="1258"/>
                    <a:pt x="388" y="1258"/>
                  </a:cubicBezTo>
                  <a:cubicBezTo>
                    <a:pt x="388" y="1258"/>
                    <a:pt x="409" y="1257"/>
                    <a:pt x="417" y="1250"/>
                  </a:cubicBezTo>
                  <a:cubicBezTo>
                    <a:pt x="425" y="1243"/>
                    <a:pt x="441" y="1229"/>
                    <a:pt x="450" y="1227"/>
                  </a:cubicBezTo>
                  <a:cubicBezTo>
                    <a:pt x="459" y="1225"/>
                    <a:pt x="451" y="1241"/>
                    <a:pt x="464" y="1241"/>
                  </a:cubicBezTo>
                  <a:cubicBezTo>
                    <a:pt x="477" y="1241"/>
                    <a:pt x="514" y="1225"/>
                    <a:pt x="514" y="1225"/>
                  </a:cubicBezTo>
                  <a:cubicBezTo>
                    <a:pt x="536" y="1231"/>
                    <a:pt x="536" y="1231"/>
                    <a:pt x="536" y="1231"/>
                  </a:cubicBezTo>
                  <a:cubicBezTo>
                    <a:pt x="548" y="1219"/>
                    <a:pt x="548" y="1219"/>
                    <a:pt x="548" y="1219"/>
                  </a:cubicBezTo>
                  <a:cubicBezTo>
                    <a:pt x="548" y="1219"/>
                    <a:pt x="585" y="1217"/>
                    <a:pt x="596" y="1208"/>
                  </a:cubicBezTo>
                  <a:cubicBezTo>
                    <a:pt x="607" y="1199"/>
                    <a:pt x="619" y="1185"/>
                    <a:pt x="628" y="1184"/>
                  </a:cubicBezTo>
                  <a:cubicBezTo>
                    <a:pt x="637" y="1183"/>
                    <a:pt x="649" y="1183"/>
                    <a:pt x="649" y="1183"/>
                  </a:cubicBezTo>
                  <a:cubicBezTo>
                    <a:pt x="653" y="1176"/>
                    <a:pt x="653" y="1176"/>
                    <a:pt x="653" y="1176"/>
                  </a:cubicBezTo>
                  <a:cubicBezTo>
                    <a:pt x="677" y="1176"/>
                    <a:pt x="677" y="1176"/>
                    <a:pt x="677" y="1176"/>
                  </a:cubicBezTo>
                  <a:cubicBezTo>
                    <a:pt x="684" y="1170"/>
                    <a:pt x="684" y="1170"/>
                    <a:pt x="684" y="1170"/>
                  </a:cubicBezTo>
                  <a:cubicBezTo>
                    <a:pt x="684" y="1170"/>
                    <a:pt x="717" y="1163"/>
                    <a:pt x="732" y="1156"/>
                  </a:cubicBezTo>
                  <a:cubicBezTo>
                    <a:pt x="747" y="1149"/>
                    <a:pt x="762" y="1135"/>
                    <a:pt x="762" y="1135"/>
                  </a:cubicBezTo>
                  <a:cubicBezTo>
                    <a:pt x="803" y="1129"/>
                    <a:pt x="803" y="1129"/>
                    <a:pt x="803" y="1129"/>
                  </a:cubicBezTo>
                  <a:cubicBezTo>
                    <a:pt x="841" y="1107"/>
                    <a:pt x="841" y="1107"/>
                    <a:pt x="841" y="1107"/>
                  </a:cubicBezTo>
                  <a:cubicBezTo>
                    <a:pt x="841" y="1107"/>
                    <a:pt x="885" y="1106"/>
                    <a:pt x="892" y="1099"/>
                  </a:cubicBezTo>
                  <a:cubicBezTo>
                    <a:pt x="899" y="1092"/>
                    <a:pt x="912" y="1080"/>
                    <a:pt x="912" y="1080"/>
                  </a:cubicBezTo>
                  <a:cubicBezTo>
                    <a:pt x="912" y="1080"/>
                    <a:pt x="954" y="1073"/>
                    <a:pt x="958" y="1065"/>
                  </a:cubicBezTo>
                  <a:cubicBezTo>
                    <a:pt x="962" y="1057"/>
                    <a:pt x="947" y="1057"/>
                    <a:pt x="947" y="1057"/>
                  </a:cubicBezTo>
                  <a:cubicBezTo>
                    <a:pt x="947" y="1057"/>
                    <a:pt x="970" y="1041"/>
                    <a:pt x="979" y="1036"/>
                  </a:cubicBezTo>
                  <a:cubicBezTo>
                    <a:pt x="988" y="1031"/>
                    <a:pt x="1015" y="1024"/>
                    <a:pt x="1015" y="1024"/>
                  </a:cubicBezTo>
                  <a:cubicBezTo>
                    <a:pt x="1066" y="1005"/>
                    <a:pt x="1066" y="1005"/>
                    <a:pt x="1066" y="1005"/>
                  </a:cubicBezTo>
                  <a:cubicBezTo>
                    <a:pt x="1060" y="992"/>
                    <a:pt x="1060" y="992"/>
                    <a:pt x="1060" y="992"/>
                  </a:cubicBezTo>
                  <a:cubicBezTo>
                    <a:pt x="1060" y="992"/>
                    <a:pt x="1083" y="998"/>
                    <a:pt x="1090" y="993"/>
                  </a:cubicBezTo>
                  <a:cubicBezTo>
                    <a:pt x="1097" y="988"/>
                    <a:pt x="1130" y="973"/>
                    <a:pt x="1130" y="973"/>
                  </a:cubicBezTo>
                  <a:cubicBezTo>
                    <a:pt x="1130" y="973"/>
                    <a:pt x="1188" y="949"/>
                    <a:pt x="1196" y="946"/>
                  </a:cubicBezTo>
                  <a:cubicBezTo>
                    <a:pt x="1204" y="943"/>
                    <a:pt x="1234" y="964"/>
                    <a:pt x="1234" y="964"/>
                  </a:cubicBezTo>
                  <a:cubicBezTo>
                    <a:pt x="1210" y="964"/>
                    <a:pt x="1210" y="964"/>
                    <a:pt x="1210" y="964"/>
                  </a:cubicBezTo>
                  <a:cubicBezTo>
                    <a:pt x="1197" y="956"/>
                    <a:pt x="1197" y="956"/>
                    <a:pt x="1197" y="956"/>
                  </a:cubicBezTo>
                  <a:cubicBezTo>
                    <a:pt x="1174" y="972"/>
                    <a:pt x="1174" y="972"/>
                    <a:pt x="1174" y="972"/>
                  </a:cubicBezTo>
                  <a:cubicBezTo>
                    <a:pt x="1151" y="972"/>
                    <a:pt x="1151" y="972"/>
                    <a:pt x="1151" y="972"/>
                  </a:cubicBezTo>
                  <a:cubicBezTo>
                    <a:pt x="1151" y="972"/>
                    <a:pt x="1128" y="994"/>
                    <a:pt x="1119" y="997"/>
                  </a:cubicBezTo>
                  <a:cubicBezTo>
                    <a:pt x="1110" y="1000"/>
                    <a:pt x="1071" y="1006"/>
                    <a:pt x="1075" y="1015"/>
                  </a:cubicBezTo>
                  <a:cubicBezTo>
                    <a:pt x="1079" y="1024"/>
                    <a:pt x="1099" y="1023"/>
                    <a:pt x="1099" y="1023"/>
                  </a:cubicBezTo>
                  <a:cubicBezTo>
                    <a:pt x="1099" y="1023"/>
                    <a:pt x="1079" y="1031"/>
                    <a:pt x="1075" y="1031"/>
                  </a:cubicBezTo>
                  <a:cubicBezTo>
                    <a:pt x="1071" y="1031"/>
                    <a:pt x="1042" y="1030"/>
                    <a:pt x="1042" y="1036"/>
                  </a:cubicBezTo>
                  <a:cubicBezTo>
                    <a:pt x="1042" y="1042"/>
                    <a:pt x="1045" y="1055"/>
                    <a:pt x="1065" y="1047"/>
                  </a:cubicBezTo>
                  <a:cubicBezTo>
                    <a:pt x="1085" y="1039"/>
                    <a:pt x="1129" y="1015"/>
                    <a:pt x="1147" y="1011"/>
                  </a:cubicBezTo>
                  <a:cubicBezTo>
                    <a:pt x="1165" y="1007"/>
                    <a:pt x="1197" y="1016"/>
                    <a:pt x="1211" y="1009"/>
                  </a:cubicBezTo>
                  <a:cubicBezTo>
                    <a:pt x="1225" y="1002"/>
                    <a:pt x="1247" y="981"/>
                    <a:pt x="1247" y="981"/>
                  </a:cubicBezTo>
                  <a:cubicBezTo>
                    <a:pt x="1245" y="971"/>
                    <a:pt x="1245" y="971"/>
                    <a:pt x="1245" y="971"/>
                  </a:cubicBezTo>
                  <a:cubicBezTo>
                    <a:pt x="1245" y="971"/>
                    <a:pt x="1299" y="950"/>
                    <a:pt x="1309" y="951"/>
                  </a:cubicBezTo>
                  <a:cubicBezTo>
                    <a:pt x="1319" y="952"/>
                    <a:pt x="1322" y="962"/>
                    <a:pt x="1322" y="962"/>
                  </a:cubicBezTo>
                  <a:cubicBezTo>
                    <a:pt x="1364" y="949"/>
                    <a:pt x="1364" y="949"/>
                    <a:pt x="1364" y="949"/>
                  </a:cubicBezTo>
                  <a:cubicBezTo>
                    <a:pt x="1336" y="971"/>
                    <a:pt x="1336" y="971"/>
                    <a:pt x="1336" y="971"/>
                  </a:cubicBezTo>
                  <a:cubicBezTo>
                    <a:pt x="1350" y="977"/>
                    <a:pt x="1350" y="977"/>
                    <a:pt x="1350" y="977"/>
                  </a:cubicBezTo>
                  <a:cubicBezTo>
                    <a:pt x="1350" y="977"/>
                    <a:pt x="1346" y="989"/>
                    <a:pt x="1350" y="989"/>
                  </a:cubicBezTo>
                  <a:cubicBezTo>
                    <a:pt x="1354" y="989"/>
                    <a:pt x="1395" y="964"/>
                    <a:pt x="1395" y="964"/>
                  </a:cubicBezTo>
                  <a:cubicBezTo>
                    <a:pt x="1395" y="964"/>
                    <a:pt x="1356" y="994"/>
                    <a:pt x="1367" y="999"/>
                  </a:cubicBezTo>
                  <a:cubicBezTo>
                    <a:pt x="1378" y="1004"/>
                    <a:pt x="1406" y="1005"/>
                    <a:pt x="1406" y="1005"/>
                  </a:cubicBezTo>
                  <a:cubicBezTo>
                    <a:pt x="1472" y="1011"/>
                    <a:pt x="1472" y="1011"/>
                    <a:pt x="1472" y="1011"/>
                  </a:cubicBezTo>
                  <a:cubicBezTo>
                    <a:pt x="1493" y="998"/>
                    <a:pt x="1493" y="998"/>
                    <a:pt x="1493" y="998"/>
                  </a:cubicBezTo>
                  <a:cubicBezTo>
                    <a:pt x="1493" y="998"/>
                    <a:pt x="1480" y="1020"/>
                    <a:pt x="1491" y="1021"/>
                  </a:cubicBezTo>
                  <a:cubicBezTo>
                    <a:pt x="1502" y="1022"/>
                    <a:pt x="1534" y="1020"/>
                    <a:pt x="1534" y="1020"/>
                  </a:cubicBezTo>
                  <a:cubicBezTo>
                    <a:pt x="1556" y="1014"/>
                    <a:pt x="1556" y="1014"/>
                    <a:pt x="1556" y="1014"/>
                  </a:cubicBezTo>
                  <a:cubicBezTo>
                    <a:pt x="1556" y="1014"/>
                    <a:pt x="1517" y="1028"/>
                    <a:pt x="1520" y="1036"/>
                  </a:cubicBezTo>
                  <a:cubicBezTo>
                    <a:pt x="1523" y="1044"/>
                    <a:pt x="1541" y="1052"/>
                    <a:pt x="1541" y="1052"/>
                  </a:cubicBezTo>
                  <a:cubicBezTo>
                    <a:pt x="1541" y="1052"/>
                    <a:pt x="1539" y="1088"/>
                    <a:pt x="1551" y="1088"/>
                  </a:cubicBezTo>
                  <a:cubicBezTo>
                    <a:pt x="1563" y="1088"/>
                    <a:pt x="1594" y="1085"/>
                    <a:pt x="1594" y="1085"/>
                  </a:cubicBezTo>
                  <a:cubicBezTo>
                    <a:pt x="1587" y="1064"/>
                    <a:pt x="1587" y="1064"/>
                    <a:pt x="1587" y="1064"/>
                  </a:cubicBezTo>
                  <a:cubicBezTo>
                    <a:pt x="1601" y="1059"/>
                    <a:pt x="1601" y="1059"/>
                    <a:pt x="1601" y="1059"/>
                  </a:cubicBezTo>
                  <a:cubicBezTo>
                    <a:pt x="1610" y="1070"/>
                    <a:pt x="1610" y="1070"/>
                    <a:pt x="1610" y="1070"/>
                  </a:cubicBezTo>
                  <a:cubicBezTo>
                    <a:pt x="1630" y="1064"/>
                    <a:pt x="1630" y="1064"/>
                    <a:pt x="1630" y="1064"/>
                  </a:cubicBezTo>
                  <a:cubicBezTo>
                    <a:pt x="1630" y="1064"/>
                    <a:pt x="1610" y="1087"/>
                    <a:pt x="1621" y="1091"/>
                  </a:cubicBezTo>
                  <a:cubicBezTo>
                    <a:pt x="1632" y="1095"/>
                    <a:pt x="1650" y="1065"/>
                    <a:pt x="1650" y="1065"/>
                  </a:cubicBezTo>
                  <a:cubicBezTo>
                    <a:pt x="1670" y="1036"/>
                    <a:pt x="1670" y="1036"/>
                    <a:pt x="1670" y="1036"/>
                  </a:cubicBezTo>
                  <a:cubicBezTo>
                    <a:pt x="1652" y="1078"/>
                    <a:pt x="1652" y="1078"/>
                    <a:pt x="1652" y="1078"/>
                  </a:cubicBezTo>
                  <a:cubicBezTo>
                    <a:pt x="1656" y="1094"/>
                    <a:pt x="1656" y="1094"/>
                    <a:pt x="1656" y="1094"/>
                  </a:cubicBezTo>
                  <a:cubicBezTo>
                    <a:pt x="1679" y="1086"/>
                    <a:pt x="1679" y="1086"/>
                    <a:pt x="1679" y="1086"/>
                  </a:cubicBezTo>
                  <a:cubicBezTo>
                    <a:pt x="1664" y="1102"/>
                    <a:pt x="1664" y="1102"/>
                    <a:pt x="1664" y="1102"/>
                  </a:cubicBezTo>
                  <a:cubicBezTo>
                    <a:pt x="1681" y="1117"/>
                    <a:pt x="1681" y="1117"/>
                    <a:pt x="1681" y="1117"/>
                  </a:cubicBezTo>
                  <a:cubicBezTo>
                    <a:pt x="1669" y="1114"/>
                    <a:pt x="1669" y="1114"/>
                    <a:pt x="1669" y="1114"/>
                  </a:cubicBezTo>
                  <a:cubicBezTo>
                    <a:pt x="1667" y="1126"/>
                    <a:pt x="1667" y="1126"/>
                    <a:pt x="1667" y="1126"/>
                  </a:cubicBezTo>
                  <a:cubicBezTo>
                    <a:pt x="1648" y="1139"/>
                    <a:pt x="1648" y="1139"/>
                    <a:pt x="1648" y="1139"/>
                  </a:cubicBezTo>
                  <a:cubicBezTo>
                    <a:pt x="1636" y="1149"/>
                    <a:pt x="1636" y="1149"/>
                    <a:pt x="1636" y="1149"/>
                  </a:cubicBezTo>
                  <a:cubicBezTo>
                    <a:pt x="1657" y="1160"/>
                    <a:pt x="1657" y="1160"/>
                    <a:pt x="1657" y="1160"/>
                  </a:cubicBezTo>
                  <a:cubicBezTo>
                    <a:pt x="1654" y="1181"/>
                    <a:pt x="1654" y="1181"/>
                    <a:pt x="1654" y="1181"/>
                  </a:cubicBezTo>
                  <a:cubicBezTo>
                    <a:pt x="1642" y="1193"/>
                    <a:pt x="1642" y="1193"/>
                    <a:pt x="1642" y="1193"/>
                  </a:cubicBezTo>
                  <a:cubicBezTo>
                    <a:pt x="1654" y="1198"/>
                    <a:pt x="1654" y="1198"/>
                    <a:pt x="1654" y="1198"/>
                  </a:cubicBezTo>
                  <a:cubicBezTo>
                    <a:pt x="1639" y="1212"/>
                    <a:pt x="1639" y="1212"/>
                    <a:pt x="1639" y="1212"/>
                  </a:cubicBezTo>
                  <a:cubicBezTo>
                    <a:pt x="1660" y="1212"/>
                    <a:pt x="1660" y="1212"/>
                    <a:pt x="1660" y="1212"/>
                  </a:cubicBezTo>
                  <a:cubicBezTo>
                    <a:pt x="1685" y="1203"/>
                    <a:pt x="1685" y="1203"/>
                    <a:pt x="1685" y="1203"/>
                  </a:cubicBezTo>
                  <a:cubicBezTo>
                    <a:pt x="1663" y="1229"/>
                    <a:pt x="1663" y="1229"/>
                    <a:pt x="1663" y="1229"/>
                  </a:cubicBezTo>
                  <a:cubicBezTo>
                    <a:pt x="1652" y="1239"/>
                    <a:pt x="1652" y="1239"/>
                    <a:pt x="1652" y="1239"/>
                  </a:cubicBezTo>
                  <a:cubicBezTo>
                    <a:pt x="1667" y="1244"/>
                    <a:pt x="1667" y="1244"/>
                    <a:pt x="1667" y="1244"/>
                  </a:cubicBezTo>
                  <a:cubicBezTo>
                    <a:pt x="1637" y="1256"/>
                    <a:pt x="1637" y="1256"/>
                    <a:pt x="1637" y="1256"/>
                  </a:cubicBezTo>
                  <a:cubicBezTo>
                    <a:pt x="1623" y="1264"/>
                    <a:pt x="1623" y="1264"/>
                    <a:pt x="1623" y="1264"/>
                  </a:cubicBezTo>
                  <a:cubicBezTo>
                    <a:pt x="1637" y="1270"/>
                    <a:pt x="1637" y="1270"/>
                    <a:pt x="1637" y="1270"/>
                  </a:cubicBezTo>
                  <a:cubicBezTo>
                    <a:pt x="1637" y="1270"/>
                    <a:pt x="1636" y="1273"/>
                    <a:pt x="1634" y="1277"/>
                  </a:cubicBezTo>
                  <a:cubicBezTo>
                    <a:pt x="1632" y="1282"/>
                    <a:pt x="1631" y="1287"/>
                    <a:pt x="1630" y="1291"/>
                  </a:cubicBezTo>
                  <a:cubicBezTo>
                    <a:pt x="1629" y="1298"/>
                    <a:pt x="1624" y="1312"/>
                    <a:pt x="1624" y="1312"/>
                  </a:cubicBezTo>
                  <a:cubicBezTo>
                    <a:pt x="1615" y="1318"/>
                    <a:pt x="1615" y="1318"/>
                    <a:pt x="1615" y="1318"/>
                  </a:cubicBezTo>
                  <a:cubicBezTo>
                    <a:pt x="1615" y="1318"/>
                    <a:pt x="1624" y="1322"/>
                    <a:pt x="1625" y="1329"/>
                  </a:cubicBezTo>
                  <a:cubicBezTo>
                    <a:pt x="1626" y="1336"/>
                    <a:pt x="1633" y="1339"/>
                    <a:pt x="1633" y="1339"/>
                  </a:cubicBezTo>
                  <a:cubicBezTo>
                    <a:pt x="1633" y="1339"/>
                    <a:pt x="1683" y="1300"/>
                    <a:pt x="1683" y="1309"/>
                  </a:cubicBezTo>
                  <a:cubicBezTo>
                    <a:pt x="1683" y="1318"/>
                    <a:pt x="1667" y="1319"/>
                    <a:pt x="1665" y="1324"/>
                  </a:cubicBezTo>
                  <a:cubicBezTo>
                    <a:pt x="1663" y="1329"/>
                    <a:pt x="1667" y="1339"/>
                    <a:pt x="1667" y="1339"/>
                  </a:cubicBezTo>
                  <a:cubicBezTo>
                    <a:pt x="1676" y="1346"/>
                    <a:pt x="1676" y="1346"/>
                    <a:pt x="1676" y="1346"/>
                  </a:cubicBezTo>
                  <a:cubicBezTo>
                    <a:pt x="1647" y="1345"/>
                    <a:pt x="1647" y="1345"/>
                    <a:pt x="1647" y="1345"/>
                  </a:cubicBezTo>
                  <a:cubicBezTo>
                    <a:pt x="1647" y="1345"/>
                    <a:pt x="1625" y="1372"/>
                    <a:pt x="1635" y="1373"/>
                  </a:cubicBezTo>
                  <a:cubicBezTo>
                    <a:pt x="1645" y="1374"/>
                    <a:pt x="1651" y="1380"/>
                    <a:pt x="1651" y="1380"/>
                  </a:cubicBezTo>
                  <a:cubicBezTo>
                    <a:pt x="1651" y="1380"/>
                    <a:pt x="1639" y="1401"/>
                    <a:pt x="1646" y="1398"/>
                  </a:cubicBezTo>
                  <a:cubicBezTo>
                    <a:pt x="1653" y="1395"/>
                    <a:pt x="1694" y="1367"/>
                    <a:pt x="1694" y="1367"/>
                  </a:cubicBezTo>
                  <a:cubicBezTo>
                    <a:pt x="1693" y="1376"/>
                    <a:pt x="1693" y="1376"/>
                    <a:pt x="1693" y="1376"/>
                  </a:cubicBezTo>
                  <a:cubicBezTo>
                    <a:pt x="1674" y="1387"/>
                    <a:pt x="1674" y="1387"/>
                    <a:pt x="1674" y="1387"/>
                  </a:cubicBezTo>
                  <a:cubicBezTo>
                    <a:pt x="1689" y="1393"/>
                    <a:pt x="1689" y="1393"/>
                    <a:pt x="1689" y="1393"/>
                  </a:cubicBezTo>
                  <a:cubicBezTo>
                    <a:pt x="1689" y="1393"/>
                    <a:pt x="1684" y="1413"/>
                    <a:pt x="1676" y="1411"/>
                  </a:cubicBezTo>
                  <a:cubicBezTo>
                    <a:pt x="1668" y="1409"/>
                    <a:pt x="1666" y="1400"/>
                    <a:pt x="1666" y="1400"/>
                  </a:cubicBezTo>
                  <a:cubicBezTo>
                    <a:pt x="1666" y="1400"/>
                    <a:pt x="1633" y="1410"/>
                    <a:pt x="1627" y="1416"/>
                  </a:cubicBezTo>
                  <a:cubicBezTo>
                    <a:pt x="1621" y="1422"/>
                    <a:pt x="1615" y="1430"/>
                    <a:pt x="1615" y="1430"/>
                  </a:cubicBezTo>
                  <a:cubicBezTo>
                    <a:pt x="1615" y="1430"/>
                    <a:pt x="1633" y="1425"/>
                    <a:pt x="1638" y="1425"/>
                  </a:cubicBezTo>
                  <a:cubicBezTo>
                    <a:pt x="1643" y="1425"/>
                    <a:pt x="1664" y="1425"/>
                    <a:pt x="1664" y="1425"/>
                  </a:cubicBezTo>
                  <a:cubicBezTo>
                    <a:pt x="1664" y="1425"/>
                    <a:pt x="1628" y="1434"/>
                    <a:pt x="1622" y="1437"/>
                  </a:cubicBezTo>
                  <a:cubicBezTo>
                    <a:pt x="1616" y="1440"/>
                    <a:pt x="1620" y="1448"/>
                    <a:pt x="1620" y="1448"/>
                  </a:cubicBezTo>
                  <a:cubicBezTo>
                    <a:pt x="1620" y="1448"/>
                    <a:pt x="1587" y="1436"/>
                    <a:pt x="1596" y="1450"/>
                  </a:cubicBezTo>
                  <a:cubicBezTo>
                    <a:pt x="1605" y="1464"/>
                    <a:pt x="1614" y="1468"/>
                    <a:pt x="1614" y="1468"/>
                  </a:cubicBezTo>
                  <a:cubicBezTo>
                    <a:pt x="1646" y="1457"/>
                    <a:pt x="1646" y="1457"/>
                    <a:pt x="1646" y="1457"/>
                  </a:cubicBezTo>
                  <a:cubicBezTo>
                    <a:pt x="1655" y="1472"/>
                    <a:pt x="1655" y="1472"/>
                    <a:pt x="1655" y="1472"/>
                  </a:cubicBezTo>
                  <a:cubicBezTo>
                    <a:pt x="1680" y="1458"/>
                    <a:pt x="1680" y="1458"/>
                    <a:pt x="1680" y="1458"/>
                  </a:cubicBezTo>
                  <a:cubicBezTo>
                    <a:pt x="1680" y="1458"/>
                    <a:pt x="1647" y="1492"/>
                    <a:pt x="1658" y="1491"/>
                  </a:cubicBezTo>
                  <a:cubicBezTo>
                    <a:pt x="1669" y="1490"/>
                    <a:pt x="1699" y="1467"/>
                    <a:pt x="1699" y="1467"/>
                  </a:cubicBezTo>
                  <a:cubicBezTo>
                    <a:pt x="1699" y="1467"/>
                    <a:pt x="1672" y="1497"/>
                    <a:pt x="1676" y="1497"/>
                  </a:cubicBezTo>
                  <a:cubicBezTo>
                    <a:pt x="1680" y="1497"/>
                    <a:pt x="1698" y="1492"/>
                    <a:pt x="1698" y="1492"/>
                  </a:cubicBezTo>
                  <a:cubicBezTo>
                    <a:pt x="1698" y="1492"/>
                    <a:pt x="1660" y="1521"/>
                    <a:pt x="1672" y="1522"/>
                  </a:cubicBezTo>
                  <a:cubicBezTo>
                    <a:pt x="1684" y="1523"/>
                    <a:pt x="1711" y="1503"/>
                    <a:pt x="1711" y="1503"/>
                  </a:cubicBezTo>
                  <a:cubicBezTo>
                    <a:pt x="1711" y="1503"/>
                    <a:pt x="1685" y="1531"/>
                    <a:pt x="1692" y="1533"/>
                  </a:cubicBezTo>
                  <a:cubicBezTo>
                    <a:pt x="1699" y="1535"/>
                    <a:pt x="1715" y="1539"/>
                    <a:pt x="1715" y="1542"/>
                  </a:cubicBezTo>
                  <a:cubicBezTo>
                    <a:pt x="1715" y="1544"/>
                    <a:pt x="1713" y="1561"/>
                    <a:pt x="1710" y="1574"/>
                  </a:cubicBezTo>
                  <a:cubicBezTo>
                    <a:pt x="1710" y="1574"/>
                    <a:pt x="1710" y="1574"/>
                    <a:pt x="1710" y="1574"/>
                  </a:cubicBezTo>
                  <a:cubicBezTo>
                    <a:pt x="1709" y="1581"/>
                    <a:pt x="1707" y="1587"/>
                    <a:pt x="1706" y="1589"/>
                  </a:cubicBezTo>
                  <a:cubicBezTo>
                    <a:pt x="1702" y="1595"/>
                    <a:pt x="1701" y="1619"/>
                    <a:pt x="1701" y="1619"/>
                  </a:cubicBezTo>
                  <a:cubicBezTo>
                    <a:pt x="1679" y="1631"/>
                    <a:pt x="1679" y="1631"/>
                    <a:pt x="1679" y="1631"/>
                  </a:cubicBezTo>
                  <a:cubicBezTo>
                    <a:pt x="1677" y="1643"/>
                    <a:pt x="1677" y="1643"/>
                    <a:pt x="1677" y="1643"/>
                  </a:cubicBezTo>
                  <a:cubicBezTo>
                    <a:pt x="1666" y="1658"/>
                    <a:pt x="1666" y="1658"/>
                    <a:pt x="1666" y="1658"/>
                  </a:cubicBezTo>
                  <a:cubicBezTo>
                    <a:pt x="1634" y="1669"/>
                    <a:pt x="1634" y="1669"/>
                    <a:pt x="1634" y="1669"/>
                  </a:cubicBezTo>
                  <a:cubicBezTo>
                    <a:pt x="1657" y="1656"/>
                    <a:pt x="1657" y="1656"/>
                    <a:pt x="1657" y="1656"/>
                  </a:cubicBezTo>
                  <a:cubicBezTo>
                    <a:pt x="1642" y="1654"/>
                    <a:pt x="1642" y="1654"/>
                    <a:pt x="1642" y="1654"/>
                  </a:cubicBezTo>
                  <a:cubicBezTo>
                    <a:pt x="1642" y="1654"/>
                    <a:pt x="1656" y="1634"/>
                    <a:pt x="1660" y="1631"/>
                  </a:cubicBezTo>
                  <a:cubicBezTo>
                    <a:pt x="1664" y="1628"/>
                    <a:pt x="1684" y="1614"/>
                    <a:pt x="1674" y="1614"/>
                  </a:cubicBezTo>
                  <a:cubicBezTo>
                    <a:pt x="1664" y="1614"/>
                    <a:pt x="1655" y="1616"/>
                    <a:pt x="1645" y="1615"/>
                  </a:cubicBezTo>
                  <a:cubicBezTo>
                    <a:pt x="1635" y="1614"/>
                    <a:pt x="1626" y="1596"/>
                    <a:pt x="1617" y="1600"/>
                  </a:cubicBezTo>
                  <a:cubicBezTo>
                    <a:pt x="1608" y="1604"/>
                    <a:pt x="1599" y="1596"/>
                    <a:pt x="1597" y="1617"/>
                  </a:cubicBezTo>
                  <a:cubicBezTo>
                    <a:pt x="1595" y="1638"/>
                    <a:pt x="1597" y="1650"/>
                    <a:pt x="1594" y="1652"/>
                  </a:cubicBezTo>
                  <a:cubicBezTo>
                    <a:pt x="1591" y="1654"/>
                    <a:pt x="1581" y="1669"/>
                    <a:pt x="1581" y="1669"/>
                  </a:cubicBezTo>
                  <a:cubicBezTo>
                    <a:pt x="1599" y="1673"/>
                    <a:pt x="1599" y="1673"/>
                    <a:pt x="1599" y="1673"/>
                  </a:cubicBezTo>
                  <a:cubicBezTo>
                    <a:pt x="1580" y="1676"/>
                    <a:pt x="1580" y="1676"/>
                    <a:pt x="1580" y="1676"/>
                  </a:cubicBezTo>
                  <a:cubicBezTo>
                    <a:pt x="1583" y="1687"/>
                    <a:pt x="1583" y="1687"/>
                    <a:pt x="1583" y="1687"/>
                  </a:cubicBezTo>
                  <a:cubicBezTo>
                    <a:pt x="1572" y="1704"/>
                    <a:pt x="1572" y="1704"/>
                    <a:pt x="1572" y="1704"/>
                  </a:cubicBezTo>
                  <a:cubicBezTo>
                    <a:pt x="1572" y="1704"/>
                    <a:pt x="1593" y="1712"/>
                    <a:pt x="1592" y="1716"/>
                  </a:cubicBezTo>
                  <a:cubicBezTo>
                    <a:pt x="1591" y="1720"/>
                    <a:pt x="1560" y="1714"/>
                    <a:pt x="1560" y="1714"/>
                  </a:cubicBezTo>
                  <a:cubicBezTo>
                    <a:pt x="1560" y="1714"/>
                    <a:pt x="1521" y="1774"/>
                    <a:pt x="1511" y="1786"/>
                  </a:cubicBezTo>
                  <a:cubicBezTo>
                    <a:pt x="1501" y="1798"/>
                    <a:pt x="1454" y="1854"/>
                    <a:pt x="1454" y="1854"/>
                  </a:cubicBezTo>
                  <a:cubicBezTo>
                    <a:pt x="1456" y="1869"/>
                    <a:pt x="1456" y="1869"/>
                    <a:pt x="1456" y="1869"/>
                  </a:cubicBezTo>
                  <a:cubicBezTo>
                    <a:pt x="1456" y="1869"/>
                    <a:pt x="1443" y="1871"/>
                    <a:pt x="1432" y="1883"/>
                  </a:cubicBezTo>
                  <a:cubicBezTo>
                    <a:pt x="1421" y="1895"/>
                    <a:pt x="1421" y="1913"/>
                    <a:pt x="1421" y="1913"/>
                  </a:cubicBezTo>
                  <a:cubicBezTo>
                    <a:pt x="1408" y="1926"/>
                    <a:pt x="1408" y="1926"/>
                    <a:pt x="1408" y="1926"/>
                  </a:cubicBezTo>
                  <a:cubicBezTo>
                    <a:pt x="1405" y="1960"/>
                    <a:pt x="1405" y="1960"/>
                    <a:pt x="1405" y="1960"/>
                  </a:cubicBezTo>
                  <a:cubicBezTo>
                    <a:pt x="1405" y="1960"/>
                    <a:pt x="1381" y="1992"/>
                    <a:pt x="1375" y="1998"/>
                  </a:cubicBezTo>
                  <a:cubicBezTo>
                    <a:pt x="1369" y="2004"/>
                    <a:pt x="1348" y="2016"/>
                    <a:pt x="1350" y="2027"/>
                  </a:cubicBezTo>
                  <a:cubicBezTo>
                    <a:pt x="1352" y="2038"/>
                    <a:pt x="1368" y="2045"/>
                    <a:pt x="1365" y="2055"/>
                  </a:cubicBezTo>
                  <a:cubicBezTo>
                    <a:pt x="1362" y="2065"/>
                    <a:pt x="1342" y="2089"/>
                    <a:pt x="1342" y="2101"/>
                  </a:cubicBezTo>
                  <a:cubicBezTo>
                    <a:pt x="1342" y="2113"/>
                    <a:pt x="1355" y="2154"/>
                    <a:pt x="1355" y="2154"/>
                  </a:cubicBezTo>
                  <a:cubicBezTo>
                    <a:pt x="1371" y="2144"/>
                    <a:pt x="1371" y="2144"/>
                    <a:pt x="1371" y="2144"/>
                  </a:cubicBezTo>
                  <a:cubicBezTo>
                    <a:pt x="1416" y="2148"/>
                    <a:pt x="1416" y="2148"/>
                    <a:pt x="1416" y="2148"/>
                  </a:cubicBezTo>
                  <a:cubicBezTo>
                    <a:pt x="1416" y="2148"/>
                    <a:pt x="1378" y="2148"/>
                    <a:pt x="1375" y="2154"/>
                  </a:cubicBezTo>
                  <a:cubicBezTo>
                    <a:pt x="1372" y="2160"/>
                    <a:pt x="1373" y="2174"/>
                    <a:pt x="1373" y="2174"/>
                  </a:cubicBezTo>
                  <a:cubicBezTo>
                    <a:pt x="1373" y="2174"/>
                    <a:pt x="1362" y="2159"/>
                    <a:pt x="1358" y="2165"/>
                  </a:cubicBezTo>
                  <a:cubicBezTo>
                    <a:pt x="1354" y="2171"/>
                    <a:pt x="1344" y="2190"/>
                    <a:pt x="1349" y="2198"/>
                  </a:cubicBezTo>
                  <a:cubicBezTo>
                    <a:pt x="1354" y="2206"/>
                    <a:pt x="1367" y="2206"/>
                    <a:pt x="1367" y="2206"/>
                  </a:cubicBezTo>
                  <a:cubicBezTo>
                    <a:pt x="1367" y="2206"/>
                    <a:pt x="1365" y="2227"/>
                    <a:pt x="1362" y="2227"/>
                  </a:cubicBezTo>
                  <a:cubicBezTo>
                    <a:pt x="1359" y="2227"/>
                    <a:pt x="1349" y="2239"/>
                    <a:pt x="1349" y="2248"/>
                  </a:cubicBezTo>
                  <a:cubicBezTo>
                    <a:pt x="1349" y="2257"/>
                    <a:pt x="1362" y="2272"/>
                    <a:pt x="1362" y="2272"/>
                  </a:cubicBezTo>
                  <a:cubicBezTo>
                    <a:pt x="1362" y="2272"/>
                    <a:pt x="1382" y="2302"/>
                    <a:pt x="1381" y="2309"/>
                  </a:cubicBezTo>
                  <a:cubicBezTo>
                    <a:pt x="1380" y="2316"/>
                    <a:pt x="1358" y="2338"/>
                    <a:pt x="1370" y="2342"/>
                  </a:cubicBezTo>
                  <a:cubicBezTo>
                    <a:pt x="1382" y="2346"/>
                    <a:pt x="1407" y="2346"/>
                    <a:pt x="1407" y="2346"/>
                  </a:cubicBezTo>
                  <a:cubicBezTo>
                    <a:pt x="1407" y="2346"/>
                    <a:pt x="1409" y="2367"/>
                    <a:pt x="1421" y="2367"/>
                  </a:cubicBezTo>
                  <a:cubicBezTo>
                    <a:pt x="1433" y="2367"/>
                    <a:pt x="1450" y="2361"/>
                    <a:pt x="1450" y="2361"/>
                  </a:cubicBezTo>
                  <a:cubicBezTo>
                    <a:pt x="1453" y="2380"/>
                    <a:pt x="1453" y="2380"/>
                    <a:pt x="1453" y="2380"/>
                  </a:cubicBezTo>
                  <a:cubicBezTo>
                    <a:pt x="1453" y="2380"/>
                    <a:pt x="1485" y="2391"/>
                    <a:pt x="1485" y="2406"/>
                  </a:cubicBezTo>
                  <a:cubicBezTo>
                    <a:pt x="1485" y="2414"/>
                    <a:pt x="1482" y="2428"/>
                    <a:pt x="1480" y="2440"/>
                  </a:cubicBezTo>
                  <a:cubicBezTo>
                    <a:pt x="1478" y="2450"/>
                    <a:pt x="1476" y="2458"/>
                    <a:pt x="1476" y="2463"/>
                  </a:cubicBezTo>
                  <a:cubicBezTo>
                    <a:pt x="1476" y="2474"/>
                    <a:pt x="1489" y="2492"/>
                    <a:pt x="1489" y="2492"/>
                  </a:cubicBezTo>
                  <a:cubicBezTo>
                    <a:pt x="1478" y="2499"/>
                    <a:pt x="1478" y="2499"/>
                    <a:pt x="1478" y="2499"/>
                  </a:cubicBezTo>
                  <a:cubicBezTo>
                    <a:pt x="1486" y="2514"/>
                    <a:pt x="1486" y="2514"/>
                    <a:pt x="1486" y="2514"/>
                  </a:cubicBezTo>
                  <a:cubicBezTo>
                    <a:pt x="1479" y="2524"/>
                    <a:pt x="1479" y="2524"/>
                    <a:pt x="1479" y="2524"/>
                  </a:cubicBezTo>
                  <a:cubicBezTo>
                    <a:pt x="1492" y="2535"/>
                    <a:pt x="1492" y="2535"/>
                    <a:pt x="1492" y="2535"/>
                  </a:cubicBezTo>
                  <a:cubicBezTo>
                    <a:pt x="1481" y="2555"/>
                    <a:pt x="1481" y="2555"/>
                    <a:pt x="1481" y="2555"/>
                  </a:cubicBezTo>
                  <a:cubicBezTo>
                    <a:pt x="1490" y="2559"/>
                    <a:pt x="1490" y="2559"/>
                    <a:pt x="1490" y="2559"/>
                  </a:cubicBezTo>
                  <a:cubicBezTo>
                    <a:pt x="1490" y="2559"/>
                    <a:pt x="1487" y="2600"/>
                    <a:pt x="1496" y="2609"/>
                  </a:cubicBezTo>
                  <a:cubicBezTo>
                    <a:pt x="1505" y="2618"/>
                    <a:pt x="1518" y="2614"/>
                    <a:pt x="1518" y="2614"/>
                  </a:cubicBezTo>
                  <a:cubicBezTo>
                    <a:pt x="1518" y="2614"/>
                    <a:pt x="1542" y="2657"/>
                    <a:pt x="1542" y="2665"/>
                  </a:cubicBezTo>
                  <a:cubicBezTo>
                    <a:pt x="1542" y="2673"/>
                    <a:pt x="1523" y="2698"/>
                    <a:pt x="1523" y="2698"/>
                  </a:cubicBezTo>
                  <a:cubicBezTo>
                    <a:pt x="1534" y="2705"/>
                    <a:pt x="1534" y="2705"/>
                    <a:pt x="1534" y="2705"/>
                  </a:cubicBezTo>
                  <a:cubicBezTo>
                    <a:pt x="1526" y="2714"/>
                    <a:pt x="1526" y="2714"/>
                    <a:pt x="1526" y="2714"/>
                  </a:cubicBezTo>
                  <a:cubicBezTo>
                    <a:pt x="1517" y="2702"/>
                    <a:pt x="1517" y="2702"/>
                    <a:pt x="1517" y="2702"/>
                  </a:cubicBezTo>
                  <a:cubicBezTo>
                    <a:pt x="1483" y="2699"/>
                    <a:pt x="1483" y="2699"/>
                    <a:pt x="1483" y="2699"/>
                  </a:cubicBezTo>
                  <a:cubicBezTo>
                    <a:pt x="1499" y="2717"/>
                    <a:pt x="1499" y="2717"/>
                    <a:pt x="1499" y="2717"/>
                  </a:cubicBezTo>
                  <a:cubicBezTo>
                    <a:pt x="1505" y="2733"/>
                    <a:pt x="1505" y="2733"/>
                    <a:pt x="1505" y="2733"/>
                  </a:cubicBezTo>
                  <a:cubicBezTo>
                    <a:pt x="1519" y="2734"/>
                    <a:pt x="1519" y="2734"/>
                    <a:pt x="1519" y="2734"/>
                  </a:cubicBezTo>
                  <a:cubicBezTo>
                    <a:pt x="1519" y="2734"/>
                    <a:pt x="1536" y="2757"/>
                    <a:pt x="1541" y="2755"/>
                  </a:cubicBezTo>
                  <a:cubicBezTo>
                    <a:pt x="1546" y="2753"/>
                    <a:pt x="1561" y="2743"/>
                    <a:pt x="1561" y="2743"/>
                  </a:cubicBezTo>
                  <a:cubicBezTo>
                    <a:pt x="1561" y="2743"/>
                    <a:pt x="1560" y="2766"/>
                    <a:pt x="1567" y="2775"/>
                  </a:cubicBezTo>
                  <a:cubicBezTo>
                    <a:pt x="1574" y="2784"/>
                    <a:pt x="1589" y="2796"/>
                    <a:pt x="1589" y="2806"/>
                  </a:cubicBezTo>
                  <a:cubicBezTo>
                    <a:pt x="1589" y="2816"/>
                    <a:pt x="1572" y="2836"/>
                    <a:pt x="1578" y="2850"/>
                  </a:cubicBezTo>
                  <a:cubicBezTo>
                    <a:pt x="1584" y="2864"/>
                    <a:pt x="1604" y="2880"/>
                    <a:pt x="1618" y="2897"/>
                  </a:cubicBezTo>
                  <a:cubicBezTo>
                    <a:pt x="1632" y="2914"/>
                    <a:pt x="1651" y="2935"/>
                    <a:pt x="1651" y="2935"/>
                  </a:cubicBezTo>
                  <a:cubicBezTo>
                    <a:pt x="1651" y="2935"/>
                    <a:pt x="1638" y="2962"/>
                    <a:pt x="1654" y="2963"/>
                  </a:cubicBezTo>
                  <a:cubicBezTo>
                    <a:pt x="1670" y="2964"/>
                    <a:pt x="1686" y="2944"/>
                    <a:pt x="1686" y="2944"/>
                  </a:cubicBezTo>
                  <a:cubicBezTo>
                    <a:pt x="1682" y="2931"/>
                    <a:pt x="1682" y="2931"/>
                    <a:pt x="1682" y="2931"/>
                  </a:cubicBezTo>
                  <a:cubicBezTo>
                    <a:pt x="1682" y="2931"/>
                    <a:pt x="1674" y="2895"/>
                    <a:pt x="1666" y="2891"/>
                  </a:cubicBezTo>
                  <a:cubicBezTo>
                    <a:pt x="1658" y="2887"/>
                    <a:pt x="1648" y="2890"/>
                    <a:pt x="1648" y="2890"/>
                  </a:cubicBezTo>
                  <a:cubicBezTo>
                    <a:pt x="1636" y="2873"/>
                    <a:pt x="1636" y="2873"/>
                    <a:pt x="1636" y="2873"/>
                  </a:cubicBezTo>
                  <a:cubicBezTo>
                    <a:pt x="1636" y="2873"/>
                    <a:pt x="1640" y="2860"/>
                    <a:pt x="1638" y="2852"/>
                  </a:cubicBezTo>
                  <a:cubicBezTo>
                    <a:pt x="1636" y="2844"/>
                    <a:pt x="1638" y="2825"/>
                    <a:pt x="1638" y="2825"/>
                  </a:cubicBezTo>
                  <a:cubicBezTo>
                    <a:pt x="1626" y="2803"/>
                    <a:pt x="1626" y="2803"/>
                    <a:pt x="1626" y="2803"/>
                  </a:cubicBezTo>
                  <a:cubicBezTo>
                    <a:pt x="1626" y="2803"/>
                    <a:pt x="1636" y="2779"/>
                    <a:pt x="1632" y="2767"/>
                  </a:cubicBezTo>
                  <a:cubicBezTo>
                    <a:pt x="1628" y="2755"/>
                    <a:pt x="1607" y="2757"/>
                    <a:pt x="1607" y="2757"/>
                  </a:cubicBezTo>
                  <a:cubicBezTo>
                    <a:pt x="1607" y="2726"/>
                    <a:pt x="1607" y="2726"/>
                    <a:pt x="1607" y="2726"/>
                  </a:cubicBezTo>
                  <a:cubicBezTo>
                    <a:pt x="1590" y="2705"/>
                    <a:pt x="1590" y="2705"/>
                    <a:pt x="1590" y="2705"/>
                  </a:cubicBezTo>
                  <a:cubicBezTo>
                    <a:pt x="1592" y="2665"/>
                    <a:pt x="1592" y="2665"/>
                    <a:pt x="1592" y="2665"/>
                  </a:cubicBezTo>
                  <a:cubicBezTo>
                    <a:pt x="1592" y="2665"/>
                    <a:pt x="1578" y="2645"/>
                    <a:pt x="1573" y="2639"/>
                  </a:cubicBezTo>
                  <a:cubicBezTo>
                    <a:pt x="1568" y="2633"/>
                    <a:pt x="1565" y="2608"/>
                    <a:pt x="1565" y="2608"/>
                  </a:cubicBezTo>
                  <a:cubicBezTo>
                    <a:pt x="1565" y="2608"/>
                    <a:pt x="1539" y="2570"/>
                    <a:pt x="1542" y="2566"/>
                  </a:cubicBezTo>
                  <a:cubicBezTo>
                    <a:pt x="1545" y="2562"/>
                    <a:pt x="1555" y="2545"/>
                    <a:pt x="1551" y="2533"/>
                  </a:cubicBezTo>
                  <a:cubicBezTo>
                    <a:pt x="1547" y="2521"/>
                    <a:pt x="1561" y="2505"/>
                    <a:pt x="1561" y="2505"/>
                  </a:cubicBezTo>
                  <a:cubicBezTo>
                    <a:pt x="1560" y="2480"/>
                    <a:pt x="1560" y="2480"/>
                    <a:pt x="1560" y="2480"/>
                  </a:cubicBezTo>
                  <a:cubicBezTo>
                    <a:pt x="1560" y="2480"/>
                    <a:pt x="1580" y="2500"/>
                    <a:pt x="1589" y="2500"/>
                  </a:cubicBezTo>
                  <a:cubicBezTo>
                    <a:pt x="1598" y="2500"/>
                    <a:pt x="1610" y="2496"/>
                    <a:pt x="1610" y="2496"/>
                  </a:cubicBezTo>
                  <a:cubicBezTo>
                    <a:pt x="1610" y="2496"/>
                    <a:pt x="1607" y="2507"/>
                    <a:pt x="1614" y="2511"/>
                  </a:cubicBezTo>
                  <a:cubicBezTo>
                    <a:pt x="1621" y="2515"/>
                    <a:pt x="1631" y="2515"/>
                    <a:pt x="1631" y="2515"/>
                  </a:cubicBezTo>
                  <a:cubicBezTo>
                    <a:pt x="1631" y="2515"/>
                    <a:pt x="1628" y="2526"/>
                    <a:pt x="1628" y="2544"/>
                  </a:cubicBezTo>
                  <a:cubicBezTo>
                    <a:pt x="1628" y="2562"/>
                    <a:pt x="1636" y="2618"/>
                    <a:pt x="1636" y="2618"/>
                  </a:cubicBezTo>
                  <a:cubicBezTo>
                    <a:pt x="1636" y="2618"/>
                    <a:pt x="1657" y="2693"/>
                    <a:pt x="1665" y="2695"/>
                  </a:cubicBezTo>
                  <a:cubicBezTo>
                    <a:pt x="1673" y="2697"/>
                    <a:pt x="1693" y="2695"/>
                    <a:pt x="1693" y="2695"/>
                  </a:cubicBezTo>
                  <a:cubicBezTo>
                    <a:pt x="1693" y="2695"/>
                    <a:pt x="1675" y="2706"/>
                    <a:pt x="1684" y="2722"/>
                  </a:cubicBezTo>
                  <a:cubicBezTo>
                    <a:pt x="1693" y="2738"/>
                    <a:pt x="1710" y="2740"/>
                    <a:pt x="1710" y="2740"/>
                  </a:cubicBezTo>
                  <a:cubicBezTo>
                    <a:pt x="1712" y="2755"/>
                    <a:pt x="1712" y="2755"/>
                    <a:pt x="1712" y="2755"/>
                  </a:cubicBezTo>
                  <a:cubicBezTo>
                    <a:pt x="1733" y="2756"/>
                    <a:pt x="1733" y="2756"/>
                    <a:pt x="1733" y="2756"/>
                  </a:cubicBezTo>
                  <a:cubicBezTo>
                    <a:pt x="1736" y="2784"/>
                    <a:pt x="1736" y="2784"/>
                    <a:pt x="1736" y="2784"/>
                  </a:cubicBezTo>
                  <a:cubicBezTo>
                    <a:pt x="1736" y="2784"/>
                    <a:pt x="1704" y="2797"/>
                    <a:pt x="1714" y="2812"/>
                  </a:cubicBezTo>
                  <a:cubicBezTo>
                    <a:pt x="1724" y="2827"/>
                    <a:pt x="1731" y="2813"/>
                    <a:pt x="1731" y="2813"/>
                  </a:cubicBezTo>
                  <a:cubicBezTo>
                    <a:pt x="1731" y="2813"/>
                    <a:pt x="1740" y="2833"/>
                    <a:pt x="1746" y="2835"/>
                  </a:cubicBezTo>
                  <a:cubicBezTo>
                    <a:pt x="1752" y="2837"/>
                    <a:pt x="1770" y="2839"/>
                    <a:pt x="1770" y="2842"/>
                  </a:cubicBezTo>
                  <a:cubicBezTo>
                    <a:pt x="1770" y="2845"/>
                    <a:pt x="1770" y="2856"/>
                    <a:pt x="1770" y="2856"/>
                  </a:cubicBezTo>
                  <a:cubicBezTo>
                    <a:pt x="1770" y="2856"/>
                    <a:pt x="1755" y="2875"/>
                    <a:pt x="1766" y="2876"/>
                  </a:cubicBezTo>
                  <a:cubicBezTo>
                    <a:pt x="1777" y="2877"/>
                    <a:pt x="1789" y="2875"/>
                    <a:pt x="1789" y="2875"/>
                  </a:cubicBezTo>
                  <a:cubicBezTo>
                    <a:pt x="1789" y="2894"/>
                    <a:pt x="1789" y="2894"/>
                    <a:pt x="1789" y="2894"/>
                  </a:cubicBezTo>
                  <a:cubicBezTo>
                    <a:pt x="1789" y="2894"/>
                    <a:pt x="1811" y="2919"/>
                    <a:pt x="1821" y="2933"/>
                  </a:cubicBezTo>
                  <a:cubicBezTo>
                    <a:pt x="1831" y="2947"/>
                    <a:pt x="1849" y="2976"/>
                    <a:pt x="1849" y="2985"/>
                  </a:cubicBezTo>
                  <a:cubicBezTo>
                    <a:pt x="1849" y="2994"/>
                    <a:pt x="1846" y="3000"/>
                    <a:pt x="1847" y="3013"/>
                  </a:cubicBezTo>
                  <a:cubicBezTo>
                    <a:pt x="1848" y="3026"/>
                    <a:pt x="1862" y="3033"/>
                    <a:pt x="1860" y="3044"/>
                  </a:cubicBezTo>
                  <a:cubicBezTo>
                    <a:pt x="1858" y="3055"/>
                    <a:pt x="1840" y="3063"/>
                    <a:pt x="1840" y="3070"/>
                  </a:cubicBezTo>
                  <a:cubicBezTo>
                    <a:pt x="1840" y="3077"/>
                    <a:pt x="1851" y="3083"/>
                    <a:pt x="1851" y="3083"/>
                  </a:cubicBezTo>
                  <a:cubicBezTo>
                    <a:pt x="1851" y="3083"/>
                    <a:pt x="1827" y="3080"/>
                    <a:pt x="1827" y="3097"/>
                  </a:cubicBezTo>
                  <a:cubicBezTo>
                    <a:pt x="1827" y="3114"/>
                    <a:pt x="1826" y="3155"/>
                    <a:pt x="1849" y="3157"/>
                  </a:cubicBezTo>
                  <a:cubicBezTo>
                    <a:pt x="1872" y="3159"/>
                    <a:pt x="1892" y="3165"/>
                    <a:pt x="1899" y="3178"/>
                  </a:cubicBezTo>
                  <a:cubicBezTo>
                    <a:pt x="1906" y="3191"/>
                    <a:pt x="1913" y="3217"/>
                    <a:pt x="1929" y="3219"/>
                  </a:cubicBezTo>
                  <a:cubicBezTo>
                    <a:pt x="1945" y="3221"/>
                    <a:pt x="1972" y="3215"/>
                    <a:pt x="1983" y="3226"/>
                  </a:cubicBezTo>
                  <a:cubicBezTo>
                    <a:pt x="1994" y="3237"/>
                    <a:pt x="2001" y="3263"/>
                    <a:pt x="2032" y="3276"/>
                  </a:cubicBezTo>
                  <a:cubicBezTo>
                    <a:pt x="2063" y="3289"/>
                    <a:pt x="2108" y="3289"/>
                    <a:pt x="2115" y="3299"/>
                  </a:cubicBezTo>
                  <a:cubicBezTo>
                    <a:pt x="2122" y="3309"/>
                    <a:pt x="2125" y="3319"/>
                    <a:pt x="2135" y="3319"/>
                  </a:cubicBezTo>
                  <a:cubicBezTo>
                    <a:pt x="2145" y="3319"/>
                    <a:pt x="2153" y="3337"/>
                    <a:pt x="2153" y="3337"/>
                  </a:cubicBezTo>
                  <a:cubicBezTo>
                    <a:pt x="2153" y="3337"/>
                    <a:pt x="2196" y="3332"/>
                    <a:pt x="2198" y="3335"/>
                  </a:cubicBezTo>
                  <a:cubicBezTo>
                    <a:pt x="2200" y="3338"/>
                    <a:pt x="2207" y="3359"/>
                    <a:pt x="2221" y="3355"/>
                  </a:cubicBezTo>
                  <a:cubicBezTo>
                    <a:pt x="2235" y="3351"/>
                    <a:pt x="2305" y="3313"/>
                    <a:pt x="2316" y="3316"/>
                  </a:cubicBezTo>
                  <a:cubicBezTo>
                    <a:pt x="2327" y="3319"/>
                    <a:pt x="2397" y="3376"/>
                    <a:pt x="2400" y="3384"/>
                  </a:cubicBezTo>
                  <a:cubicBezTo>
                    <a:pt x="2402" y="3389"/>
                    <a:pt x="2403" y="3402"/>
                    <a:pt x="2409" y="3412"/>
                  </a:cubicBezTo>
                  <a:cubicBezTo>
                    <a:pt x="2412" y="3418"/>
                    <a:pt x="2416" y="3422"/>
                    <a:pt x="2423" y="3425"/>
                  </a:cubicBezTo>
                  <a:cubicBezTo>
                    <a:pt x="2442" y="3432"/>
                    <a:pt x="2445" y="3442"/>
                    <a:pt x="2456" y="3446"/>
                  </a:cubicBezTo>
                  <a:cubicBezTo>
                    <a:pt x="2467" y="3450"/>
                    <a:pt x="2489" y="3446"/>
                    <a:pt x="2489" y="3446"/>
                  </a:cubicBezTo>
                  <a:cubicBezTo>
                    <a:pt x="2489" y="3446"/>
                    <a:pt x="2495" y="3450"/>
                    <a:pt x="2501" y="3455"/>
                  </a:cubicBezTo>
                  <a:cubicBezTo>
                    <a:pt x="2508" y="3460"/>
                    <a:pt x="2517" y="3466"/>
                    <a:pt x="2521" y="3468"/>
                  </a:cubicBezTo>
                  <a:cubicBezTo>
                    <a:pt x="2529" y="3471"/>
                    <a:pt x="2549" y="3469"/>
                    <a:pt x="2549" y="3469"/>
                  </a:cubicBezTo>
                  <a:cubicBezTo>
                    <a:pt x="2565" y="3482"/>
                    <a:pt x="2565" y="3482"/>
                    <a:pt x="2565" y="3482"/>
                  </a:cubicBezTo>
                  <a:cubicBezTo>
                    <a:pt x="2587" y="3480"/>
                    <a:pt x="2587" y="3480"/>
                    <a:pt x="2587" y="3480"/>
                  </a:cubicBezTo>
                  <a:cubicBezTo>
                    <a:pt x="2599" y="3490"/>
                    <a:pt x="2599" y="3490"/>
                    <a:pt x="2599" y="3490"/>
                  </a:cubicBezTo>
                  <a:cubicBezTo>
                    <a:pt x="2611" y="3471"/>
                    <a:pt x="2611" y="3471"/>
                    <a:pt x="2611" y="3471"/>
                  </a:cubicBezTo>
                  <a:cubicBezTo>
                    <a:pt x="2618" y="3473"/>
                    <a:pt x="2618" y="3473"/>
                    <a:pt x="2618" y="3473"/>
                  </a:cubicBezTo>
                  <a:cubicBezTo>
                    <a:pt x="2617" y="3473"/>
                    <a:pt x="2617" y="3473"/>
                    <a:pt x="2617" y="3473"/>
                  </a:cubicBezTo>
                  <a:cubicBezTo>
                    <a:pt x="2634" y="3478"/>
                    <a:pt x="2634" y="3478"/>
                    <a:pt x="2634" y="3478"/>
                  </a:cubicBezTo>
                  <a:cubicBezTo>
                    <a:pt x="2641" y="3488"/>
                    <a:pt x="2638" y="3496"/>
                    <a:pt x="2638" y="3496"/>
                  </a:cubicBezTo>
                  <a:cubicBezTo>
                    <a:pt x="2619" y="3496"/>
                    <a:pt x="2619" y="3496"/>
                    <a:pt x="2619" y="3496"/>
                  </a:cubicBezTo>
                  <a:cubicBezTo>
                    <a:pt x="2651" y="3530"/>
                    <a:pt x="2651" y="3530"/>
                    <a:pt x="2651" y="3530"/>
                  </a:cubicBezTo>
                  <a:cubicBezTo>
                    <a:pt x="2651" y="3530"/>
                    <a:pt x="2659" y="3561"/>
                    <a:pt x="2669" y="3569"/>
                  </a:cubicBezTo>
                  <a:cubicBezTo>
                    <a:pt x="2678" y="3576"/>
                    <a:pt x="2696" y="3590"/>
                    <a:pt x="2699" y="3593"/>
                  </a:cubicBezTo>
                  <a:cubicBezTo>
                    <a:pt x="2699" y="3593"/>
                    <a:pt x="2699" y="3593"/>
                    <a:pt x="2699" y="3593"/>
                  </a:cubicBezTo>
                  <a:cubicBezTo>
                    <a:pt x="2690" y="3610"/>
                    <a:pt x="2690" y="3610"/>
                    <a:pt x="2690" y="3610"/>
                  </a:cubicBezTo>
                  <a:cubicBezTo>
                    <a:pt x="2690" y="3610"/>
                    <a:pt x="2706" y="3619"/>
                    <a:pt x="2700" y="3623"/>
                  </a:cubicBezTo>
                  <a:cubicBezTo>
                    <a:pt x="2694" y="3627"/>
                    <a:pt x="2680" y="3637"/>
                    <a:pt x="2689" y="3651"/>
                  </a:cubicBezTo>
                  <a:cubicBezTo>
                    <a:pt x="2698" y="3665"/>
                    <a:pt x="2713" y="3663"/>
                    <a:pt x="2713" y="3663"/>
                  </a:cubicBezTo>
                  <a:cubicBezTo>
                    <a:pt x="2713" y="3663"/>
                    <a:pt x="2730" y="3683"/>
                    <a:pt x="2733" y="3676"/>
                  </a:cubicBezTo>
                  <a:cubicBezTo>
                    <a:pt x="2736" y="3669"/>
                    <a:pt x="2731" y="3658"/>
                    <a:pt x="2731" y="3658"/>
                  </a:cubicBezTo>
                  <a:cubicBezTo>
                    <a:pt x="2731" y="3658"/>
                    <a:pt x="2704" y="3640"/>
                    <a:pt x="2713" y="3640"/>
                  </a:cubicBezTo>
                  <a:cubicBezTo>
                    <a:pt x="2722" y="3640"/>
                    <a:pt x="2747" y="3661"/>
                    <a:pt x="2747" y="3661"/>
                  </a:cubicBezTo>
                  <a:cubicBezTo>
                    <a:pt x="2747" y="3661"/>
                    <a:pt x="2744" y="3680"/>
                    <a:pt x="2748" y="3680"/>
                  </a:cubicBezTo>
                  <a:cubicBezTo>
                    <a:pt x="2752" y="3680"/>
                    <a:pt x="2775" y="3685"/>
                    <a:pt x="2775" y="3685"/>
                  </a:cubicBezTo>
                  <a:cubicBezTo>
                    <a:pt x="2788" y="3712"/>
                    <a:pt x="2788" y="3712"/>
                    <a:pt x="2788" y="3712"/>
                  </a:cubicBezTo>
                  <a:cubicBezTo>
                    <a:pt x="2788" y="3712"/>
                    <a:pt x="2779" y="3720"/>
                    <a:pt x="2788" y="3729"/>
                  </a:cubicBezTo>
                  <a:cubicBezTo>
                    <a:pt x="2797" y="3738"/>
                    <a:pt x="2811" y="3741"/>
                    <a:pt x="2811" y="3741"/>
                  </a:cubicBezTo>
                  <a:cubicBezTo>
                    <a:pt x="2802" y="3724"/>
                    <a:pt x="2802" y="3724"/>
                    <a:pt x="2802" y="3724"/>
                  </a:cubicBezTo>
                  <a:cubicBezTo>
                    <a:pt x="2826" y="3748"/>
                    <a:pt x="2826" y="3748"/>
                    <a:pt x="2826" y="3748"/>
                  </a:cubicBezTo>
                  <a:cubicBezTo>
                    <a:pt x="2854" y="3742"/>
                    <a:pt x="2854" y="3742"/>
                    <a:pt x="2854" y="3742"/>
                  </a:cubicBezTo>
                  <a:cubicBezTo>
                    <a:pt x="2859" y="3754"/>
                    <a:pt x="2859" y="3754"/>
                    <a:pt x="2859" y="3754"/>
                  </a:cubicBezTo>
                  <a:cubicBezTo>
                    <a:pt x="2879" y="3753"/>
                    <a:pt x="2879" y="3753"/>
                    <a:pt x="2879" y="3753"/>
                  </a:cubicBezTo>
                  <a:cubicBezTo>
                    <a:pt x="2879" y="3753"/>
                    <a:pt x="2874" y="3775"/>
                    <a:pt x="2882" y="3780"/>
                  </a:cubicBezTo>
                  <a:cubicBezTo>
                    <a:pt x="2890" y="3785"/>
                    <a:pt x="2901" y="3775"/>
                    <a:pt x="2901" y="3775"/>
                  </a:cubicBezTo>
                  <a:cubicBezTo>
                    <a:pt x="2901" y="3762"/>
                    <a:pt x="2901" y="3762"/>
                    <a:pt x="2901" y="3762"/>
                  </a:cubicBezTo>
                  <a:cubicBezTo>
                    <a:pt x="2912" y="3761"/>
                    <a:pt x="2912" y="3761"/>
                    <a:pt x="2912" y="3761"/>
                  </a:cubicBezTo>
                  <a:cubicBezTo>
                    <a:pt x="2912" y="3761"/>
                    <a:pt x="2916" y="3814"/>
                    <a:pt x="2930" y="3807"/>
                  </a:cubicBezTo>
                  <a:cubicBezTo>
                    <a:pt x="2944" y="3800"/>
                    <a:pt x="2958" y="3791"/>
                    <a:pt x="2958" y="3791"/>
                  </a:cubicBezTo>
                  <a:cubicBezTo>
                    <a:pt x="2958" y="3791"/>
                    <a:pt x="2920" y="3764"/>
                    <a:pt x="2931" y="3754"/>
                  </a:cubicBezTo>
                  <a:cubicBezTo>
                    <a:pt x="2942" y="3744"/>
                    <a:pt x="2953" y="3743"/>
                    <a:pt x="2962" y="3735"/>
                  </a:cubicBezTo>
                  <a:cubicBezTo>
                    <a:pt x="2971" y="3727"/>
                    <a:pt x="2982" y="3707"/>
                    <a:pt x="2992" y="3709"/>
                  </a:cubicBezTo>
                  <a:cubicBezTo>
                    <a:pt x="3002" y="3711"/>
                    <a:pt x="3018" y="3716"/>
                    <a:pt x="3024" y="3720"/>
                  </a:cubicBezTo>
                  <a:cubicBezTo>
                    <a:pt x="3030" y="3724"/>
                    <a:pt x="3039" y="3739"/>
                    <a:pt x="3039" y="3739"/>
                  </a:cubicBezTo>
                  <a:cubicBezTo>
                    <a:pt x="3047" y="3736"/>
                    <a:pt x="3047" y="3736"/>
                    <a:pt x="3047" y="3736"/>
                  </a:cubicBezTo>
                  <a:cubicBezTo>
                    <a:pt x="3069" y="3754"/>
                    <a:pt x="3069" y="3754"/>
                    <a:pt x="3069" y="3754"/>
                  </a:cubicBezTo>
                  <a:cubicBezTo>
                    <a:pt x="3047" y="3744"/>
                    <a:pt x="3047" y="3744"/>
                    <a:pt x="3047" y="3744"/>
                  </a:cubicBezTo>
                  <a:cubicBezTo>
                    <a:pt x="3047" y="3744"/>
                    <a:pt x="3044" y="3773"/>
                    <a:pt x="3044" y="3779"/>
                  </a:cubicBezTo>
                  <a:cubicBezTo>
                    <a:pt x="3044" y="3784"/>
                    <a:pt x="3055" y="3797"/>
                    <a:pt x="3058" y="3801"/>
                  </a:cubicBezTo>
                  <a:cubicBezTo>
                    <a:pt x="3058" y="3801"/>
                    <a:pt x="3058" y="3801"/>
                    <a:pt x="3058" y="3801"/>
                  </a:cubicBezTo>
                  <a:cubicBezTo>
                    <a:pt x="3068" y="3780"/>
                    <a:pt x="3068" y="3780"/>
                    <a:pt x="3068" y="3780"/>
                  </a:cubicBezTo>
                  <a:cubicBezTo>
                    <a:pt x="3068" y="3780"/>
                    <a:pt x="3075" y="3790"/>
                    <a:pt x="3084" y="3782"/>
                  </a:cubicBezTo>
                  <a:cubicBezTo>
                    <a:pt x="3094" y="3774"/>
                    <a:pt x="3094" y="3757"/>
                    <a:pt x="3094" y="3757"/>
                  </a:cubicBezTo>
                  <a:cubicBezTo>
                    <a:pt x="3094" y="3757"/>
                    <a:pt x="3081" y="3750"/>
                    <a:pt x="3081" y="3743"/>
                  </a:cubicBezTo>
                  <a:cubicBezTo>
                    <a:pt x="3081" y="3737"/>
                    <a:pt x="3084" y="3732"/>
                    <a:pt x="3085" y="3731"/>
                  </a:cubicBezTo>
                  <a:cubicBezTo>
                    <a:pt x="3070" y="3719"/>
                    <a:pt x="3070" y="3719"/>
                    <a:pt x="3070" y="3719"/>
                  </a:cubicBezTo>
                  <a:cubicBezTo>
                    <a:pt x="3070" y="3719"/>
                    <a:pt x="3066" y="3697"/>
                    <a:pt x="3051" y="3691"/>
                  </a:cubicBezTo>
                  <a:cubicBezTo>
                    <a:pt x="3036" y="3685"/>
                    <a:pt x="3011" y="3686"/>
                    <a:pt x="3011" y="3686"/>
                  </a:cubicBezTo>
                  <a:cubicBezTo>
                    <a:pt x="3010" y="3677"/>
                    <a:pt x="3010" y="3677"/>
                    <a:pt x="3010" y="3677"/>
                  </a:cubicBezTo>
                  <a:cubicBezTo>
                    <a:pt x="3010" y="3677"/>
                    <a:pt x="2984" y="3673"/>
                    <a:pt x="2978" y="3680"/>
                  </a:cubicBezTo>
                  <a:cubicBezTo>
                    <a:pt x="2972" y="3687"/>
                    <a:pt x="2959" y="3700"/>
                    <a:pt x="2959" y="3700"/>
                  </a:cubicBezTo>
                  <a:cubicBezTo>
                    <a:pt x="2959" y="3700"/>
                    <a:pt x="2949" y="3691"/>
                    <a:pt x="2941" y="3698"/>
                  </a:cubicBezTo>
                  <a:cubicBezTo>
                    <a:pt x="2933" y="3705"/>
                    <a:pt x="2919" y="3723"/>
                    <a:pt x="2909" y="3723"/>
                  </a:cubicBezTo>
                  <a:cubicBezTo>
                    <a:pt x="2899" y="3723"/>
                    <a:pt x="2890" y="3716"/>
                    <a:pt x="2890" y="3716"/>
                  </a:cubicBezTo>
                  <a:cubicBezTo>
                    <a:pt x="2880" y="3705"/>
                    <a:pt x="2880" y="3705"/>
                    <a:pt x="2880" y="3705"/>
                  </a:cubicBezTo>
                  <a:cubicBezTo>
                    <a:pt x="2874" y="3712"/>
                    <a:pt x="2874" y="3712"/>
                    <a:pt x="2874" y="3712"/>
                  </a:cubicBezTo>
                  <a:cubicBezTo>
                    <a:pt x="2874" y="3712"/>
                    <a:pt x="2860" y="3717"/>
                    <a:pt x="2855" y="3708"/>
                  </a:cubicBezTo>
                  <a:cubicBezTo>
                    <a:pt x="2850" y="3699"/>
                    <a:pt x="2857" y="3689"/>
                    <a:pt x="2850" y="3683"/>
                  </a:cubicBezTo>
                  <a:cubicBezTo>
                    <a:pt x="2848" y="3681"/>
                    <a:pt x="2845" y="3680"/>
                    <a:pt x="2842" y="3678"/>
                  </a:cubicBezTo>
                  <a:cubicBezTo>
                    <a:pt x="2834" y="3673"/>
                    <a:pt x="2823" y="3666"/>
                    <a:pt x="2820" y="3657"/>
                  </a:cubicBezTo>
                  <a:cubicBezTo>
                    <a:pt x="2816" y="3644"/>
                    <a:pt x="2804" y="3630"/>
                    <a:pt x="2804" y="3630"/>
                  </a:cubicBezTo>
                  <a:cubicBezTo>
                    <a:pt x="2802" y="3615"/>
                    <a:pt x="2802" y="3615"/>
                    <a:pt x="2802" y="3615"/>
                  </a:cubicBezTo>
                  <a:cubicBezTo>
                    <a:pt x="2802" y="3615"/>
                    <a:pt x="2802" y="3615"/>
                    <a:pt x="2802" y="3614"/>
                  </a:cubicBezTo>
                  <a:cubicBezTo>
                    <a:pt x="2802" y="3614"/>
                    <a:pt x="2802" y="3614"/>
                    <a:pt x="2802" y="3614"/>
                  </a:cubicBezTo>
                  <a:cubicBezTo>
                    <a:pt x="2799" y="3612"/>
                    <a:pt x="2789" y="3599"/>
                    <a:pt x="2789" y="3586"/>
                  </a:cubicBezTo>
                  <a:cubicBezTo>
                    <a:pt x="2789" y="3571"/>
                    <a:pt x="2801" y="3575"/>
                    <a:pt x="2801" y="3566"/>
                  </a:cubicBezTo>
                  <a:cubicBezTo>
                    <a:pt x="2801" y="3557"/>
                    <a:pt x="2796" y="3545"/>
                    <a:pt x="2796" y="3545"/>
                  </a:cubicBezTo>
                  <a:cubicBezTo>
                    <a:pt x="2800" y="3513"/>
                    <a:pt x="2800" y="3513"/>
                    <a:pt x="2800" y="3513"/>
                  </a:cubicBezTo>
                  <a:cubicBezTo>
                    <a:pt x="2810" y="3525"/>
                    <a:pt x="2810" y="3525"/>
                    <a:pt x="2810" y="3525"/>
                  </a:cubicBezTo>
                  <a:cubicBezTo>
                    <a:pt x="2813" y="3468"/>
                    <a:pt x="2813" y="3468"/>
                    <a:pt x="2813" y="3468"/>
                  </a:cubicBezTo>
                  <a:cubicBezTo>
                    <a:pt x="2813" y="3468"/>
                    <a:pt x="2819" y="3447"/>
                    <a:pt x="2828" y="3438"/>
                  </a:cubicBezTo>
                  <a:cubicBezTo>
                    <a:pt x="2837" y="3429"/>
                    <a:pt x="2839" y="3414"/>
                    <a:pt x="2837" y="3409"/>
                  </a:cubicBezTo>
                  <a:cubicBezTo>
                    <a:pt x="2835" y="3404"/>
                    <a:pt x="2829" y="3399"/>
                    <a:pt x="2830" y="3395"/>
                  </a:cubicBezTo>
                  <a:cubicBezTo>
                    <a:pt x="2831" y="3391"/>
                    <a:pt x="2845" y="3392"/>
                    <a:pt x="2843" y="3385"/>
                  </a:cubicBezTo>
                  <a:cubicBezTo>
                    <a:pt x="2841" y="3378"/>
                    <a:pt x="2832" y="3371"/>
                    <a:pt x="2832" y="3371"/>
                  </a:cubicBezTo>
                  <a:cubicBezTo>
                    <a:pt x="2817" y="3365"/>
                    <a:pt x="2817" y="3365"/>
                    <a:pt x="2817" y="3365"/>
                  </a:cubicBezTo>
                  <a:cubicBezTo>
                    <a:pt x="2817" y="3365"/>
                    <a:pt x="2806" y="3357"/>
                    <a:pt x="2797" y="3348"/>
                  </a:cubicBezTo>
                  <a:cubicBezTo>
                    <a:pt x="2788" y="3339"/>
                    <a:pt x="2779" y="3343"/>
                    <a:pt x="2779" y="3343"/>
                  </a:cubicBezTo>
                  <a:cubicBezTo>
                    <a:pt x="2779" y="3343"/>
                    <a:pt x="2775" y="3331"/>
                    <a:pt x="2763" y="3331"/>
                  </a:cubicBezTo>
                  <a:cubicBezTo>
                    <a:pt x="2751" y="3331"/>
                    <a:pt x="2741" y="3339"/>
                    <a:pt x="2741" y="3339"/>
                  </a:cubicBezTo>
                  <a:cubicBezTo>
                    <a:pt x="2741" y="3339"/>
                    <a:pt x="2727" y="3330"/>
                    <a:pt x="2720" y="3330"/>
                  </a:cubicBezTo>
                  <a:cubicBezTo>
                    <a:pt x="2713" y="3330"/>
                    <a:pt x="2697" y="3348"/>
                    <a:pt x="2697" y="3348"/>
                  </a:cubicBezTo>
                  <a:cubicBezTo>
                    <a:pt x="2674" y="3347"/>
                    <a:pt x="2674" y="3347"/>
                    <a:pt x="2674" y="3347"/>
                  </a:cubicBezTo>
                  <a:cubicBezTo>
                    <a:pt x="2674" y="3347"/>
                    <a:pt x="2661" y="3341"/>
                    <a:pt x="2658" y="3341"/>
                  </a:cubicBezTo>
                  <a:cubicBezTo>
                    <a:pt x="2655" y="3341"/>
                    <a:pt x="2638" y="3346"/>
                    <a:pt x="2638" y="3346"/>
                  </a:cubicBezTo>
                  <a:cubicBezTo>
                    <a:pt x="2638" y="3346"/>
                    <a:pt x="2633" y="3332"/>
                    <a:pt x="2630" y="3332"/>
                  </a:cubicBezTo>
                  <a:cubicBezTo>
                    <a:pt x="2627" y="3332"/>
                    <a:pt x="2608" y="3345"/>
                    <a:pt x="2608" y="3345"/>
                  </a:cubicBezTo>
                  <a:cubicBezTo>
                    <a:pt x="2599" y="3336"/>
                    <a:pt x="2599" y="3336"/>
                    <a:pt x="2599" y="3336"/>
                  </a:cubicBezTo>
                  <a:cubicBezTo>
                    <a:pt x="2588" y="3343"/>
                    <a:pt x="2588" y="3343"/>
                    <a:pt x="2588" y="3343"/>
                  </a:cubicBezTo>
                  <a:cubicBezTo>
                    <a:pt x="2579" y="3338"/>
                    <a:pt x="2579" y="3338"/>
                    <a:pt x="2579" y="3338"/>
                  </a:cubicBezTo>
                  <a:cubicBezTo>
                    <a:pt x="2589" y="3312"/>
                    <a:pt x="2589" y="3312"/>
                    <a:pt x="2589" y="3312"/>
                  </a:cubicBezTo>
                  <a:cubicBezTo>
                    <a:pt x="2600" y="3316"/>
                    <a:pt x="2600" y="3316"/>
                    <a:pt x="2600" y="3316"/>
                  </a:cubicBezTo>
                  <a:cubicBezTo>
                    <a:pt x="2600" y="3316"/>
                    <a:pt x="2616" y="3302"/>
                    <a:pt x="2616" y="3291"/>
                  </a:cubicBezTo>
                  <a:cubicBezTo>
                    <a:pt x="2616" y="3280"/>
                    <a:pt x="2612" y="3268"/>
                    <a:pt x="2616" y="3258"/>
                  </a:cubicBezTo>
                  <a:cubicBezTo>
                    <a:pt x="2620" y="3248"/>
                    <a:pt x="2633" y="3225"/>
                    <a:pt x="2633" y="3220"/>
                  </a:cubicBezTo>
                  <a:cubicBezTo>
                    <a:pt x="2633" y="3215"/>
                    <a:pt x="2615" y="3209"/>
                    <a:pt x="2615" y="3209"/>
                  </a:cubicBezTo>
                  <a:cubicBezTo>
                    <a:pt x="2626" y="3199"/>
                    <a:pt x="2626" y="3199"/>
                    <a:pt x="2626" y="3199"/>
                  </a:cubicBezTo>
                  <a:cubicBezTo>
                    <a:pt x="2640" y="3183"/>
                    <a:pt x="2640" y="3183"/>
                    <a:pt x="2640" y="3183"/>
                  </a:cubicBezTo>
                  <a:cubicBezTo>
                    <a:pt x="2640" y="3183"/>
                    <a:pt x="2634" y="3202"/>
                    <a:pt x="2638" y="3205"/>
                  </a:cubicBezTo>
                  <a:cubicBezTo>
                    <a:pt x="2642" y="3208"/>
                    <a:pt x="2649" y="3208"/>
                    <a:pt x="2649" y="3208"/>
                  </a:cubicBezTo>
                  <a:cubicBezTo>
                    <a:pt x="2664" y="3163"/>
                    <a:pt x="2664" y="3163"/>
                    <a:pt x="2664" y="3163"/>
                  </a:cubicBezTo>
                  <a:cubicBezTo>
                    <a:pt x="2658" y="3155"/>
                    <a:pt x="2658" y="3155"/>
                    <a:pt x="2658" y="3155"/>
                  </a:cubicBezTo>
                  <a:cubicBezTo>
                    <a:pt x="2671" y="3151"/>
                    <a:pt x="2671" y="3151"/>
                    <a:pt x="2671" y="3151"/>
                  </a:cubicBezTo>
                  <a:cubicBezTo>
                    <a:pt x="2672" y="3143"/>
                    <a:pt x="2672" y="3143"/>
                    <a:pt x="2672" y="3143"/>
                  </a:cubicBezTo>
                  <a:cubicBezTo>
                    <a:pt x="2660" y="3139"/>
                    <a:pt x="2660" y="3139"/>
                    <a:pt x="2660" y="3139"/>
                  </a:cubicBezTo>
                  <a:cubicBezTo>
                    <a:pt x="2672" y="3126"/>
                    <a:pt x="2672" y="3126"/>
                    <a:pt x="2672" y="3126"/>
                  </a:cubicBezTo>
                  <a:cubicBezTo>
                    <a:pt x="2676" y="3110"/>
                    <a:pt x="2676" y="3110"/>
                    <a:pt x="2676" y="3110"/>
                  </a:cubicBezTo>
                  <a:cubicBezTo>
                    <a:pt x="2676" y="3110"/>
                    <a:pt x="2706" y="3079"/>
                    <a:pt x="2710" y="3070"/>
                  </a:cubicBezTo>
                  <a:cubicBezTo>
                    <a:pt x="2714" y="3061"/>
                    <a:pt x="2723" y="3038"/>
                    <a:pt x="2712" y="3035"/>
                  </a:cubicBezTo>
                  <a:cubicBezTo>
                    <a:pt x="2701" y="3032"/>
                    <a:pt x="2679" y="3039"/>
                    <a:pt x="2679" y="3039"/>
                  </a:cubicBezTo>
                  <a:cubicBezTo>
                    <a:pt x="2679" y="3039"/>
                    <a:pt x="2655" y="3032"/>
                    <a:pt x="2648" y="3032"/>
                  </a:cubicBezTo>
                  <a:cubicBezTo>
                    <a:pt x="2641" y="3032"/>
                    <a:pt x="2613" y="3040"/>
                    <a:pt x="2599" y="3044"/>
                  </a:cubicBezTo>
                  <a:cubicBezTo>
                    <a:pt x="2585" y="3048"/>
                    <a:pt x="2560" y="3044"/>
                    <a:pt x="2554" y="3050"/>
                  </a:cubicBezTo>
                  <a:cubicBezTo>
                    <a:pt x="2548" y="3056"/>
                    <a:pt x="2537" y="3077"/>
                    <a:pt x="2536" y="3093"/>
                  </a:cubicBezTo>
                  <a:cubicBezTo>
                    <a:pt x="2535" y="3109"/>
                    <a:pt x="2535" y="3124"/>
                    <a:pt x="2535" y="3124"/>
                  </a:cubicBezTo>
                  <a:cubicBezTo>
                    <a:pt x="2525" y="3128"/>
                    <a:pt x="2525" y="3128"/>
                    <a:pt x="2525" y="3128"/>
                  </a:cubicBezTo>
                  <a:cubicBezTo>
                    <a:pt x="2525" y="3128"/>
                    <a:pt x="2525" y="3148"/>
                    <a:pt x="2519" y="3154"/>
                  </a:cubicBezTo>
                  <a:cubicBezTo>
                    <a:pt x="2513" y="3160"/>
                    <a:pt x="2492" y="3166"/>
                    <a:pt x="2487" y="3175"/>
                  </a:cubicBezTo>
                  <a:cubicBezTo>
                    <a:pt x="2482" y="3184"/>
                    <a:pt x="2485" y="3203"/>
                    <a:pt x="2472" y="3204"/>
                  </a:cubicBezTo>
                  <a:cubicBezTo>
                    <a:pt x="2459" y="3205"/>
                    <a:pt x="2466" y="3187"/>
                    <a:pt x="2450" y="3187"/>
                  </a:cubicBezTo>
                  <a:cubicBezTo>
                    <a:pt x="2434" y="3187"/>
                    <a:pt x="2408" y="3199"/>
                    <a:pt x="2388" y="3199"/>
                  </a:cubicBezTo>
                  <a:cubicBezTo>
                    <a:pt x="2368" y="3199"/>
                    <a:pt x="2340" y="3222"/>
                    <a:pt x="2331" y="3218"/>
                  </a:cubicBezTo>
                  <a:cubicBezTo>
                    <a:pt x="2322" y="3214"/>
                    <a:pt x="2323" y="3193"/>
                    <a:pt x="2312" y="3191"/>
                  </a:cubicBezTo>
                  <a:cubicBezTo>
                    <a:pt x="2301" y="3189"/>
                    <a:pt x="2273" y="3186"/>
                    <a:pt x="2273" y="3186"/>
                  </a:cubicBezTo>
                  <a:cubicBezTo>
                    <a:pt x="2273" y="3186"/>
                    <a:pt x="2271" y="3169"/>
                    <a:pt x="2266" y="3162"/>
                  </a:cubicBezTo>
                  <a:cubicBezTo>
                    <a:pt x="2261" y="3155"/>
                    <a:pt x="2253" y="3146"/>
                    <a:pt x="2253" y="3146"/>
                  </a:cubicBezTo>
                  <a:cubicBezTo>
                    <a:pt x="2253" y="3123"/>
                    <a:pt x="2253" y="3123"/>
                    <a:pt x="2253" y="3123"/>
                  </a:cubicBezTo>
                  <a:cubicBezTo>
                    <a:pt x="2227" y="3082"/>
                    <a:pt x="2227" y="3082"/>
                    <a:pt x="2227" y="3082"/>
                  </a:cubicBezTo>
                  <a:cubicBezTo>
                    <a:pt x="2226" y="3054"/>
                    <a:pt x="2226" y="3054"/>
                    <a:pt x="2226" y="3054"/>
                  </a:cubicBezTo>
                  <a:cubicBezTo>
                    <a:pt x="2215" y="3034"/>
                    <a:pt x="2215" y="3034"/>
                    <a:pt x="2215" y="3034"/>
                  </a:cubicBezTo>
                  <a:cubicBezTo>
                    <a:pt x="2212" y="2977"/>
                    <a:pt x="2212" y="2977"/>
                    <a:pt x="2212" y="2977"/>
                  </a:cubicBezTo>
                  <a:cubicBezTo>
                    <a:pt x="2212" y="2977"/>
                    <a:pt x="2228" y="2956"/>
                    <a:pt x="2228" y="2945"/>
                  </a:cubicBezTo>
                  <a:cubicBezTo>
                    <a:pt x="2228" y="2934"/>
                    <a:pt x="2230" y="2904"/>
                    <a:pt x="2230" y="2904"/>
                  </a:cubicBezTo>
                  <a:cubicBezTo>
                    <a:pt x="2228" y="2877"/>
                    <a:pt x="2228" y="2877"/>
                    <a:pt x="2228" y="2877"/>
                  </a:cubicBezTo>
                  <a:cubicBezTo>
                    <a:pt x="2244" y="2872"/>
                    <a:pt x="2244" y="2872"/>
                    <a:pt x="2244" y="2872"/>
                  </a:cubicBezTo>
                  <a:cubicBezTo>
                    <a:pt x="2244" y="2872"/>
                    <a:pt x="2243" y="2832"/>
                    <a:pt x="2251" y="2830"/>
                  </a:cubicBezTo>
                  <a:cubicBezTo>
                    <a:pt x="2259" y="2828"/>
                    <a:pt x="2267" y="2839"/>
                    <a:pt x="2269" y="2830"/>
                  </a:cubicBezTo>
                  <a:cubicBezTo>
                    <a:pt x="2271" y="2821"/>
                    <a:pt x="2282" y="2802"/>
                    <a:pt x="2282" y="2802"/>
                  </a:cubicBezTo>
                  <a:cubicBezTo>
                    <a:pt x="2272" y="2752"/>
                    <a:pt x="2272" y="2752"/>
                    <a:pt x="2272" y="2752"/>
                  </a:cubicBezTo>
                  <a:cubicBezTo>
                    <a:pt x="2284" y="2741"/>
                    <a:pt x="2284" y="2741"/>
                    <a:pt x="2284" y="2741"/>
                  </a:cubicBezTo>
                  <a:cubicBezTo>
                    <a:pt x="2271" y="2732"/>
                    <a:pt x="2271" y="2732"/>
                    <a:pt x="2271" y="2732"/>
                  </a:cubicBezTo>
                  <a:cubicBezTo>
                    <a:pt x="2271" y="2719"/>
                    <a:pt x="2271" y="2719"/>
                    <a:pt x="2271" y="2719"/>
                  </a:cubicBezTo>
                  <a:cubicBezTo>
                    <a:pt x="2271" y="2719"/>
                    <a:pt x="2289" y="2731"/>
                    <a:pt x="2292" y="2719"/>
                  </a:cubicBezTo>
                  <a:cubicBezTo>
                    <a:pt x="2295" y="2707"/>
                    <a:pt x="2292" y="2698"/>
                    <a:pt x="2292" y="2698"/>
                  </a:cubicBezTo>
                  <a:cubicBezTo>
                    <a:pt x="2308" y="2696"/>
                    <a:pt x="2308" y="2696"/>
                    <a:pt x="2308" y="2696"/>
                  </a:cubicBezTo>
                  <a:cubicBezTo>
                    <a:pt x="2313" y="2678"/>
                    <a:pt x="2313" y="2678"/>
                    <a:pt x="2313" y="2678"/>
                  </a:cubicBezTo>
                  <a:cubicBezTo>
                    <a:pt x="2323" y="2683"/>
                    <a:pt x="2323" y="2683"/>
                    <a:pt x="2323" y="2683"/>
                  </a:cubicBezTo>
                  <a:cubicBezTo>
                    <a:pt x="2336" y="2676"/>
                    <a:pt x="2336" y="2676"/>
                    <a:pt x="2336" y="2676"/>
                  </a:cubicBezTo>
                  <a:cubicBezTo>
                    <a:pt x="2331" y="2660"/>
                    <a:pt x="2331" y="2660"/>
                    <a:pt x="2331" y="2660"/>
                  </a:cubicBezTo>
                  <a:cubicBezTo>
                    <a:pt x="2341" y="2667"/>
                    <a:pt x="2341" y="2667"/>
                    <a:pt x="2341" y="2667"/>
                  </a:cubicBezTo>
                  <a:cubicBezTo>
                    <a:pt x="2341" y="2667"/>
                    <a:pt x="2345" y="2645"/>
                    <a:pt x="2351" y="2649"/>
                  </a:cubicBezTo>
                  <a:cubicBezTo>
                    <a:pt x="2357" y="2653"/>
                    <a:pt x="2358" y="2664"/>
                    <a:pt x="2364" y="2661"/>
                  </a:cubicBezTo>
                  <a:cubicBezTo>
                    <a:pt x="2370" y="2658"/>
                    <a:pt x="2398" y="2650"/>
                    <a:pt x="2406" y="2642"/>
                  </a:cubicBezTo>
                  <a:cubicBezTo>
                    <a:pt x="2414" y="2634"/>
                    <a:pt x="2428" y="2615"/>
                    <a:pt x="2428" y="2615"/>
                  </a:cubicBezTo>
                  <a:cubicBezTo>
                    <a:pt x="2428" y="2615"/>
                    <a:pt x="2420" y="2592"/>
                    <a:pt x="2430" y="2591"/>
                  </a:cubicBezTo>
                  <a:cubicBezTo>
                    <a:pt x="2440" y="2590"/>
                    <a:pt x="2451" y="2614"/>
                    <a:pt x="2463" y="2607"/>
                  </a:cubicBezTo>
                  <a:cubicBezTo>
                    <a:pt x="2475" y="2600"/>
                    <a:pt x="2479" y="2572"/>
                    <a:pt x="2485" y="2579"/>
                  </a:cubicBezTo>
                  <a:cubicBezTo>
                    <a:pt x="2491" y="2586"/>
                    <a:pt x="2494" y="2592"/>
                    <a:pt x="2499" y="2592"/>
                  </a:cubicBezTo>
                  <a:cubicBezTo>
                    <a:pt x="2504" y="2592"/>
                    <a:pt x="2515" y="2576"/>
                    <a:pt x="2515" y="2576"/>
                  </a:cubicBezTo>
                  <a:cubicBezTo>
                    <a:pt x="2515" y="2576"/>
                    <a:pt x="2534" y="2607"/>
                    <a:pt x="2548" y="2605"/>
                  </a:cubicBezTo>
                  <a:cubicBezTo>
                    <a:pt x="2562" y="2603"/>
                    <a:pt x="2564" y="2572"/>
                    <a:pt x="2580" y="2588"/>
                  </a:cubicBezTo>
                  <a:cubicBezTo>
                    <a:pt x="2596" y="2604"/>
                    <a:pt x="2588" y="2622"/>
                    <a:pt x="2598" y="2622"/>
                  </a:cubicBezTo>
                  <a:cubicBezTo>
                    <a:pt x="2608" y="2622"/>
                    <a:pt x="2624" y="2629"/>
                    <a:pt x="2624" y="2629"/>
                  </a:cubicBezTo>
                  <a:cubicBezTo>
                    <a:pt x="2624" y="2629"/>
                    <a:pt x="2623" y="2613"/>
                    <a:pt x="2630" y="2618"/>
                  </a:cubicBezTo>
                  <a:cubicBezTo>
                    <a:pt x="2637" y="2623"/>
                    <a:pt x="2645" y="2642"/>
                    <a:pt x="2650" y="2630"/>
                  </a:cubicBezTo>
                  <a:cubicBezTo>
                    <a:pt x="2655" y="2618"/>
                    <a:pt x="2648" y="2603"/>
                    <a:pt x="2648" y="2603"/>
                  </a:cubicBezTo>
                  <a:cubicBezTo>
                    <a:pt x="2662" y="2608"/>
                    <a:pt x="2662" y="2608"/>
                    <a:pt x="2662" y="2608"/>
                  </a:cubicBezTo>
                  <a:cubicBezTo>
                    <a:pt x="2667" y="2619"/>
                    <a:pt x="2667" y="2619"/>
                    <a:pt x="2667" y="2619"/>
                  </a:cubicBezTo>
                  <a:cubicBezTo>
                    <a:pt x="2677" y="2622"/>
                    <a:pt x="2677" y="2622"/>
                    <a:pt x="2677" y="2622"/>
                  </a:cubicBezTo>
                  <a:cubicBezTo>
                    <a:pt x="2677" y="2631"/>
                    <a:pt x="2677" y="2631"/>
                    <a:pt x="2677" y="2631"/>
                  </a:cubicBezTo>
                  <a:cubicBezTo>
                    <a:pt x="2677" y="2631"/>
                    <a:pt x="2701" y="2638"/>
                    <a:pt x="2696" y="2626"/>
                  </a:cubicBezTo>
                  <a:cubicBezTo>
                    <a:pt x="2691" y="2614"/>
                    <a:pt x="2677" y="2609"/>
                    <a:pt x="2677" y="2609"/>
                  </a:cubicBezTo>
                  <a:cubicBezTo>
                    <a:pt x="2671" y="2599"/>
                    <a:pt x="2671" y="2599"/>
                    <a:pt x="2671" y="2599"/>
                  </a:cubicBezTo>
                  <a:cubicBezTo>
                    <a:pt x="2671" y="2599"/>
                    <a:pt x="2691" y="2596"/>
                    <a:pt x="2689" y="2588"/>
                  </a:cubicBezTo>
                  <a:cubicBezTo>
                    <a:pt x="2687" y="2580"/>
                    <a:pt x="2685" y="2578"/>
                    <a:pt x="2676" y="2579"/>
                  </a:cubicBezTo>
                  <a:cubicBezTo>
                    <a:pt x="2667" y="2580"/>
                    <a:pt x="2640" y="2583"/>
                    <a:pt x="2649" y="2569"/>
                  </a:cubicBezTo>
                  <a:cubicBezTo>
                    <a:pt x="2658" y="2555"/>
                    <a:pt x="2667" y="2566"/>
                    <a:pt x="2678" y="2569"/>
                  </a:cubicBezTo>
                  <a:cubicBezTo>
                    <a:pt x="2689" y="2572"/>
                    <a:pt x="2697" y="2570"/>
                    <a:pt x="2707" y="2563"/>
                  </a:cubicBezTo>
                  <a:cubicBezTo>
                    <a:pt x="2717" y="2556"/>
                    <a:pt x="2728" y="2556"/>
                    <a:pt x="2728" y="2556"/>
                  </a:cubicBezTo>
                  <a:cubicBezTo>
                    <a:pt x="2729" y="2560"/>
                    <a:pt x="2729" y="2560"/>
                    <a:pt x="2729" y="2560"/>
                  </a:cubicBezTo>
                  <a:cubicBezTo>
                    <a:pt x="2729" y="2560"/>
                    <a:pt x="2759" y="2560"/>
                    <a:pt x="2759" y="2553"/>
                  </a:cubicBezTo>
                  <a:cubicBezTo>
                    <a:pt x="2759" y="2546"/>
                    <a:pt x="2765" y="2531"/>
                    <a:pt x="2768" y="2536"/>
                  </a:cubicBezTo>
                  <a:cubicBezTo>
                    <a:pt x="2771" y="2541"/>
                    <a:pt x="2771" y="2563"/>
                    <a:pt x="2771" y="2563"/>
                  </a:cubicBezTo>
                  <a:cubicBezTo>
                    <a:pt x="2771" y="2563"/>
                    <a:pt x="2804" y="2551"/>
                    <a:pt x="2813" y="2552"/>
                  </a:cubicBezTo>
                  <a:cubicBezTo>
                    <a:pt x="2822" y="2553"/>
                    <a:pt x="2829" y="2563"/>
                    <a:pt x="2829" y="2563"/>
                  </a:cubicBezTo>
                  <a:cubicBezTo>
                    <a:pt x="2829" y="2563"/>
                    <a:pt x="2826" y="2547"/>
                    <a:pt x="2836" y="2551"/>
                  </a:cubicBezTo>
                  <a:cubicBezTo>
                    <a:pt x="2846" y="2555"/>
                    <a:pt x="2846" y="2569"/>
                    <a:pt x="2846" y="2569"/>
                  </a:cubicBezTo>
                  <a:cubicBezTo>
                    <a:pt x="2866" y="2564"/>
                    <a:pt x="2866" y="2564"/>
                    <a:pt x="2866" y="2564"/>
                  </a:cubicBezTo>
                  <a:cubicBezTo>
                    <a:pt x="2862" y="2572"/>
                    <a:pt x="2862" y="2572"/>
                    <a:pt x="2862" y="2572"/>
                  </a:cubicBezTo>
                  <a:cubicBezTo>
                    <a:pt x="2862" y="2572"/>
                    <a:pt x="2863" y="2604"/>
                    <a:pt x="2881" y="2600"/>
                  </a:cubicBezTo>
                  <a:cubicBezTo>
                    <a:pt x="2899" y="2596"/>
                    <a:pt x="2912" y="2570"/>
                    <a:pt x="2930" y="2574"/>
                  </a:cubicBezTo>
                  <a:cubicBezTo>
                    <a:pt x="2948" y="2578"/>
                    <a:pt x="2949" y="2612"/>
                    <a:pt x="2958" y="2618"/>
                  </a:cubicBezTo>
                  <a:cubicBezTo>
                    <a:pt x="2967" y="2624"/>
                    <a:pt x="2985" y="2624"/>
                    <a:pt x="2985" y="2624"/>
                  </a:cubicBezTo>
                  <a:cubicBezTo>
                    <a:pt x="2982" y="2650"/>
                    <a:pt x="2982" y="2650"/>
                    <a:pt x="2982" y="2650"/>
                  </a:cubicBezTo>
                  <a:cubicBezTo>
                    <a:pt x="2982" y="2650"/>
                    <a:pt x="2963" y="2678"/>
                    <a:pt x="2965" y="2686"/>
                  </a:cubicBezTo>
                  <a:cubicBezTo>
                    <a:pt x="2967" y="2694"/>
                    <a:pt x="2977" y="2695"/>
                    <a:pt x="2977" y="2695"/>
                  </a:cubicBezTo>
                  <a:cubicBezTo>
                    <a:pt x="2982" y="2705"/>
                    <a:pt x="2982" y="2705"/>
                    <a:pt x="2982" y="2705"/>
                  </a:cubicBezTo>
                  <a:cubicBezTo>
                    <a:pt x="2963" y="2718"/>
                    <a:pt x="2963" y="2718"/>
                    <a:pt x="2963" y="2718"/>
                  </a:cubicBezTo>
                  <a:cubicBezTo>
                    <a:pt x="2976" y="2751"/>
                    <a:pt x="2976" y="2751"/>
                    <a:pt x="2976" y="2751"/>
                  </a:cubicBezTo>
                  <a:cubicBezTo>
                    <a:pt x="2976" y="2751"/>
                    <a:pt x="2991" y="2732"/>
                    <a:pt x="2992" y="2738"/>
                  </a:cubicBezTo>
                  <a:cubicBezTo>
                    <a:pt x="2993" y="2744"/>
                    <a:pt x="2981" y="2769"/>
                    <a:pt x="2981" y="2769"/>
                  </a:cubicBezTo>
                  <a:cubicBezTo>
                    <a:pt x="2991" y="2766"/>
                    <a:pt x="2991" y="2766"/>
                    <a:pt x="2991" y="2766"/>
                  </a:cubicBezTo>
                  <a:cubicBezTo>
                    <a:pt x="2994" y="2798"/>
                    <a:pt x="2994" y="2798"/>
                    <a:pt x="2994" y="2798"/>
                  </a:cubicBezTo>
                  <a:cubicBezTo>
                    <a:pt x="2994" y="2798"/>
                    <a:pt x="3011" y="2798"/>
                    <a:pt x="3011" y="2804"/>
                  </a:cubicBezTo>
                  <a:cubicBezTo>
                    <a:pt x="3011" y="2810"/>
                    <a:pt x="3008" y="2826"/>
                    <a:pt x="3008" y="2826"/>
                  </a:cubicBezTo>
                  <a:cubicBezTo>
                    <a:pt x="3023" y="2843"/>
                    <a:pt x="3023" y="2843"/>
                    <a:pt x="3023" y="2843"/>
                  </a:cubicBezTo>
                  <a:cubicBezTo>
                    <a:pt x="3023" y="2843"/>
                    <a:pt x="3047" y="2837"/>
                    <a:pt x="3049" y="2830"/>
                  </a:cubicBezTo>
                  <a:cubicBezTo>
                    <a:pt x="3051" y="2823"/>
                    <a:pt x="3053" y="2810"/>
                    <a:pt x="3053" y="2810"/>
                  </a:cubicBezTo>
                  <a:cubicBezTo>
                    <a:pt x="3065" y="2810"/>
                    <a:pt x="3065" y="2810"/>
                    <a:pt x="3065" y="2810"/>
                  </a:cubicBezTo>
                  <a:cubicBezTo>
                    <a:pt x="3065" y="2810"/>
                    <a:pt x="3064" y="2789"/>
                    <a:pt x="3071" y="2779"/>
                  </a:cubicBezTo>
                  <a:cubicBezTo>
                    <a:pt x="3078" y="2769"/>
                    <a:pt x="3082" y="2752"/>
                    <a:pt x="3079" y="2742"/>
                  </a:cubicBezTo>
                  <a:cubicBezTo>
                    <a:pt x="3076" y="2732"/>
                    <a:pt x="3066" y="2699"/>
                    <a:pt x="3066" y="2690"/>
                  </a:cubicBezTo>
                  <a:cubicBezTo>
                    <a:pt x="3066" y="2681"/>
                    <a:pt x="3072" y="2667"/>
                    <a:pt x="3072" y="2651"/>
                  </a:cubicBezTo>
                  <a:cubicBezTo>
                    <a:pt x="3072" y="2635"/>
                    <a:pt x="3052" y="2609"/>
                    <a:pt x="3056" y="2595"/>
                  </a:cubicBezTo>
                  <a:cubicBezTo>
                    <a:pt x="3060" y="2581"/>
                    <a:pt x="3052" y="2541"/>
                    <a:pt x="3064" y="2526"/>
                  </a:cubicBezTo>
                  <a:cubicBezTo>
                    <a:pt x="3076" y="2511"/>
                    <a:pt x="3084" y="2487"/>
                    <a:pt x="3084" y="2487"/>
                  </a:cubicBezTo>
                  <a:cubicBezTo>
                    <a:pt x="3094" y="2481"/>
                    <a:pt x="3094" y="2481"/>
                    <a:pt x="3094" y="2481"/>
                  </a:cubicBezTo>
                  <a:cubicBezTo>
                    <a:pt x="3107" y="2468"/>
                    <a:pt x="3107" y="2468"/>
                    <a:pt x="3107" y="2468"/>
                  </a:cubicBezTo>
                  <a:cubicBezTo>
                    <a:pt x="3113" y="2452"/>
                    <a:pt x="3113" y="2452"/>
                    <a:pt x="3113" y="2452"/>
                  </a:cubicBezTo>
                  <a:cubicBezTo>
                    <a:pt x="3122" y="2458"/>
                    <a:pt x="3122" y="2458"/>
                    <a:pt x="3122" y="2458"/>
                  </a:cubicBezTo>
                  <a:cubicBezTo>
                    <a:pt x="3125" y="2444"/>
                    <a:pt x="3125" y="2444"/>
                    <a:pt x="3125" y="2444"/>
                  </a:cubicBezTo>
                  <a:cubicBezTo>
                    <a:pt x="3125" y="2444"/>
                    <a:pt x="3155" y="2448"/>
                    <a:pt x="3160" y="2442"/>
                  </a:cubicBezTo>
                  <a:cubicBezTo>
                    <a:pt x="3165" y="2436"/>
                    <a:pt x="3161" y="2425"/>
                    <a:pt x="3161" y="2425"/>
                  </a:cubicBezTo>
                  <a:cubicBezTo>
                    <a:pt x="3174" y="2426"/>
                    <a:pt x="3174" y="2426"/>
                    <a:pt x="3174" y="2426"/>
                  </a:cubicBezTo>
                  <a:cubicBezTo>
                    <a:pt x="3178" y="2420"/>
                    <a:pt x="3178" y="2420"/>
                    <a:pt x="3178" y="2420"/>
                  </a:cubicBezTo>
                  <a:cubicBezTo>
                    <a:pt x="3189" y="2419"/>
                    <a:pt x="3189" y="2419"/>
                    <a:pt x="3189" y="2419"/>
                  </a:cubicBezTo>
                  <a:cubicBezTo>
                    <a:pt x="3206" y="2398"/>
                    <a:pt x="3206" y="2398"/>
                    <a:pt x="3206" y="2398"/>
                  </a:cubicBezTo>
                  <a:cubicBezTo>
                    <a:pt x="3206" y="2398"/>
                    <a:pt x="3210" y="2378"/>
                    <a:pt x="3229" y="2373"/>
                  </a:cubicBezTo>
                  <a:cubicBezTo>
                    <a:pt x="3248" y="2368"/>
                    <a:pt x="3259" y="2379"/>
                    <a:pt x="3268" y="2370"/>
                  </a:cubicBezTo>
                  <a:cubicBezTo>
                    <a:pt x="3277" y="2361"/>
                    <a:pt x="3283" y="2344"/>
                    <a:pt x="3283" y="2344"/>
                  </a:cubicBezTo>
                  <a:cubicBezTo>
                    <a:pt x="3293" y="2346"/>
                    <a:pt x="3293" y="2346"/>
                    <a:pt x="3293" y="2346"/>
                  </a:cubicBezTo>
                  <a:cubicBezTo>
                    <a:pt x="3298" y="2331"/>
                    <a:pt x="3298" y="2331"/>
                    <a:pt x="3298" y="2331"/>
                  </a:cubicBezTo>
                  <a:cubicBezTo>
                    <a:pt x="3352" y="2328"/>
                    <a:pt x="3352" y="2328"/>
                    <a:pt x="3352" y="2328"/>
                  </a:cubicBezTo>
                  <a:cubicBezTo>
                    <a:pt x="3355" y="2312"/>
                    <a:pt x="3355" y="2312"/>
                    <a:pt x="3355" y="2312"/>
                  </a:cubicBezTo>
                  <a:cubicBezTo>
                    <a:pt x="3330" y="2314"/>
                    <a:pt x="3330" y="2314"/>
                    <a:pt x="3330" y="2314"/>
                  </a:cubicBezTo>
                  <a:cubicBezTo>
                    <a:pt x="3330" y="2314"/>
                    <a:pt x="3344" y="2309"/>
                    <a:pt x="3343" y="2302"/>
                  </a:cubicBezTo>
                  <a:cubicBezTo>
                    <a:pt x="3342" y="2295"/>
                    <a:pt x="3332" y="2288"/>
                    <a:pt x="3332" y="2288"/>
                  </a:cubicBezTo>
                  <a:cubicBezTo>
                    <a:pt x="3355" y="2284"/>
                    <a:pt x="3355" y="2284"/>
                    <a:pt x="3355" y="2284"/>
                  </a:cubicBezTo>
                  <a:cubicBezTo>
                    <a:pt x="3371" y="2290"/>
                    <a:pt x="3371" y="2290"/>
                    <a:pt x="3371" y="2290"/>
                  </a:cubicBezTo>
                  <a:cubicBezTo>
                    <a:pt x="3394" y="2266"/>
                    <a:pt x="3394" y="2266"/>
                    <a:pt x="3394" y="2266"/>
                  </a:cubicBezTo>
                  <a:cubicBezTo>
                    <a:pt x="3357" y="2265"/>
                    <a:pt x="3357" y="2265"/>
                    <a:pt x="3357" y="2265"/>
                  </a:cubicBezTo>
                  <a:cubicBezTo>
                    <a:pt x="3355" y="2248"/>
                    <a:pt x="3355" y="2248"/>
                    <a:pt x="3355" y="2248"/>
                  </a:cubicBezTo>
                  <a:cubicBezTo>
                    <a:pt x="3364" y="2257"/>
                    <a:pt x="3364" y="2257"/>
                    <a:pt x="3364" y="2257"/>
                  </a:cubicBezTo>
                  <a:cubicBezTo>
                    <a:pt x="3394" y="2246"/>
                    <a:pt x="3394" y="2246"/>
                    <a:pt x="3394" y="2246"/>
                  </a:cubicBezTo>
                  <a:cubicBezTo>
                    <a:pt x="3397" y="2207"/>
                    <a:pt x="3397" y="2207"/>
                    <a:pt x="3397" y="2207"/>
                  </a:cubicBezTo>
                  <a:cubicBezTo>
                    <a:pt x="3378" y="2215"/>
                    <a:pt x="3378" y="2215"/>
                    <a:pt x="3378" y="2215"/>
                  </a:cubicBezTo>
                  <a:cubicBezTo>
                    <a:pt x="3374" y="2197"/>
                    <a:pt x="3374" y="2197"/>
                    <a:pt x="3374" y="2197"/>
                  </a:cubicBezTo>
                  <a:cubicBezTo>
                    <a:pt x="3358" y="2186"/>
                    <a:pt x="3358" y="2186"/>
                    <a:pt x="3358" y="2186"/>
                  </a:cubicBezTo>
                  <a:cubicBezTo>
                    <a:pt x="3387" y="2201"/>
                    <a:pt x="3387" y="2201"/>
                    <a:pt x="3387" y="2201"/>
                  </a:cubicBezTo>
                  <a:cubicBezTo>
                    <a:pt x="3394" y="2195"/>
                    <a:pt x="3394" y="2195"/>
                    <a:pt x="3394" y="2195"/>
                  </a:cubicBezTo>
                  <a:cubicBezTo>
                    <a:pt x="3381" y="2185"/>
                    <a:pt x="3381" y="2185"/>
                    <a:pt x="3381" y="2185"/>
                  </a:cubicBezTo>
                  <a:cubicBezTo>
                    <a:pt x="3399" y="2185"/>
                    <a:pt x="3399" y="2185"/>
                    <a:pt x="3399" y="2185"/>
                  </a:cubicBezTo>
                  <a:cubicBezTo>
                    <a:pt x="3399" y="2185"/>
                    <a:pt x="3377" y="2156"/>
                    <a:pt x="3377" y="2149"/>
                  </a:cubicBezTo>
                  <a:cubicBezTo>
                    <a:pt x="3377" y="2142"/>
                    <a:pt x="3382" y="2139"/>
                    <a:pt x="3382" y="2139"/>
                  </a:cubicBezTo>
                  <a:cubicBezTo>
                    <a:pt x="3382" y="2139"/>
                    <a:pt x="3365" y="2128"/>
                    <a:pt x="3367" y="2125"/>
                  </a:cubicBezTo>
                  <a:cubicBezTo>
                    <a:pt x="3369" y="2122"/>
                    <a:pt x="3388" y="2110"/>
                    <a:pt x="3388" y="2110"/>
                  </a:cubicBezTo>
                  <a:cubicBezTo>
                    <a:pt x="3383" y="2128"/>
                    <a:pt x="3383" y="2128"/>
                    <a:pt x="3383" y="2128"/>
                  </a:cubicBezTo>
                  <a:cubicBezTo>
                    <a:pt x="3404" y="2145"/>
                    <a:pt x="3404" y="2145"/>
                    <a:pt x="3404" y="2145"/>
                  </a:cubicBezTo>
                  <a:cubicBezTo>
                    <a:pt x="3404" y="2145"/>
                    <a:pt x="3412" y="2121"/>
                    <a:pt x="3412" y="2108"/>
                  </a:cubicBezTo>
                  <a:cubicBezTo>
                    <a:pt x="3412" y="2095"/>
                    <a:pt x="3450" y="2064"/>
                    <a:pt x="3449" y="2072"/>
                  </a:cubicBezTo>
                  <a:cubicBezTo>
                    <a:pt x="3448" y="2080"/>
                    <a:pt x="3425" y="2113"/>
                    <a:pt x="3425" y="2113"/>
                  </a:cubicBezTo>
                  <a:cubicBezTo>
                    <a:pt x="3419" y="2135"/>
                    <a:pt x="3419" y="2135"/>
                    <a:pt x="3419" y="2135"/>
                  </a:cubicBezTo>
                  <a:cubicBezTo>
                    <a:pt x="3432" y="2136"/>
                    <a:pt x="3432" y="2136"/>
                    <a:pt x="3432" y="2136"/>
                  </a:cubicBezTo>
                  <a:cubicBezTo>
                    <a:pt x="3432" y="2136"/>
                    <a:pt x="3429" y="2158"/>
                    <a:pt x="3424" y="2162"/>
                  </a:cubicBezTo>
                  <a:cubicBezTo>
                    <a:pt x="3419" y="2166"/>
                    <a:pt x="3401" y="2200"/>
                    <a:pt x="3408" y="2200"/>
                  </a:cubicBezTo>
                  <a:cubicBezTo>
                    <a:pt x="3415" y="2200"/>
                    <a:pt x="3425" y="2176"/>
                    <a:pt x="3431" y="2171"/>
                  </a:cubicBezTo>
                  <a:cubicBezTo>
                    <a:pt x="3437" y="2166"/>
                    <a:pt x="3467" y="2150"/>
                    <a:pt x="3469" y="2137"/>
                  </a:cubicBezTo>
                  <a:cubicBezTo>
                    <a:pt x="3471" y="2124"/>
                    <a:pt x="3467" y="2103"/>
                    <a:pt x="3467" y="2092"/>
                  </a:cubicBezTo>
                  <a:cubicBezTo>
                    <a:pt x="3467" y="2081"/>
                    <a:pt x="3471" y="2055"/>
                    <a:pt x="3478" y="2052"/>
                  </a:cubicBezTo>
                  <a:cubicBezTo>
                    <a:pt x="3485" y="2049"/>
                    <a:pt x="3480" y="2054"/>
                    <a:pt x="3477" y="2067"/>
                  </a:cubicBezTo>
                  <a:cubicBezTo>
                    <a:pt x="3474" y="2080"/>
                    <a:pt x="3486" y="2084"/>
                    <a:pt x="3486" y="2084"/>
                  </a:cubicBezTo>
                  <a:cubicBezTo>
                    <a:pt x="3486" y="2084"/>
                    <a:pt x="3480" y="2109"/>
                    <a:pt x="3483" y="2109"/>
                  </a:cubicBezTo>
                  <a:cubicBezTo>
                    <a:pt x="3486" y="2109"/>
                    <a:pt x="3517" y="2070"/>
                    <a:pt x="3527" y="2060"/>
                  </a:cubicBezTo>
                  <a:cubicBezTo>
                    <a:pt x="3537" y="2050"/>
                    <a:pt x="3559" y="2034"/>
                    <a:pt x="3556" y="2030"/>
                  </a:cubicBezTo>
                  <a:cubicBezTo>
                    <a:pt x="3553" y="2026"/>
                    <a:pt x="3544" y="2029"/>
                    <a:pt x="3544" y="2019"/>
                  </a:cubicBezTo>
                  <a:cubicBezTo>
                    <a:pt x="3544" y="2009"/>
                    <a:pt x="3562" y="2014"/>
                    <a:pt x="3582" y="2014"/>
                  </a:cubicBezTo>
                  <a:cubicBezTo>
                    <a:pt x="3602" y="2014"/>
                    <a:pt x="3648" y="1992"/>
                    <a:pt x="3648" y="1992"/>
                  </a:cubicBezTo>
                  <a:cubicBezTo>
                    <a:pt x="3635" y="1986"/>
                    <a:pt x="3635" y="1986"/>
                    <a:pt x="3635" y="1986"/>
                  </a:cubicBezTo>
                  <a:cubicBezTo>
                    <a:pt x="3635" y="1986"/>
                    <a:pt x="3611" y="1997"/>
                    <a:pt x="3599" y="1998"/>
                  </a:cubicBezTo>
                  <a:cubicBezTo>
                    <a:pt x="3587" y="1999"/>
                    <a:pt x="3567" y="2007"/>
                    <a:pt x="3570" y="1994"/>
                  </a:cubicBezTo>
                  <a:cubicBezTo>
                    <a:pt x="3573" y="1981"/>
                    <a:pt x="3608" y="1978"/>
                    <a:pt x="3608" y="1978"/>
                  </a:cubicBezTo>
                  <a:cubicBezTo>
                    <a:pt x="3668" y="1977"/>
                    <a:pt x="3668" y="1977"/>
                    <a:pt x="3668" y="1977"/>
                  </a:cubicBezTo>
                  <a:cubicBezTo>
                    <a:pt x="3697" y="1950"/>
                    <a:pt x="3697" y="1950"/>
                    <a:pt x="3697" y="1950"/>
                  </a:cubicBezTo>
                  <a:cubicBezTo>
                    <a:pt x="3703" y="1960"/>
                    <a:pt x="3703" y="1960"/>
                    <a:pt x="3703" y="1960"/>
                  </a:cubicBezTo>
                  <a:cubicBezTo>
                    <a:pt x="3721" y="1951"/>
                    <a:pt x="3721" y="1951"/>
                    <a:pt x="3721" y="1951"/>
                  </a:cubicBezTo>
                  <a:cubicBezTo>
                    <a:pt x="3719" y="1974"/>
                    <a:pt x="3719" y="1974"/>
                    <a:pt x="3719" y="1974"/>
                  </a:cubicBezTo>
                  <a:cubicBezTo>
                    <a:pt x="3739" y="1961"/>
                    <a:pt x="3739" y="1961"/>
                    <a:pt x="3739" y="1961"/>
                  </a:cubicBezTo>
                  <a:cubicBezTo>
                    <a:pt x="3755" y="1957"/>
                    <a:pt x="3755" y="1957"/>
                    <a:pt x="3755" y="1957"/>
                  </a:cubicBezTo>
                  <a:cubicBezTo>
                    <a:pt x="3760" y="1935"/>
                    <a:pt x="3760" y="1935"/>
                    <a:pt x="3760" y="1935"/>
                  </a:cubicBezTo>
                  <a:cubicBezTo>
                    <a:pt x="3751" y="1927"/>
                    <a:pt x="3751" y="1927"/>
                    <a:pt x="3751" y="1927"/>
                  </a:cubicBezTo>
                  <a:cubicBezTo>
                    <a:pt x="3749" y="1946"/>
                    <a:pt x="3749" y="1946"/>
                    <a:pt x="3749" y="1946"/>
                  </a:cubicBezTo>
                  <a:cubicBezTo>
                    <a:pt x="3733" y="1949"/>
                    <a:pt x="3733" y="1949"/>
                    <a:pt x="3733" y="1949"/>
                  </a:cubicBezTo>
                  <a:cubicBezTo>
                    <a:pt x="3733" y="1930"/>
                    <a:pt x="3733" y="1930"/>
                    <a:pt x="3733" y="1930"/>
                  </a:cubicBezTo>
                  <a:cubicBezTo>
                    <a:pt x="3720" y="1916"/>
                    <a:pt x="3720" y="1916"/>
                    <a:pt x="3720" y="1916"/>
                  </a:cubicBezTo>
                  <a:cubicBezTo>
                    <a:pt x="3736" y="1908"/>
                    <a:pt x="3736" y="1908"/>
                    <a:pt x="3736" y="1908"/>
                  </a:cubicBezTo>
                  <a:cubicBezTo>
                    <a:pt x="3740" y="1885"/>
                    <a:pt x="3740" y="1885"/>
                    <a:pt x="3740" y="1885"/>
                  </a:cubicBezTo>
                  <a:cubicBezTo>
                    <a:pt x="3740" y="1885"/>
                    <a:pt x="3755" y="1868"/>
                    <a:pt x="3765" y="1863"/>
                  </a:cubicBezTo>
                  <a:cubicBezTo>
                    <a:pt x="3775" y="1858"/>
                    <a:pt x="3780" y="1840"/>
                    <a:pt x="3780" y="1840"/>
                  </a:cubicBezTo>
                  <a:cubicBezTo>
                    <a:pt x="3799" y="1845"/>
                    <a:pt x="3799" y="1845"/>
                    <a:pt x="3799" y="1845"/>
                  </a:cubicBezTo>
                  <a:cubicBezTo>
                    <a:pt x="3809" y="1830"/>
                    <a:pt x="3809" y="1830"/>
                    <a:pt x="3809" y="1830"/>
                  </a:cubicBezTo>
                  <a:cubicBezTo>
                    <a:pt x="3809" y="1830"/>
                    <a:pt x="3812" y="1841"/>
                    <a:pt x="3821" y="1835"/>
                  </a:cubicBezTo>
                  <a:cubicBezTo>
                    <a:pt x="3830" y="1829"/>
                    <a:pt x="3857" y="1805"/>
                    <a:pt x="3857" y="1805"/>
                  </a:cubicBezTo>
                  <a:cubicBezTo>
                    <a:pt x="3858" y="1823"/>
                    <a:pt x="3858" y="1823"/>
                    <a:pt x="3858" y="1823"/>
                  </a:cubicBezTo>
                  <a:cubicBezTo>
                    <a:pt x="3858" y="1823"/>
                    <a:pt x="3889" y="1804"/>
                    <a:pt x="3898" y="1799"/>
                  </a:cubicBezTo>
                  <a:cubicBezTo>
                    <a:pt x="3907" y="1794"/>
                    <a:pt x="3939" y="1793"/>
                    <a:pt x="3939" y="1793"/>
                  </a:cubicBezTo>
                  <a:cubicBezTo>
                    <a:pt x="3939" y="1771"/>
                    <a:pt x="3939" y="1771"/>
                    <a:pt x="3939" y="1771"/>
                  </a:cubicBezTo>
                  <a:cubicBezTo>
                    <a:pt x="3939" y="1771"/>
                    <a:pt x="3940" y="1771"/>
                    <a:pt x="3940" y="1772"/>
                  </a:cubicBezTo>
                  <a:cubicBezTo>
                    <a:pt x="3944" y="1774"/>
                    <a:pt x="3954" y="1778"/>
                    <a:pt x="3966" y="1773"/>
                  </a:cubicBezTo>
                  <a:cubicBezTo>
                    <a:pt x="3981" y="1767"/>
                    <a:pt x="3993" y="1751"/>
                    <a:pt x="3993" y="1751"/>
                  </a:cubicBezTo>
                  <a:cubicBezTo>
                    <a:pt x="3999" y="1765"/>
                    <a:pt x="3999" y="1765"/>
                    <a:pt x="3999" y="1765"/>
                  </a:cubicBezTo>
                  <a:cubicBezTo>
                    <a:pt x="3999" y="1765"/>
                    <a:pt x="4031" y="1751"/>
                    <a:pt x="4036" y="1747"/>
                  </a:cubicBezTo>
                  <a:cubicBezTo>
                    <a:pt x="4041" y="1743"/>
                    <a:pt x="4062" y="1737"/>
                    <a:pt x="4062" y="1737"/>
                  </a:cubicBezTo>
                  <a:cubicBezTo>
                    <a:pt x="4072" y="1738"/>
                    <a:pt x="4072" y="1738"/>
                    <a:pt x="4072" y="1738"/>
                  </a:cubicBezTo>
                  <a:cubicBezTo>
                    <a:pt x="4043" y="1761"/>
                    <a:pt x="4043" y="1761"/>
                    <a:pt x="4043" y="1761"/>
                  </a:cubicBezTo>
                  <a:cubicBezTo>
                    <a:pt x="4104" y="1755"/>
                    <a:pt x="4104" y="1755"/>
                    <a:pt x="4104" y="1755"/>
                  </a:cubicBezTo>
                  <a:cubicBezTo>
                    <a:pt x="4104" y="1755"/>
                    <a:pt x="4075" y="1758"/>
                    <a:pt x="4074" y="1764"/>
                  </a:cubicBezTo>
                  <a:cubicBezTo>
                    <a:pt x="4073" y="1770"/>
                    <a:pt x="4069" y="1777"/>
                    <a:pt x="4069" y="1777"/>
                  </a:cubicBezTo>
                  <a:cubicBezTo>
                    <a:pt x="4069" y="1777"/>
                    <a:pt x="4050" y="1766"/>
                    <a:pt x="4043" y="1769"/>
                  </a:cubicBezTo>
                  <a:cubicBezTo>
                    <a:pt x="4036" y="1772"/>
                    <a:pt x="3968" y="1806"/>
                    <a:pt x="3965" y="1814"/>
                  </a:cubicBezTo>
                  <a:cubicBezTo>
                    <a:pt x="3962" y="1822"/>
                    <a:pt x="3956" y="1846"/>
                    <a:pt x="3961" y="1847"/>
                  </a:cubicBezTo>
                  <a:cubicBezTo>
                    <a:pt x="3966" y="1848"/>
                    <a:pt x="3973" y="1842"/>
                    <a:pt x="3973" y="1842"/>
                  </a:cubicBezTo>
                  <a:cubicBezTo>
                    <a:pt x="3973" y="1842"/>
                    <a:pt x="3971" y="1858"/>
                    <a:pt x="3980" y="1856"/>
                  </a:cubicBezTo>
                  <a:cubicBezTo>
                    <a:pt x="3989" y="1854"/>
                    <a:pt x="3995" y="1841"/>
                    <a:pt x="3995" y="1841"/>
                  </a:cubicBezTo>
                  <a:cubicBezTo>
                    <a:pt x="3995" y="1841"/>
                    <a:pt x="4021" y="1838"/>
                    <a:pt x="4035" y="1826"/>
                  </a:cubicBezTo>
                  <a:cubicBezTo>
                    <a:pt x="4049" y="1814"/>
                    <a:pt x="4064" y="1793"/>
                    <a:pt x="4064" y="1793"/>
                  </a:cubicBezTo>
                  <a:cubicBezTo>
                    <a:pt x="4064" y="1793"/>
                    <a:pt x="4064" y="1809"/>
                    <a:pt x="4078" y="1806"/>
                  </a:cubicBezTo>
                  <a:cubicBezTo>
                    <a:pt x="4092" y="1803"/>
                    <a:pt x="4126" y="1788"/>
                    <a:pt x="4137" y="1785"/>
                  </a:cubicBezTo>
                  <a:cubicBezTo>
                    <a:pt x="4148" y="1782"/>
                    <a:pt x="4200" y="1769"/>
                    <a:pt x="4200" y="1769"/>
                  </a:cubicBezTo>
                  <a:cubicBezTo>
                    <a:pt x="4191" y="1759"/>
                    <a:pt x="4191" y="1759"/>
                    <a:pt x="4191" y="1759"/>
                  </a:cubicBezTo>
                  <a:cubicBezTo>
                    <a:pt x="4195" y="1746"/>
                    <a:pt x="4195" y="1746"/>
                    <a:pt x="4195" y="1746"/>
                  </a:cubicBezTo>
                  <a:cubicBezTo>
                    <a:pt x="4174" y="1750"/>
                    <a:pt x="4174" y="1750"/>
                    <a:pt x="4174" y="1750"/>
                  </a:cubicBezTo>
                  <a:cubicBezTo>
                    <a:pt x="4173" y="1734"/>
                    <a:pt x="4173" y="1734"/>
                    <a:pt x="4173" y="1734"/>
                  </a:cubicBezTo>
                  <a:cubicBezTo>
                    <a:pt x="4173" y="1734"/>
                    <a:pt x="4149" y="1748"/>
                    <a:pt x="4143" y="1747"/>
                  </a:cubicBezTo>
                  <a:cubicBezTo>
                    <a:pt x="4137" y="1746"/>
                    <a:pt x="4139" y="1737"/>
                    <a:pt x="4139" y="1737"/>
                  </a:cubicBezTo>
                  <a:cubicBezTo>
                    <a:pt x="4139" y="1737"/>
                    <a:pt x="4107" y="1740"/>
                    <a:pt x="4101" y="1735"/>
                  </a:cubicBezTo>
                  <a:cubicBezTo>
                    <a:pt x="4095" y="1730"/>
                    <a:pt x="4087" y="1720"/>
                    <a:pt x="4096" y="1720"/>
                  </a:cubicBezTo>
                  <a:cubicBezTo>
                    <a:pt x="4105" y="1720"/>
                    <a:pt x="4092" y="1707"/>
                    <a:pt x="4081" y="1710"/>
                  </a:cubicBezTo>
                  <a:cubicBezTo>
                    <a:pt x="4070" y="1713"/>
                    <a:pt x="4066" y="1694"/>
                    <a:pt x="4066" y="1689"/>
                  </a:cubicBezTo>
                  <a:cubicBezTo>
                    <a:pt x="4066" y="1684"/>
                    <a:pt x="4078" y="1671"/>
                    <a:pt x="4078" y="1671"/>
                  </a:cubicBezTo>
                  <a:cubicBezTo>
                    <a:pt x="4062" y="1670"/>
                    <a:pt x="4062" y="1670"/>
                    <a:pt x="4062" y="1670"/>
                  </a:cubicBezTo>
                  <a:cubicBezTo>
                    <a:pt x="4062" y="1670"/>
                    <a:pt x="4081" y="1655"/>
                    <a:pt x="4088" y="1647"/>
                  </a:cubicBezTo>
                  <a:cubicBezTo>
                    <a:pt x="4095" y="1639"/>
                    <a:pt x="4114" y="1620"/>
                    <a:pt x="4114" y="1620"/>
                  </a:cubicBezTo>
                  <a:cubicBezTo>
                    <a:pt x="4104" y="1617"/>
                    <a:pt x="4104" y="1617"/>
                    <a:pt x="4104" y="1617"/>
                  </a:cubicBezTo>
                  <a:cubicBezTo>
                    <a:pt x="4090" y="1635"/>
                    <a:pt x="4090" y="1635"/>
                    <a:pt x="4090" y="1635"/>
                  </a:cubicBezTo>
                  <a:cubicBezTo>
                    <a:pt x="4075" y="1627"/>
                    <a:pt x="4075" y="1627"/>
                    <a:pt x="4075" y="1627"/>
                  </a:cubicBezTo>
                  <a:cubicBezTo>
                    <a:pt x="4056" y="1641"/>
                    <a:pt x="4056" y="1641"/>
                    <a:pt x="4056" y="1641"/>
                  </a:cubicBezTo>
                  <a:cubicBezTo>
                    <a:pt x="4053" y="1628"/>
                    <a:pt x="4053" y="1628"/>
                    <a:pt x="4053" y="1628"/>
                  </a:cubicBezTo>
                  <a:cubicBezTo>
                    <a:pt x="4034" y="1621"/>
                    <a:pt x="4034" y="1621"/>
                    <a:pt x="4034" y="1621"/>
                  </a:cubicBezTo>
                  <a:cubicBezTo>
                    <a:pt x="4019" y="1623"/>
                    <a:pt x="4019" y="1623"/>
                    <a:pt x="4019" y="1623"/>
                  </a:cubicBezTo>
                  <a:cubicBezTo>
                    <a:pt x="4056" y="1610"/>
                    <a:pt x="4056" y="1610"/>
                    <a:pt x="4056" y="1610"/>
                  </a:cubicBezTo>
                  <a:cubicBezTo>
                    <a:pt x="4056" y="1610"/>
                    <a:pt x="4063" y="1620"/>
                    <a:pt x="4073" y="1619"/>
                  </a:cubicBezTo>
                  <a:cubicBezTo>
                    <a:pt x="4083" y="1618"/>
                    <a:pt x="4106" y="1600"/>
                    <a:pt x="4106" y="1600"/>
                  </a:cubicBezTo>
                  <a:cubicBezTo>
                    <a:pt x="4106" y="1600"/>
                    <a:pt x="4132" y="1605"/>
                    <a:pt x="4133" y="1598"/>
                  </a:cubicBezTo>
                  <a:cubicBezTo>
                    <a:pt x="4134" y="1591"/>
                    <a:pt x="4126" y="1580"/>
                    <a:pt x="4126" y="1580"/>
                  </a:cubicBezTo>
                  <a:cubicBezTo>
                    <a:pt x="4142" y="1579"/>
                    <a:pt x="4142" y="1579"/>
                    <a:pt x="4142" y="1579"/>
                  </a:cubicBezTo>
                  <a:cubicBezTo>
                    <a:pt x="4142" y="1579"/>
                    <a:pt x="4133" y="1556"/>
                    <a:pt x="4091" y="1556"/>
                  </a:cubicBezTo>
                  <a:cubicBezTo>
                    <a:pt x="4049" y="1556"/>
                    <a:pt x="3999" y="1577"/>
                    <a:pt x="3976" y="1582"/>
                  </a:cubicBezTo>
                  <a:cubicBezTo>
                    <a:pt x="3953" y="1587"/>
                    <a:pt x="3916" y="1610"/>
                    <a:pt x="3909" y="1616"/>
                  </a:cubicBezTo>
                  <a:cubicBezTo>
                    <a:pt x="3902" y="1622"/>
                    <a:pt x="3860" y="1655"/>
                    <a:pt x="3850" y="1663"/>
                  </a:cubicBezTo>
                  <a:cubicBezTo>
                    <a:pt x="3840" y="1671"/>
                    <a:pt x="3804" y="1676"/>
                    <a:pt x="3804" y="1676"/>
                  </a:cubicBezTo>
                  <a:cubicBezTo>
                    <a:pt x="3804" y="1676"/>
                    <a:pt x="3854" y="1648"/>
                    <a:pt x="3863" y="1639"/>
                  </a:cubicBezTo>
                  <a:cubicBezTo>
                    <a:pt x="3872" y="1630"/>
                    <a:pt x="3885" y="1616"/>
                    <a:pt x="3885" y="1616"/>
                  </a:cubicBezTo>
                  <a:cubicBezTo>
                    <a:pt x="3870" y="1607"/>
                    <a:pt x="3870" y="1607"/>
                    <a:pt x="3870" y="1607"/>
                  </a:cubicBezTo>
                  <a:cubicBezTo>
                    <a:pt x="3870" y="1607"/>
                    <a:pt x="3891" y="1615"/>
                    <a:pt x="3896" y="1610"/>
                  </a:cubicBezTo>
                  <a:cubicBezTo>
                    <a:pt x="3901" y="1605"/>
                    <a:pt x="3951" y="1572"/>
                    <a:pt x="3963" y="1563"/>
                  </a:cubicBezTo>
                  <a:cubicBezTo>
                    <a:pt x="3975" y="1554"/>
                    <a:pt x="4013" y="1548"/>
                    <a:pt x="4017" y="1550"/>
                  </a:cubicBezTo>
                  <a:cubicBezTo>
                    <a:pt x="4021" y="1552"/>
                    <a:pt x="4043" y="1514"/>
                    <a:pt x="4073" y="1509"/>
                  </a:cubicBezTo>
                  <a:cubicBezTo>
                    <a:pt x="4103" y="1504"/>
                    <a:pt x="4179" y="1500"/>
                    <a:pt x="4195" y="1500"/>
                  </a:cubicBezTo>
                  <a:cubicBezTo>
                    <a:pt x="4211" y="1500"/>
                    <a:pt x="4270" y="1517"/>
                    <a:pt x="4280" y="1515"/>
                  </a:cubicBezTo>
                  <a:cubicBezTo>
                    <a:pt x="4290" y="1513"/>
                    <a:pt x="4311" y="1502"/>
                    <a:pt x="4321" y="1501"/>
                  </a:cubicBezTo>
                  <a:cubicBezTo>
                    <a:pt x="4331" y="1500"/>
                    <a:pt x="4362" y="1495"/>
                    <a:pt x="4374" y="1486"/>
                  </a:cubicBezTo>
                  <a:cubicBezTo>
                    <a:pt x="4386" y="1477"/>
                    <a:pt x="4412" y="1452"/>
                    <a:pt x="4422" y="1450"/>
                  </a:cubicBezTo>
                  <a:close/>
                  <a:moveTo>
                    <a:pt x="2698" y="3543"/>
                  </a:moveTo>
                  <a:cubicBezTo>
                    <a:pt x="2705" y="3545"/>
                    <a:pt x="2738" y="3571"/>
                    <a:pt x="2742" y="3579"/>
                  </a:cubicBezTo>
                  <a:cubicBezTo>
                    <a:pt x="2745" y="3583"/>
                    <a:pt x="2746" y="3591"/>
                    <a:pt x="2747" y="3598"/>
                  </a:cubicBezTo>
                  <a:cubicBezTo>
                    <a:pt x="2747" y="3598"/>
                    <a:pt x="2747" y="3598"/>
                    <a:pt x="2747" y="3598"/>
                  </a:cubicBezTo>
                  <a:cubicBezTo>
                    <a:pt x="2738" y="3598"/>
                    <a:pt x="2739" y="3603"/>
                    <a:pt x="2739" y="3603"/>
                  </a:cubicBezTo>
                  <a:cubicBezTo>
                    <a:pt x="2739" y="3603"/>
                    <a:pt x="2719" y="3594"/>
                    <a:pt x="2713" y="3592"/>
                  </a:cubicBezTo>
                  <a:cubicBezTo>
                    <a:pt x="2712" y="3592"/>
                    <a:pt x="2712" y="3592"/>
                    <a:pt x="2711" y="3592"/>
                  </a:cubicBezTo>
                  <a:cubicBezTo>
                    <a:pt x="2711" y="3591"/>
                    <a:pt x="2711" y="3591"/>
                    <a:pt x="2711" y="3591"/>
                  </a:cubicBezTo>
                  <a:cubicBezTo>
                    <a:pt x="2708" y="3589"/>
                    <a:pt x="2697" y="3585"/>
                    <a:pt x="2700" y="3581"/>
                  </a:cubicBezTo>
                  <a:cubicBezTo>
                    <a:pt x="2703" y="3577"/>
                    <a:pt x="2718" y="3582"/>
                    <a:pt x="2714" y="3575"/>
                  </a:cubicBezTo>
                  <a:cubicBezTo>
                    <a:pt x="2710" y="3569"/>
                    <a:pt x="2709" y="3569"/>
                    <a:pt x="2709" y="3569"/>
                  </a:cubicBezTo>
                  <a:cubicBezTo>
                    <a:pt x="2709" y="3569"/>
                    <a:pt x="2698" y="3573"/>
                    <a:pt x="2698" y="3571"/>
                  </a:cubicBezTo>
                  <a:cubicBezTo>
                    <a:pt x="2697" y="3569"/>
                    <a:pt x="2691" y="3541"/>
                    <a:pt x="2698" y="3543"/>
                  </a:cubicBezTo>
                  <a:close/>
                  <a:moveTo>
                    <a:pt x="3263" y="1714"/>
                  </a:moveTo>
                  <a:cubicBezTo>
                    <a:pt x="3268" y="1713"/>
                    <a:pt x="3276" y="1716"/>
                    <a:pt x="3288" y="1717"/>
                  </a:cubicBezTo>
                  <a:cubicBezTo>
                    <a:pt x="3300" y="1718"/>
                    <a:pt x="3307" y="1716"/>
                    <a:pt x="3307" y="1716"/>
                  </a:cubicBezTo>
                  <a:cubicBezTo>
                    <a:pt x="3319" y="1716"/>
                    <a:pt x="3334" y="1728"/>
                    <a:pt x="3345" y="1728"/>
                  </a:cubicBezTo>
                  <a:cubicBezTo>
                    <a:pt x="3356" y="1728"/>
                    <a:pt x="3366" y="1728"/>
                    <a:pt x="3366" y="1728"/>
                  </a:cubicBezTo>
                  <a:cubicBezTo>
                    <a:pt x="3388" y="1728"/>
                    <a:pt x="3386" y="1742"/>
                    <a:pt x="3386" y="1751"/>
                  </a:cubicBezTo>
                  <a:cubicBezTo>
                    <a:pt x="3386" y="1760"/>
                    <a:pt x="3396" y="1749"/>
                    <a:pt x="3396" y="1759"/>
                  </a:cubicBezTo>
                  <a:cubicBezTo>
                    <a:pt x="3396" y="1769"/>
                    <a:pt x="3392" y="1772"/>
                    <a:pt x="3387" y="1777"/>
                  </a:cubicBezTo>
                  <a:cubicBezTo>
                    <a:pt x="3382" y="1782"/>
                    <a:pt x="3400" y="1790"/>
                    <a:pt x="3400" y="1790"/>
                  </a:cubicBezTo>
                  <a:cubicBezTo>
                    <a:pt x="3385" y="1789"/>
                    <a:pt x="3385" y="1789"/>
                    <a:pt x="3385" y="1789"/>
                  </a:cubicBezTo>
                  <a:cubicBezTo>
                    <a:pt x="3385" y="1789"/>
                    <a:pt x="3385" y="1798"/>
                    <a:pt x="3378" y="1806"/>
                  </a:cubicBezTo>
                  <a:cubicBezTo>
                    <a:pt x="3370" y="1813"/>
                    <a:pt x="3369" y="1806"/>
                    <a:pt x="3350" y="1796"/>
                  </a:cubicBezTo>
                  <a:cubicBezTo>
                    <a:pt x="3331" y="1786"/>
                    <a:pt x="3337" y="1767"/>
                    <a:pt x="3337" y="1767"/>
                  </a:cubicBezTo>
                  <a:cubicBezTo>
                    <a:pt x="3326" y="1762"/>
                    <a:pt x="3326" y="1762"/>
                    <a:pt x="3326" y="1762"/>
                  </a:cubicBezTo>
                  <a:cubicBezTo>
                    <a:pt x="3328" y="1774"/>
                    <a:pt x="3328" y="1774"/>
                    <a:pt x="3328" y="1774"/>
                  </a:cubicBezTo>
                  <a:cubicBezTo>
                    <a:pt x="3328" y="1774"/>
                    <a:pt x="3336" y="1787"/>
                    <a:pt x="3328" y="1801"/>
                  </a:cubicBezTo>
                  <a:cubicBezTo>
                    <a:pt x="3320" y="1815"/>
                    <a:pt x="3302" y="1819"/>
                    <a:pt x="3294" y="1832"/>
                  </a:cubicBezTo>
                  <a:cubicBezTo>
                    <a:pt x="3286" y="1845"/>
                    <a:pt x="3283" y="1857"/>
                    <a:pt x="3275" y="1866"/>
                  </a:cubicBezTo>
                  <a:cubicBezTo>
                    <a:pt x="3267" y="1874"/>
                    <a:pt x="3251" y="1881"/>
                    <a:pt x="3244" y="1877"/>
                  </a:cubicBezTo>
                  <a:cubicBezTo>
                    <a:pt x="3244" y="1876"/>
                    <a:pt x="3243" y="1876"/>
                    <a:pt x="3243" y="1876"/>
                  </a:cubicBezTo>
                  <a:cubicBezTo>
                    <a:pt x="3237" y="1870"/>
                    <a:pt x="3250" y="1841"/>
                    <a:pt x="3248" y="1833"/>
                  </a:cubicBezTo>
                  <a:cubicBezTo>
                    <a:pt x="3246" y="1825"/>
                    <a:pt x="3232" y="1832"/>
                    <a:pt x="3226" y="1837"/>
                  </a:cubicBezTo>
                  <a:cubicBezTo>
                    <a:pt x="3220" y="1842"/>
                    <a:pt x="3192" y="1860"/>
                    <a:pt x="3190" y="1847"/>
                  </a:cubicBezTo>
                  <a:cubicBezTo>
                    <a:pt x="3189" y="1841"/>
                    <a:pt x="3213" y="1827"/>
                    <a:pt x="3216" y="1822"/>
                  </a:cubicBezTo>
                  <a:cubicBezTo>
                    <a:pt x="3219" y="1817"/>
                    <a:pt x="3230" y="1814"/>
                    <a:pt x="3239" y="1808"/>
                  </a:cubicBezTo>
                  <a:cubicBezTo>
                    <a:pt x="3248" y="1802"/>
                    <a:pt x="3240" y="1779"/>
                    <a:pt x="3240" y="1779"/>
                  </a:cubicBezTo>
                  <a:cubicBezTo>
                    <a:pt x="3240" y="1779"/>
                    <a:pt x="3243" y="1784"/>
                    <a:pt x="3251" y="1767"/>
                  </a:cubicBezTo>
                  <a:cubicBezTo>
                    <a:pt x="3259" y="1750"/>
                    <a:pt x="3239" y="1757"/>
                    <a:pt x="3230" y="1750"/>
                  </a:cubicBezTo>
                  <a:cubicBezTo>
                    <a:pt x="3221" y="1743"/>
                    <a:pt x="3221" y="1737"/>
                    <a:pt x="3221" y="1737"/>
                  </a:cubicBezTo>
                  <a:cubicBezTo>
                    <a:pt x="3221" y="1737"/>
                    <a:pt x="3218" y="1744"/>
                    <a:pt x="3213" y="1739"/>
                  </a:cubicBezTo>
                  <a:cubicBezTo>
                    <a:pt x="3208" y="1734"/>
                    <a:pt x="3214" y="1724"/>
                    <a:pt x="3214" y="1724"/>
                  </a:cubicBezTo>
                  <a:cubicBezTo>
                    <a:pt x="3238" y="1728"/>
                    <a:pt x="3238" y="1728"/>
                    <a:pt x="3238" y="1728"/>
                  </a:cubicBezTo>
                  <a:cubicBezTo>
                    <a:pt x="3238" y="1728"/>
                    <a:pt x="3242" y="1725"/>
                    <a:pt x="3239" y="1717"/>
                  </a:cubicBezTo>
                  <a:cubicBezTo>
                    <a:pt x="3238" y="1713"/>
                    <a:pt x="3242" y="1713"/>
                    <a:pt x="3247" y="1713"/>
                  </a:cubicBezTo>
                  <a:cubicBezTo>
                    <a:pt x="3253" y="1713"/>
                    <a:pt x="3260" y="1714"/>
                    <a:pt x="3263" y="1714"/>
                  </a:cubicBezTo>
                  <a:close/>
                  <a:moveTo>
                    <a:pt x="2413" y="759"/>
                  </a:moveTo>
                  <a:cubicBezTo>
                    <a:pt x="2404" y="754"/>
                    <a:pt x="2444" y="753"/>
                    <a:pt x="2451" y="748"/>
                  </a:cubicBezTo>
                  <a:cubicBezTo>
                    <a:pt x="2458" y="743"/>
                    <a:pt x="2486" y="733"/>
                    <a:pt x="2486" y="733"/>
                  </a:cubicBezTo>
                  <a:cubicBezTo>
                    <a:pt x="2486" y="733"/>
                    <a:pt x="2481" y="725"/>
                    <a:pt x="2487" y="722"/>
                  </a:cubicBezTo>
                  <a:cubicBezTo>
                    <a:pt x="2493" y="719"/>
                    <a:pt x="2511" y="728"/>
                    <a:pt x="2533" y="722"/>
                  </a:cubicBezTo>
                  <a:cubicBezTo>
                    <a:pt x="2555" y="716"/>
                    <a:pt x="2535" y="704"/>
                    <a:pt x="2516" y="704"/>
                  </a:cubicBezTo>
                  <a:cubicBezTo>
                    <a:pt x="2497" y="704"/>
                    <a:pt x="2492" y="711"/>
                    <a:pt x="2481" y="716"/>
                  </a:cubicBezTo>
                  <a:cubicBezTo>
                    <a:pt x="2470" y="721"/>
                    <a:pt x="2471" y="711"/>
                    <a:pt x="2471" y="711"/>
                  </a:cubicBezTo>
                  <a:cubicBezTo>
                    <a:pt x="2459" y="716"/>
                    <a:pt x="2459" y="716"/>
                    <a:pt x="2459" y="716"/>
                  </a:cubicBezTo>
                  <a:cubicBezTo>
                    <a:pt x="2436" y="713"/>
                    <a:pt x="2436" y="713"/>
                    <a:pt x="2436" y="713"/>
                  </a:cubicBezTo>
                  <a:cubicBezTo>
                    <a:pt x="2436" y="713"/>
                    <a:pt x="2415" y="723"/>
                    <a:pt x="2406" y="720"/>
                  </a:cubicBezTo>
                  <a:cubicBezTo>
                    <a:pt x="2397" y="717"/>
                    <a:pt x="2432" y="707"/>
                    <a:pt x="2442" y="702"/>
                  </a:cubicBezTo>
                  <a:cubicBezTo>
                    <a:pt x="2452" y="697"/>
                    <a:pt x="2461" y="703"/>
                    <a:pt x="2474" y="703"/>
                  </a:cubicBezTo>
                  <a:cubicBezTo>
                    <a:pt x="2487" y="703"/>
                    <a:pt x="2483" y="694"/>
                    <a:pt x="2483" y="694"/>
                  </a:cubicBezTo>
                  <a:cubicBezTo>
                    <a:pt x="2553" y="689"/>
                    <a:pt x="2553" y="689"/>
                    <a:pt x="2553" y="689"/>
                  </a:cubicBezTo>
                  <a:cubicBezTo>
                    <a:pt x="2553" y="689"/>
                    <a:pt x="2588" y="679"/>
                    <a:pt x="2601" y="677"/>
                  </a:cubicBezTo>
                  <a:cubicBezTo>
                    <a:pt x="2614" y="675"/>
                    <a:pt x="2622" y="682"/>
                    <a:pt x="2622" y="682"/>
                  </a:cubicBezTo>
                  <a:cubicBezTo>
                    <a:pt x="2622" y="682"/>
                    <a:pt x="2625" y="676"/>
                    <a:pt x="2632" y="673"/>
                  </a:cubicBezTo>
                  <a:cubicBezTo>
                    <a:pt x="2639" y="670"/>
                    <a:pt x="2661" y="680"/>
                    <a:pt x="2661" y="680"/>
                  </a:cubicBezTo>
                  <a:cubicBezTo>
                    <a:pt x="2661" y="680"/>
                    <a:pt x="2639" y="686"/>
                    <a:pt x="2631" y="690"/>
                  </a:cubicBezTo>
                  <a:cubicBezTo>
                    <a:pt x="2623" y="694"/>
                    <a:pt x="2589" y="696"/>
                    <a:pt x="2589" y="696"/>
                  </a:cubicBezTo>
                  <a:cubicBezTo>
                    <a:pt x="2587" y="704"/>
                    <a:pt x="2587" y="704"/>
                    <a:pt x="2587" y="704"/>
                  </a:cubicBezTo>
                  <a:cubicBezTo>
                    <a:pt x="2605" y="704"/>
                    <a:pt x="2605" y="704"/>
                    <a:pt x="2605" y="704"/>
                  </a:cubicBezTo>
                  <a:cubicBezTo>
                    <a:pt x="2605" y="704"/>
                    <a:pt x="2616" y="707"/>
                    <a:pt x="2620" y="707"/>
                  </a:cubicBezTo>
                  <a:cubicBezTo>
                    <a:pt x="2624" y="707"/>
                    <a:pt x="2650" y="704"/>
                    <a:pt x="2664" y="703"/>
                  </a:cubicBezTo>
                  <a:cubicBezTo>
                    <a:pt x="2678" y="702"/>
                    <a:pt x="2658" y="693"/>
                    <a:pt x="2658" y="693"/>
                  </a:cubicBezTo>
                  <a:cubicBezTo>
                    <a:pt x="2695" y="692"/>
                    <a:pt x="2695" y="692"/>
                    <a:pt x="2695" y="692"/>
                  </a:cubicBezTo>
                  <a:cubicBezTo>
                    <a:pt x="2695" y="692"/>
                    <a:pt x="2690" y="705"/>
                    <a:pt x="2671" y="711"/>
                  </a:cubicBezTo>
                  <a:cubicBezTo>
                    <a:pt x="2652" y="717"/>
                    <a:pt x="2640" y="724"/>
                    <a:pt x="2640" y="724"/>
                  </a:cubicBezTo>
                  <a:cubicBezTo>
                    <a:pt x="2640" y="724"/>
                    <a:pt x="2639" y="736"/>
                    <a:pt x="2631" y="738"/>
                  </a:cubicBezTo>
                  <a:cubicBezTo>
                    <a:pt x="2623" y="740"/>
                    <a:pt x="2601" y="729"/>
                    <a:pt x="2601" y="729"/>
                  </a:cubicBezTo>
                  <a:cubicBezTo>
                    <a:pt x="2596" y="736"/>
                    <a:pt x="2596" y="736"/>
                    <a:pt x="2596" y="736"/>
                  </a:cubicBezTo>
                  <a:cubicBezTo>
                    <a:pt x="2586" y="727"/>
                    <a:pt x="2586" y="727"/>
                    <a:pt x="2586" y="727"/>
                  </a:cubicBezTo>
                  <a:cubicBezTo>
                    <a:pt x="2576" y="737"/>
                    <a:pt x="2576" y="737"/>
                    <a:pt x="2576" y="737"/>
                  </a:cubicBezTo>
                  <a:cubicBezTo>
                    <a:pt x="2576" y="737"/>
                    <a:pt x="2568" y="731"/>
                    <a:pt x="2562" y="738"/>
                  </a:cubicBezTo>
                  <a:cubicBezTo>
                    <a:pt x="2556" y="745"/>
                    <a:pt x="2568" y="751"/>
                    <a:pt x="2568" y="751"/>
                  </a:cubicBezTo>
                  <a:cubicBezTo>
                    <a:pt x="2547" y="754"/>
                    <a:pt x="2547" y="754"/>
                    <a:pt x="2547" y="754"/>
                  </a:cubicBezTo>
                  <a:cubicBezTo>
                    <a:pt x="2547" y="754"/>
                    <a:pt x="2532" y="764"/>
                    <a:pt x="2529" y="764"/>
                  </a:cubicBezTo>
                  <a:cubicBezTo>
                    <a:pt x="2526" y="764"/>
                    <a:pt x="2483" y="777"/>
                    <a:pt x="2472" y="773"/>
                  </a:cubicBezTo>
                  <a:cubicBezTo>
                    <a:pt x="2461" y="769"/>
                    <a:pt x="2500" y="762"/>
                    <a:pt x="2515" y="759"/>
                  </a:cubicBezTo>
                  <a:cubicBezTo>
                    <a:pt x="2530" y="756"/>
                    <a:pt x="2552" y="739"/>
                    <a:pt x="2539" y="737"/>
                  </a:cubicBezTo>
                  <a:cubicBezTo>
                    <a:pt x="2526" y="735"/>
                    <a:pt x="2474" y="764"/>
                    <a:pt x="2461" y="766"/>
                  </a:cubicBezTo>
                  <a:cubicBezTo>
                    <a:pt x="2448" y="768"/>
                    <a:pt x="2422" y="764"/>
                    <a:pt x="2413" y="759"/>
                  </a:cubicBezTo>
                  <a:close/>
                  <a:moveTo>
                    <a:pt x="2806" y="885"/>
                  </a:moveTo>
                  <a:cubicBezTo>
                    <a:pt x="2806" y="882"/>
                    <a:pt x="2794" y="868"/>
                    <a:pt x="2790" y="875"/>
                  </a:cubicBezTo>
                  <a:cubicBezTo>
                    <a:pt x="2786" y="882"/>
                    <a:pt x="2787" y="889"/>
                    <a:pt x="2787" y="889"/>
                  </a:cubicBezTo>
                  <a:cubicBezTo>
                    <a:pt x="2787" y="889"/>
                    <a:pt x="2773" y="881"/>
                    <a:pt x="2767" y="883"/>
                  </a:cubicBezTo>
                  <a:cubicBezTo>
                    <a:pt x="2761" y="885"/>
                    <a:pt x="2765" y="892"/>
                    <a:pt x="2765" y="892"/>
                  </a:cubicBezTo>
                  <a:cubicBezTo>
                    <a:pt x="2748" y="894"/>
                    <a:pt x="2748" y="894"/>
                    <a:pt x="2748" y="894"/>
                  </a:cubicBezTo>
                  <a:cubicBezTo>
                    <a:pt x="2748" y="894"/>
                    <a:pt x="2736" y="890"/>
                    <a:pt x="2721" y="900"/>
                  </a:cubicBezTo>
                  <a:cubicBezTo>
                    <a:pt x="2706" y="910"/>
                    <a:pt x="2677" y="929"/>
                    <a:pt x="2663" y="932"/>
                  </a:cubicBezTo>
                  <a:cubicBezTo>
                    <a:pt x="2649" y="935"/>
                    <a:pt x="2629" y="941"/>
                    <a:pt x="2629" y="941"/>
                  </a:cubicBezTo>
                  <a:cubicBezTo>
                    <a:pt x="2629" y="941"/>
                    <a:pt x="2598" y="933"/>
                    <a:pt x="2590" y="941"/>
                  </a:cubicBezTo>
                  <a:cubicBezTo>
                    <a:pt x="2582" y="949"/>
                    <a:pt x="2576" y="960"/>
                    <a:pt x="2576" y="960"/>
                  </a:cubicBezTo>
                  <a:cubicBezTo>
                    <a:pt x="2547" y="960"/>
                    <a:pt x="2547" y="960"/>
                    <a:pt x="2547" y="960"/>
                  </a:cubicBezTo>
                  <a:cubicBezTo>
                    <a:pt x="2541" y="966"/>
                    <a:pt x="2541" y="966"/>
                    <a:pt x="2541" y="966"/>
                  </a:cubicBezTo>
                  <a:cubicBezTo>
                    <a:pt x="2541" y="966"/>
                    <a:pt x="2527" y="963"/>
                    <a:pt x="2520" y="965"/>
                  </a:cubicBezTo>
                  <a:cubicBezTo>
                    <a:pt x="2513" y="967"/>
                    <a:pt x="2494" y="970"/>
                    <a:pt x="2487" y="969"/>
                  </a:cubicBezTo>
                  <a:cubicBezTo>
                    <a:pt x="2480" y="968"/>
                    <a:pt x="2469" y="960"/>
                    <a:pt x="2466" y="961"/>
                  </a:cubicBezTo>
                  <a:cubicBezTo>
                    <a:pt x="2463" y="962"/>
                    <a:pt x="2445" y="959"/>
                    <a:pt x="2445" y="955"/>
                  </a:cubicBezTo>
                  <a:cubicBezTo>
                    <a:pt x="2445" y="951"/>
                    <a:pt x="2467" y="952"/>
                    <a:pt x="2467" y="952"/>
                  </a:cubicBezTo>
                  <a:cubicBezTo>
                    <a:pt x="2467" y="952"/>
                    <a:pt x="2476" y="942"/>
                    <a:pt x="2479" y="942"/>
                  </a:cubicBezTo>
                  <a:cubicBezTo>
                    <a:pt x="2482" y="942"/>
                    <a:pt x="2490" y="950"/>
                    <a:pt x="2500" y="950"/>
                  </a:cubicBezTo>
                  <a:cubicBezTo>
                    <a:pt x="2510" y="950"/>
                    <a:pt x="2510" y="942"/>
                    <a:pt x="2510" y="942"/>
                  </a:cubicBezTo>
                  <a:cubicBezTo>
                    <a:pt x="2521" y="942"/>
                    <a:pt x="2521" y="942"/>
                    <a:pt x="2521" y="942"/>
                  </a:cubicBezTo>
                  <a:cubicBezTo>
                    <a:pt x="2521" y="942"/>
                    <a:pt x="2531" y="924"/>
                    <a:pt x="2541" y="923"/>
                  </a:cubicBezTo>
                  <a:cubicBezTo>
                    <a:pt x="2551" y="922"/>
                    <a:pt x="2554" y="931"/>
                    <a:pt x="2572" y="924"/>
                  </a:cubicBezTo>
                  <a:cubicBezTo>
                    <a:pt x="2590" y="917"/>
                    <a:pt x="2575" y="895"/>
                    <a:pt x="2575" y="895"/>
                  </a:cubicBezTo>
                  <a:cubicBezTo>
                    <a:pt x="2575" y="895"/>
                    <a:pt x="2553" y="881"/>
                    <a:pt x="2567" y="875"/>
                  </a:cubicBezTo>
                  <a:cubicBezTo>
                    <a:pt x="2573" y="872"/>
                    <a:pt x="2581" y="885"/>
                    <a:pt x="2581" y="885"/>
                  </a:cubicBezTo>
                  <a:cubicBezTo>
                    <a:pt x="2589" y="884"/>
                    <a:pt x="2589" y="884"/>
                    <a:pt x="2589" y="884"/>
                  </a:cubicBezTo>
                  <a:cubicBezTo>
                    <a:pt x="2601" y="895"/>
                    <a:pt x="2601" y="895"/>
                    <a:pt x="2601" y="895"/>
                  </a:cubicBezTo>
                  <a:cubicBezTo>
                    <a:pt x="2601" y="895"/>
                    <a:pt x="2615" y="894"/>
                    <a:pt x="2619" y="897"/>
                  </a:cubicBezTo>
                  <a:cubicBezTo>
                    <a:pt x="2623" y="900"/>
                    <a:pt x="2612" y="915"/>
                    <a:pt x="2635" y="914"/>
                  </a:cubicBezTo>
                  <a:cubicBezTo>
                    <a:pt x="2658" y="913"/>
                    <a:pt x="2658" y="908"/>
                    <a:pt x="2658" y="908"/>
                  </a:cubicBezTo>
                  <a:cubicBezTo>
                    <a:pt x="2669" y="909"/>
                    <a:pt x="2669" y="909"/>
                    <a:pt x="2669" y="909"/>
                  </a:cubicBezTo>
                  <a:cubicBezTo>
                    <a:pt x="2669" y="909"/>
                    <a:pt x="2709" y="893"/>
                    <a:pt x="2723" y="884"/>
                  </a:cubicBezTo>
                  <a:cubicBezTo>
                    <a:pt x="2737" y="875"/>
                    <a:pt x="2759" y="868"/>
                    <a:pt x="2777" y="867"/>
                  </a:cubicBezTo>
                  <a:cubicBezTo>
                    <a:pt x="2795" y="866"/>
                    <a:pt x="2833" y="870"/>
                    <a:pt x="2830" y="874"/>
                  </a:cubicBezTo>
                  <a:cubicBezTo>
                    <a:pt x="2827" y="878"/>
                    <a:pt x="2806" y="888"/>
                    <a:pt x="2806" y="885"/>
                  </a:cubicBezTo>
                  <a:close/>
                  <a:moveTo>
                    <a:pt x="2887" y="1368"/>
                  </a:moveTo>
                  <a:cubicBezTo>
                    <a:pt x="2887" y="1368"/>
                    <a:pt x="2884" y="1397"/>
                    <a:pt x="2885" y="1406"/>
                  </a:cubicBezTo>
                  <a:cubicBezTo>
                    <a:pt x="2886" y="1415"/>
                    <a:pt x="2881" y="1424"/>
                    <a:pt x="2878" y="1429"/>
                  </a:cubicBezTo>
                  <a:cubicBezTo>
                    <a:pt x="2875" y="1434"/>
                    <a:pt x="2882" y="1435"/>
                    <a:pt x="2885" y="1446"/>
                  </a:cubicBezTo>
                  <a:cubicBezTo>
                    <a:pt x="2888" y="1457"/>
                    <a:pt x="2864" y="1484"/>
                    <a:pt x="2864" y="1484"/>
                  </a:cubicBezTo>
                  <a:cubicBezTo>
                    <a:pt x="2850" y="1479"/>
                    <a:pt x="2850" y="1479"/>
                    <a:pt x="2850" y="1479"/>
                  </a:cubicBezTo>
                  <a:cubicBezTo>
                    <a:pt x="2850" y="1479"/>
                    <a:pt x="2847" y="1498"/>
                    <a:pt x="2830" y="1495"/>
                  </a:cubicBezTo>
                  <a:cubicBezTo>
                    <a:pt x="2813" y="1492"/>
                    <a:pt x="2869" y="1444"/>
                    <a:pt x="2869" y="1432"/>
                  </a:cubicBezTo>
                  <a:cubicBezTo>
                    <a:pt x="2869" y="1420"/>
                    <a:pt x="2848" y="1440"/>
                    <a:pt x="2848" y="1440"/>
                  </a:cubicBezTo>
                  <a:cubicBezTo>
                    <a:pt x="2861" y="1419"/>
                    <a:pt x="2861" y="1419"/>
                    <a:pt x="2861" y="1419"/>
                  </a:cubicBezTo>
                  <a:cubicBezTo>
                    <a:pt x="2861" y="1419"/>
                    <a:pt x="2865" y="1406"/>
                    <a:pt x="2854" y="1403"/>
                  </a:cubicBezTo>
                  <a:cubicBezTo>
                    <a:pt x="2843" y="1400"/>
                    <a:pt x="2849" y="1420"/>
                    <a:pt x="2836" y="1420"/>
                  </a:cubicBezTo>
                  <a:cubicBezTo>
                    <a:pt x="2823" y="1420"/>
                    <a:pt x="2833" y="1389"/>
                    <a:pt x="2833" y="1389"/>
                  </a:cubicBezTo>
                  <a:cubicBezTo>
                    <a:pt x="2833" y="1389"/>
                    <a:pt x="2827" y="1383"/>
                    <a:pt x="2825" y="1374"/>
                  </a:cubicBezTo>
                  <a:cubicBezTo>
                    <a:pt x="2823" y="1365"/>
                    <a:pt x="2847" y="1365"/>
                    <a:pt x="2849" y="1359"/>
                  </a:cubicBezTo>
                  <a:cubicBezTo>
                    <a:pt x="2851" y="1353"/>
                    <a:pt x="2829" y="1362"/>
                    <a:pt x="2825" y="1353"/>
                  </a:cubicBezTo>
                  <a:cubicBezTo>
                    <a:pt x="2824" y="1351"/>
                    <a:pt x="2854" y="1320"/>
                    <a:pt x="2864" y="1316"/>
                  </a:cubicBezTo>
                  <a:cubicBezTo>
                    <a:pt x="2874" y="1312"/>
                    <a:pt x="2873" y="1319"/>
                    <a:pt x="2877" y="1320"/>
                  </a:cubicBezTo>
                  <a:cubicBezTo>
                    <a:pt x="2881" y="1321"/>
                    <a:pt x="2892" y="1318"/>
                    <a:pt x="2900" y="1335"/>
                  </a:cubicBezTo>
                  <a:cubicBezTo>
                    <a:pt x="2908" y="1352"/>
                    <a:pt x="2887" y="1368"/>
                    <a:pt x="2887" y="1368"/>
                  </a:cubicBezTo>
                  <a:close/>
                  <a:moveTo>
                    <a:pt x="2973" y="1693"/>
                  </a:moveTo>
                  <a:cubicBezTo>
                    <a:pt x="2964" y="1692"/>
                    <a:pt x="2988" y="1675"/>
                    <a:pt x="2988" y="1675"/>
                  </a:cubicBezTo>
                  <a:cubicBezTo>
                    <a:pt x="2988" y="1675"/>
                    <a:pt x="2978" y="1679"/>
                    <a:pt x="2959" y="1680"/>
                  </a:cubicBezTo>
                  <a:cubicBezTo>
                    <a:pt x="2940" y="1681"/>
                    <a:pt x="2938" y="1693"/>
                    <a:pt x="2921" y="1687"/>
                  </a:cubicBezTo>
                  <a:cubicBezTo>
                    <a:pt x="2904" y="1681"/>
                    <a:pt x="2997" y="1648"/>
                    <a:pt x="3009" y="1640"/>
                  </a:cubicBezTo>
                  <a:cubicBezTo>
                    <a:pt x="3021" y="1632"/>
                    <a:pt x="3036" y="1629"/>
                    <a:pt x="3055" y="1625"/>
                  </a:cubicBezTo>
                  <a:cubicBezTo>
                    <a:pt x="3060" y="1624"/>
                    <a:pt x="3064" y="1622"/>
                    <a:pt x="3068" y="1619"/>
                  </a:cubicBezTo>
                  <a:cubicBezTo>
                    <a:pt x="3080" y="1611"/>
                    <a:pt x="3087" y="1598"/>
                    <a:pt x="3088" y="1595"/>
                  </a:cubicBezTo>
                  <a:cubicBezTo>
                    <a:pt x="3089" y="1591"/>
                    <a:pt x="3108" y="1599"/>
                    <a:pt x="3108" y="1599"/>
                  </a:cubicBezTo>
                  <a:cubicBezTo>
                    <a:pt x="3116" y="1593"/>
                    <a:pt x="3116" y="1593"/>
                    <a:pt x="3116" y="1593"/>
                  </a:cubicBezTo>
                  <a:cubicBezTo>
                    <a:pt x="3116" y="1593"/>
                    <a:pt x="3123" y="1581"/>
                    <a:pt x="3124" y="1578"/>
                  </a:cubicBezTo>
                  <a:cubicBezTo>
                    <a:pt x="3125" y="1575"/>
                    <a:pt x="3133" y="1588"/>
                    <a:pt x="3133" y="1588"/>
                  </a:cubicBezTo>
                  <a:cubicBezTo>
                    <a:pt x="3150" y="1585"/>
                    <a:pt x="3150" y="1585"/>
                    <a:pt x="3150" y="1585"/>
                  </a:cubicBezTo>
                  <a:cubicBezTo>
                    <a:pt x="3150" y="1585"/>
                    <a:pt x="3141" y="1575"/>
                    <a:pt x="3150" y="1568"/>
                  </a:cubicBezTo>
                  <a:cubicBezTo>
                    <a:pt x="3159" y="1561"/>
                    <a:pt x="3168" y="1576"/>
                    <a:pt x="3168" y="1576"/>
                  </a:cubicBezTo>
                  <a:cubicBezTo>
                    <a:pt x="3186" y="1576"/>
                    <a:pt x="3186" y="1576"/>
                    <a:pt x="3186" y="1576"/>
                  </a:cubicBezTo>
                  <a:cubicBezTo>
                    <a:pt x="3190" y="1580"/>
                    <a:pt x="3190" y="1580"/>
                    <a:pt x="3190" y="1580"/>
                  </a:cubicBezTo>
                  <a:cubicBezTo>
                    <a:pt x="3190" y="1580"/>
                    <a:pt x="3210" y="1581"/>
                    <a:pt x="3215" y="1586"/>
                  </a:cubicBezTo>
                  <a:cubicBezTo>
                    <a:pt x="3220" y="1591"/>
                    <a:pt x="3209" y="1617"/>
                    <a:pt x="3209" y="1617"/>
                  </a:cubicBezTo>
                  <a:cubicBezTo>
                    <a:pt x="3215" y="1624"/>
                    <a:pt x="3215" y="1624"/>
                    <a:pt x="3215" y="1624"/>
                  </a:cubicBezTo>
                  <a:cubicBezTo>
                    <a:pt x="3209" y="1639"/>
                    <a:pt x="3209" y="1639"/>
                    <a:pt x="3209" y="1639"/>
                  </a:cubicBezTo>
                  <a:cubicBezTo>
                    <a:pt x="3209" y="1639"/>
                    <a:pt x="3248" y="1616"/>
                    <a:pt x="3259" y="1623"/>
                  </a:cubicBezTo>
                  <a:cubicBezTo>
                    <a:pt x="3270" y="1630"/>
                    <a:pt x="3242" y="1640"/>
                    <a:pt x="3241" y="1644"/>
                  </a:cubicBezTo>
                  <a:cubicBezTo>
                    <a:pt x="3240" y="1648"/>
                    <a:pt x="3255" y="1651"/>
                    <a:pt x="3255" y="1656"/>
                  </a:cubicBezTo>
                  <a:cubicBezTo>
                    <a:pt x="3255" y="1661"/>
                    <a:pt x="3239" y="1667"/>
                    <a:pt x="3239" y="1672"/>
                  </a:cubicBezTo>
                  <a:cubicBezTo>
                    <a:pt x="3239" y="1677"/>
                    <a:pt x="3252" y="1677"/>
                    <a:pt x="3249" y="1684"/>
                  </a:cubicBezTo>
                  <a:cubicBezTo>
                    <a:pt x="3246" y="1691"/>
                    <a:pt x="3240" y="1692"/>
                    <a:pt x="3240" y="1692"/>
                  </a:cubicBezTo>
                  <a:cubicBezTo>
                    <a:pt x="3238" y="1698"/>
                    <a:pt x="3238" y="1698"/>
                    <a:pt x="3238" y="1698"/>
                  </a:cubicBezTo>
                  <a:cubicBezTo>
                    <a:pt x="3236" y="1706"/>
                    <a:pt x="3236" y="1706"/>
                    <a:pt x="3236" y="1706"/>
                  </a:cubicBezTo>
                  <a:cubicBezTo>
                    <a:pt x="3220" y="1700"/>
                    <a:pt x="3220" y="1700"/>
                    <a:pt x="3220" y="1700"/>
                  </a:cubicBezTo>
                  <a:cubicBezTo>
                    <a:pt x="3219" y="1686"/>
                    <a:pt x="3219" y="1686"/>
                    <a:pt x="3219" y="1686"/>
                  </a:cubicBezTo>
                  <a:cubicBezTo>
                    <a:pt x="3210" y="1688"/>
                    <a:pt x="3210" y="1688"/>
                    <a:pt x="3210" y="1688"/>
                  </a:cubicBezTo>
                  <a:cubicBezTo>
                    <a:pt x="3199" y="1693"/>
                    <a:pt x="3199" y="1693"/>
                    <a:pt x="3199" y="1693"/>
                  </a:cubicBezTo>
                  <a:cubicBezTo>
                    <a:pt x="3163" y="1690"/>
                    <a:pt x="3163" y="1690"/>
                    <a:pt x="3163" y="1690"/>
                  </a:cubicBezTo>
                  <a:cubicBezTo>
                    <a:pt x="3163" y="1690"/>
                    <a:pt x="3150" y="1701"/>
                    <a:pt x="3129" y="1699"/>
                  </a:cubicBezTo>
                  <a:cubicBezTo>
                    <a:pt x="3108" y="1697"/>
                    <a:pt x="3113" y="1683"/>
                    <a:pt x="3109" y="1678"/>
                  </a:cubicBezTo>
                  <a:cubicBezTo>
                    <a:pt x="3105" y="1673"/>
                    <a:pt x="3085" y="1684"/>
                    <a:pt x="3082" y="1675"/>
                  </a:cubicBezTo>
                  <a:cubicBezTo>
                    <a:pt x="3119" y="1654"/>
                    <a:pt x="3119" y="1654"/>
                    <a:pt x="3119" y="1654"/>
                  </a:cubicBezTo>
                  <a:cubicBezTo>
                    <a:pt x="3119" y="1654"/>
                    <a:pt x="3114" y="1649"/>
                    <a:pt x="3107" y="1649"/>
                  </a:cubicBezTo>
                  <a:cubicBezTo>
                    <a:pt x="3100" y="1649"/>
                    <a:pt x="3086" y="1661"/>
                    <a:pt x="3082" y="1662"/>
                  </a:cubicBezTo>
                  <a:cubicBezTo>
                    <a:pt x="3078" y="1663"/>
                    <a:pt x="3056" y="1676"/>
                    <a:pt x="3042" y="1681"/>
                  </a:cubicBezTo>
                  <a:cubicBezTo>
                    <a:pt x="3028" y="1686"/>
                    <a:pt x="3012" y="1683"/>
                    <a:pt x="3012" y="1683"/>
                  </a:cubicBezTo>
                  <a:cubicBezTo>
                    <a:pt x="3006" y="1692"/>
                    <a:pt x="3006" y="1692"/>
                    <a:pt x="3006" y="1692"/>
                  </a:cubicBezTo>
                  <a:cubicBezTo>
                    <a:pt x="3006" y="1692"/>
                    <a:pt x="2982" y="1694"/>
                    <a:pt x="2973" y="1693"/>
                  </a:cubicBezTo>
                  <a:close/>
                  <a:moveTo>
                    <a:pt x="3153" y="1791"/>
                  </a:moveTo>
                  <a:cubicBezTo>
                    <a:pt x="3139" y="1791"/>
                    <a:pt x="3159" y="1774"/>
                    <a:pt x="3152" y="1771"/>
                  </a:cubicBezTo>
                  <a:cubicBezTo>
                    <a:pt x="3145" y="1768"/>
                    <a:pt x="3135" y="1781"/>
                    <a:pt x="3135" y="1781"/>
                  </a:cubicBezTo>
                  <a:cubicBezTo>
                    <a:pt x="3130" y="1783"/>
                    <a:pt x="3130" y="1783"/>
                    <a:pt x="3130" y="1783"/>
                  </a:cubicBezTo>
                  <a:cubicBezTo>
                    <a:pt x="3126" y="1794"/>
                    <a:pt x="3126" y="1794"/>
                    <a:pt x="3126" y="1794"/>
                  </a:cubicBezTo>
                  <a:cubicBezTo>
                    <a:pt x="3115" y="1790"/>
                    <a:pt x="3115" y="1790"/>
                    <a:pt x="3115" y="1790"/>
                  </a:cubicBezTo>
                  <a:cubicBezTo>
                    <a:pt x="3115" y="1790"/>
                    <a:pt x="3115" y="1801"/>
                    <a:pt x="3112" y="1808"/>
                  </a:cubicBezTo>
                  <a:cubicBezTo>
                    <a:pt x="3109" y="1815"/>
                    <a:pt x="3099" y="1818"/>
                    <a:pt x="3094" y="1823"/>
                  </a:cubicBezTo>
                  <a:cubicBezTo>
                    <a:pt x="3089" y="1828"/>
                    <a:pt x="3095" y="1836"/>
                    <a:pt x="3095" y="1836"/>
                  </a:cubicBezTo>
                  <a:cubicBezTo>
                    <a:pt x="3095" y="1836"/>
                    <a:pt x="3091" y="1836"/>
                    <a:pt x="3078" y="1850"/>
                  </a:cubicBezTo>
                  <a:cubicBezTo>
                    <a:pt x="3065" y="1864"/>
                    <a:pt x="3083" y="1864"/>
                    <a:pt x="3083" y="1872"/>
                  </a:cubicBezTo>
                  <a:cubicBezTo>
                    <a:pt x="3083" y="1880"/>
                    <a:pt x="3076" y="1881"/>
                    <a:pt x="3076" y="1881"/>
                  </a:cubicBezTo>
                  <a:cubicBezTo>
                    <a:pt x="3076" y="1881"/>
                    <a:pt x="3084" y="1885"/>
                    <a:pt x="3061" y="1917"/>
                  </a:cubicBezTo>
                  <a:cubicBezTo>
                    <a:pt x="3038" y="1949"/>
                    <a:pt x="2993" y="1959"/>
                    <a:pt x="2993" y="1959"/>
                  </a:cubicBezTo>
                  <a:cubicBezTo>
                    <a:pt x="2996" y="1939"/>
                    <a:pt x="2996" y="1939"/>
                    <a:pt x="2996" y="1939"/>
                  </a:cubicBezTo>
                  <a:cubicBezTo>
                    <a:pt x="2996" y="1939"/>
                    <a:pt x="2992" y="1932"/>
                    <a:pt x="2990" y="1928"/>
                  </a:cubicBezTo>
                  <a:cubicBezTo>
                    <a:pt x="2988" y="1924"/>
                    <a:pt x="3005" y="1904"/>
                    <a:pt x="3007" y="1897"/>
                  </a:cubicBezTo>
                  <a:cubicBezTo>
                    <a:pt x="3009" y="1890"/>
                    <a:pt x="3003" y="1889"/>
                    <a:pt x="3005" y="1877"/>
                  </a:cubicBezTo>
                  <a:cubicBezTo>
                    <a:pt x="3007" y="1865"/>
                    <a:pt x="3029" y="1846"/>
                    <a:pt x="3029" y="1846"/>
                  </a:cubicBezTo>
                  <a:cubicBezTo>
                    <a:pt x="3029" y="1837"/>
                    <a:pt x="3029" y="1837"/>
                    <a:pt x="3029" y="1837"/>
                  </a:cubicBezTo>
                  <a:cubicBezTo>
                    <a:pt x="3029" y="1837"/>
                    <a:pt x="3050" y="1822"/>
                    <a:pt x="3053" y="1816"/>
                  </a:cubicBezTo>
                  <a:cubicBezTo>
                    <a:pt x="3056" y="1810"/>
                    <a:pt x="3088" y="1779"/>
                    <a:pt x="3088" y="1779"/>
                  </a:cubicBezTo>
                  <a:cubicBezTo>
                    <a:pt x="3067" y="1785"/>
                    <a:pt x="3067" y="1785"/>
                    <a:pt x="3067" y="1785"/>
                  </a:cubicBezTo>
                  <a:cubicBezTo>
                    <a:pt x="3067" y="1785"/>
                    <a:pt x="3044" y="1804"/>
                    <a:pt x="3040" y="1799"/>
                  </a:cubicBezTo>
                  <a:cubicBezTo>
                    <a:pt x="3036" y="1794"/>
                    <a:pt x="3076" y="1770"/>
                    <a:pt x="3081" y="1762"/>
                  </a:cubicBezTo>
                  <a:cubicBezTo>
                    <a:pt x="3086" y="1754"/>
                    <a:pt x="3114" y="1733"/>
                    <a:pt x="3114" y="1733"/>
                  </a:cubicBezTo>
                  <a:cubicBezTo>
                    <a:pt x="3119" y="1739"/>
                    <a:pt x="3119" y="1739"/>
                    <a:pt x="3119" y="1739"/>
                  </a:cubicBezTo>
                  <a:cubicBezTo>
                    <a:pt x="3129" y="1733"/>
                    <a:pt x="3129" y="1733"/>
                    <a:pt x="3129" y="1733"/>
                  </a:cubicBezTo>
                  <a:cubicBezTo>
                    <a:pt x="3129" y="1733"/>
                    <a:pt x="3124" y="1742"/>
                    <a:pt x="3134" y="1741"/>
                  </a:cubicBezTo>
                  <a:cubicBezTo>
                    <a:pt x="3144" y="1740"/>
                    <a:pt x="3141" y="1726"/>
                    <a:pt x="3141" y="1726"/>
                  </a:cubicBezTo>
                  <a:cubicBezTo>
                    <a:pt x="3157" y="1731"/>
                    <a:pt x="3157" y="1731"/>
                    <a:pt x="3157" y="1731"/>
                  </a:cubicBezTo>
                  <a:cubicBezTo>
                    <a:pt x="3157" y="1731"/>
                    <a:pt x="3179" y="1720"/>
                    <a:pt x="3189" y="1723"/>
                  </a:cubicBezTo>
                  <a:cubicBezTo>
                    <a:pt x="3199" y="1726"/>
                    <a:pt x="3204" y="1738"/>
                    <a:pt x="3204" y="1738"/>
                  </a:cubicBezTo>
                  <a:cubicBezTo>
                    <a:pt x="3187" y="1744"/>
                    <a:pt x="3187" y="1744"/>
                    <a:pt x="3187" y="1744"/>
                  </a:cubicBezTo>
                  <a:cubicBezTo>
                    <a:pt x="3189" y="1761"/>
                    <a:pt x="3189" y="1761"/>
                    <a:pt x="3189" y="1761"/>
                  </a:cubicBezTo>
                  <a:cubicBezTo>
                    <a:pt x="3189" y="1761"/>
                    <a:pt x="3177" y="1759"/>
                    <a:pt x="3170" y="1759"/>
                  </a:cubicBezTo>
                  <a:cubicBezTo>
                    <a:pt x="3163" y="1759"/>
                    <a:pt x="3166" y="1776"/>
                    <a:pt x="3166" y="1776"/>
                  </a:cubicBezTo>
                  <a:cubicBezTo>
                    <a:pt x="3166" y="1776"/>
                    <a:pt x="3167" y="1791"/>
                    <a:pt x="3153" y="1791"/>
                  </a:cubicBezTo>
                  <a:close/>
                  <a:moveTo>
                    <a:pt x="3303" y="1940"/>
                  </a:moveTo>
                  <a:cubicBezTo>
                    <a:pt x="3295" y="1943"/>
                    <a:pt x="3287" y="1946"/>
                    <a:pt x="3267" y="1951"/>
                  </a:cubicBezTo>
                  <a:cubicBezTo>
                    <a:pt x="3247" y="1956"/>
                    <a:pt x="3239" y="1962"/>
                    <a:pt x="3232" y="1965"/>
                  </a:cubicBezTo>
                  <a:cubicBezTo>
                    <a:pt x="3225" y="1968"/>
                    <a:pt x="3213" y="1966"/>
                    <a:pt x="3213" y="1966"/>
                  </a:cubicBezTo>
                  <a:cubicBezTo>
                    <a:pt x="3213" y="1966"/>
                    <a:pt x="3213" y="1971"/>
                    <a:pt x="3201" y="1972"/>
                  </a:cubicBezTo>
                  <a:cubicBezTo>
                    <a:pt x="3189" y="1973"/>
                    <a:pt x="3188" y="1962"/>
                    <a:pt x="3188" y="1962"/>
                  </a:cubicBezTo>
                  <a:cubicBezTo>
                    <a:pt x="3188" y="1962"/>
                    <a:pt x="3166" y="1959"/>
                    <a:pt x="3166" y="1952"/>
                  </a:cubicBezTo>
                  <a:cubicBezTo>
                    <a:pt x="3166" y="1952"/>
                    <a:pt x="3179" y="1946"/>
                    <a:pt x="3190" y="1941"/>
                  </a:cubicBezTo>
                  <a:cubicBezTo>
                    <a:pt x="3198" y="1937"/>
                    <a:pt x="3205" y="1934"/>
                    <a:pt x="3206" y="1934"/>
                  </a:cubicBezTo>
                  <a:cubicBezTo>
                    <a:pt x="3209" y="1934"/>
                    <a:pt x="3213" y="1939"/>
                    <a:pt x="3213" y="1939"/>
                  </a:cubicBezTo>
                  <a:cubicBezTo>
                    <a:pt x="3213" y="1939"/>
                    <a:pt x="3228" y="1925"/>
                    <a:pt x="3236" y="1923"/>
                  </a:cubicBezTo>
                  <a:cubicBezTo>
                    <a:pt x="3244" y="1921"/>
                    <a:pt x="3252" y="1924"/>
                    <a:pt x="3252" y="1924"/>
                  </a:cubicBezTo>
                  <a:cubicBezTo>
                    <a:pt x="3252" y="1924"/>
                    <a:pt x="3257" y="1903"/>
                    <a:pt x="3282" y="1902"/>
                  </a:cubicBezTo>
                  <a:cubicBezTo>
                    <a:pt x="3307" y="1901"/>
                    <a:pt x="3324" y="1908"/>
                    <a:pt x="3324" y="1908"/>
                  </a:cubicBezTo>
                  <a:cubicBezTo>
                    <a:pt x="3340" y="1894"/>
                    <a:pt x="3340" y="1894"/>
                    <a:pt x="3340" y="1894"/>
                  </a:cubicBezTo>
                  <a:cubicBezTo>
                    <a:pt x="3382" y="1896"/>
                    <a:pt x="3382" y="1896"/>
                    <a:pt x="3382" y="1896"/>
                  </a:cubicBezTo>
                  <a:cubicBezTo>
                    <a:pt x="3391" y="1896"/>
                    <a:pt x="3391" y="1896"/>
                    <a:pt x="3391" y="1896"/>
                  </a:cubicBezTo>
                  <a:cubicBezTo>
                    <a:pt x="3391" y="1896"/>
                    <a:pt x="3311" y="1937"/>
                    <a:pt x="3303" y="1940"/>
                  </a:cubicBezTo>
                  <a:close/>
                  <a:moveTo>
                    <a:pt x="3523" y="1844"/>
                  </a:moveTo>
                  <a:cubicBezTo>
                    <a:pt x="3516" y="1850"/>
                    <a:pt x="3516" y="1860"/>
                    <a:pt x="3516" y="1860"/>
                  </a:cubicBezTo>
                  <a:cubicBezTo>
                    <a:pt x="3504" y="1859"/>
                    <a:pt x="3504" y="1859"/>
                    <a:pt x="3504" y="1859"/>
                  </a:cubicBezTo>
                  <a:cubicBezTo>
                    <a:pt x="3504" y="1859"/>
                    <a:pt x="3504" y="1863"/>
                    <a:pt x="3492" y="1868"/>
                  </a:cubicBezTo>
                  <a:cubicBezTo>
                    <a:pt x="3480" y="1873"/>
                    <a:pt x="3474" y="1863"/>
                    <a:pt x="3474" y="1863"/>
                  </a:cubicBezTo>
                  <a:cubicBezTo>
                    <a:pt x="3474" y="1863"/>
                    <a:pt x="3469" y="1871"/>
                    <a:pt x="3456" y="1872"/>
                  </a:cubicBezTo>
                  <a:cubicBezTo>
                    <a:pt x="3443" y="1873"/>
                    <a:pt x="3439" y="1863"/>
                    <a:pt x="3430" y="1862"/>
                  </a:cubicBezTo>
                  <a:cubicBezTo>
                    <a:pt x="3421" y="1861"/>
                    <a:pt x="3414" y="1869"/>
                    <a:pt x="3393" y="1874"/>
                  </a:cubicBezTo>
                  <a:cubicBezTo>
                    <a:pt x="3392" y="1874"/>
                    <a:pt x="3390" y="1875"/>
                    <a:pt x="3389" y="1875"/>
                  </a:cubicBezTo>
                  <a:cubicBezTo>
                    <a:pt x="3371" y="1879"/>
                    <a:pt x="3365" y="1878"/>
                    <a:pt x="3364" y="1871"/>
                  </a:cubicBezTo>
                  <a:cubicBezTo>
                    <a:pt x="3363" y="1861"/>
                    <a:pt x="3397" y="1839"/>
                    <a:pt x="3410" y="1839"/>
                  </a:cubicBezTo>
                  <a:cubicBezTo>
                    <a:pt x="3423" y="1839"/>
                    <a:pt x="3442" y="1834"/>
                    <a:pt x="3446" y="1834"/>
                  </a:cubicBezTo>
                  <a:cubicBezTo>
                    <a:pt x="3450" y="1834"/>
                    <a:pt x="3467" y="1828"/>
                    <a:pt x="3467" y="1828"/>
                  </a:cubicBezTo>
                  <a:cubicBezTo>
                    <a:pt x="3467" y="1828"/>
                    <a:pt x="3494" y="1838"/>
                    <a:pt x="3498" y="1838"/>
                  </a:cubicBezTo>
                  <a:cubicBezTo>
                    <a:pt x="3502" y="1838"/>
                    <a:pt x="3502" y="1822"/>
                    <a:pt x="3502" y="1822"/>
                  </a:cubicBezTo>
                  <a:cubicBezTo>
                    <a:pt x="3502" y="1822"/>
                    <a:pt x="3509" y="1813"/>
                    <a:pt x="3519" y="1816"/>
                  </a:cubicBezTo>
                  <a:cubicBezTo>
                    <a:pt x="3522" y="1817"/>
                    <a:pt x="3524" y="1818"/>
                    <a:pt x="3525" y="1819"/>
                  </a:cubicBezTo>
                  <a:cubicBezTo>
                    <a:pt x="3530" y="1824"/>
                    <a:pt x="3531" y="1830"/>
                    <a:pt x="3531" y="1830"/>
                  </a:cubicBezTo>
                  <a:cubicBezTo>
                    <a:pt x="3531" y="1830"/>
                    <a:pt x="3530" y="1838"/>
                    <a:pt x="3523" y="1844"/>
                  </a:cubicBezTo>
                  <a:close/>
                  <a:moveTo>
                    <a:pt x="4465" y="885"/>
                  </a:moveTo>
                  <a:cubicBezTo>
                    <a:pt x="4445" y="889"/>
                    <a:pt x="4445" y="889"/>
                    <a:pt x="4445" y="889"/>
                  </a:cubicBezTo>
                  <a:cubicBezTo>
                    <a:pt x="4442" y="898"/>
                    <a:pt x="4442" y="898"/>
                    <a:pt x="4442" y="898"/>
                  </a:cubicBezTo>
                  <a:cubicBezTo>
                    <a:pt x="4465" y="895"/>
                    <a:pt x="4465" y="895"/>
                    <a:pt x="4465" y="895"/>
                  </a:cubicBezTo>
                  <a:lnTo>
                    <a:pt x="4465" y="885"/>
                  </a:lnTo>
                  <a:close/>
                  <a:moveTo>
                    <a:pt x="4282" y="982"/>
                  </a:moveTo>
                  <a:cubicBezTo>
                    <a:pt x="4259" y="984"/>
                    <a:pt x="4259" y="984"/>
                    <a:pt x="4259" y="984"/>
                  </a:cubicBezTo>
                  <a:cubicBezTo>
                    <a:pt x="4283" y="1000"/>
                    <a:pt x="4283" y="1000"/>
                    <a:pt x="4283" y="1000"/>
                  </a:cubicBezTo>
                  <a:cubicBezTo>
                    <a:pt x="4302" y="991"/>
                    <a:pt x="4282" y="982"/>
                    <a:pt x="4282" y="982"/>
                  </a:cubicBezTo>
                  <a:close/>
                  <a:moveTo>
                    <a:pt x="4425" y="942"/>
                  </a:moveTo>
                  <a:cubicBezTo>
                    <a:pt x="4435" y="934"/>
                    <a:pt x="4428" y="931"/>
                    <a:pt x="4428" y="931"/>
                  </a:cubicBezTo>
                  <a:cubicBezTo>
                    <a:pt x="4428" y="931"/>
                    <a:pt x="4406" y="926"/>
                    <a:pt x="4403" y="935"/>
                  </a:cubicBezTo>
                  <a:cubicBezTo>
                    <a:pt x="4403" y="935"/>
                    <a:pt x="4414" y="949"/>
                    <a:pt x="4425" y="942"/>
                  </a:cubicBezTo>
                  <a:close/>
                  <a:moveTo>
                    <a:pt x="4654" y="678"/>
                  </a:moveTo>
                  <a:cubicBezTo>
                    <a:pt x="4649" y="682"/>
                    <a:pt x="4637" y="673"/>
                    <a:pt x="4637" y="673"/>
                  </a:cubicBezTo>
                  <a:cubicBezTo>
                    <a:pt x="4615" y="686"/>
                    <a:pt x="4615" y="686"/>
                    <a:pt x="4615" y="686"/>
                  </a:cubicBezTo>
                  <a:cubicBezTo>
                    <a:pt x="4617" y="669"/>
                    <a:pt x="4617" y="669"/>
                    <a:pt x="4617" y="669"/>
                  </a:cubicBezTo>
                  <a:cubicBezTo>
                    <a:pt x="4589" y="669"/>
                    <a:pt x="4589" y="669"/>
                    <a:pt x="4589" y="669"/>
                  </a:cubicBezTo>
                  <a:cubicBezTo>
                    <a:pt x="4589" y="669"/>
                    <a:pt x="4621" y="659"/>
                    <a:pt x="4615" y="649"/>
                  </a:cubicBezTo>
                  <a:cubicBezTo>
                    <a:pt x="4610" y="638"/>
                    <a:pt x="4561" y="637"/>
                    <a:pt x="4561" y="637"/>
                  </a:cubicBezTo>
                  <a:cubicBezTo>
                    <a:pt x="4555" y="626"/>
                    <a:pt x="4555" y="626"/>
                    <a:pt x="4555" y="626"/>
                  </a:cubicBezTo>
                  <a:cubicBezTo>
                    <a:pt x="4523" y="625"/>
                    <a:pt x="4523" y="625"/>
                    <a:pt x="4523" y="625"/>
                  </a:cubicBezTo>
                  <a:cubicBezTo>
                    <a:pt x="4479" y="594"/>
                    <a:pt x="4479" y="594"/>
                    <a:pt x="4479" y="594"/>
                  </a:cubicBezTo>
                  <a:cubicBezTo>
                    <a:pt x="4526" y="591"/>
                    <a:pt x="4526" y="591"/>
                    <a:pt x="4526" y="591"/>
                  </a:cubicBezTo>
                  <a:cubicBezTo>
                    <a:pt x="4506" y="577"/>
                    <a:pt x="4506" y="577"/>
                    <a:pt x="4506" y="577"/>
                  </a:cubicBezTo>
                  <a:cubicBezTo>
                    <a:pt x="4506" y="577"/>
                    <a:pt x="4519" y="573"/>
                    <a:pt x="4523" y="573"/>
                  </a:cubicBezTo>
                  <a:cubicBezTo>
                    <a:pt x="4527" y="573"/>
                    <a:pt x="4579" y="585"/>
                    <a:pt x="4573" y="571"/>
                  </a:cubicBezTo>
                  <a:cubicBezTo>
                    <a:pt x="4566" y="558"/>
                    <a:pt x="4511" y="561"/>
                    <a:pt x="4511" y="561"/>
                  </a:cubicBezTo>
                  <a:cubicBezTo>
                    <a:pt x="4493" y="559"/>
                    <a:pt x="4493" y="559"/>
                    <a:pt x="4493" y="559"/>
                  </a:cubicBezTo>
                  <a:cubicBezTo>
                    <a:pt x="4493" y="559"/>
                    <a:pt x="4570" y="557"/>
                    <a:pt x="4573" y="547"/>
                  </a:cubicBezTo>
                  <a:cubicBezTo>
                    <a:pt x="4575" y="538"/>
                    <a:pt x="4551" y="538"/>
                    <a:pt x="4551" y="538"/>
                  </a:cubicBezTo>
                  <a:cubicBezTo>
                    <a:pt x="4482" y="549"/>
                    <a:pt x="4482" y="549"/>
                    <a:pt x="4482" y="549"/>
                  </a:cubicBezTo>
                  <a:cubicBezTo>
                    <a:pt x="4522" y="525"/>
                    <a:pt x="4522" y="525"/>
                    <a:pt x="4522" y="525"/>
                  </a:cubicBezTo>
                  <a:cubicBezTo>
                    <a:pt x="4522" y="525"/>
                    <a:pt x="4575" y="531"/>
                    <a:pt x="4559" y="517"/>
                  </a:cubicBezTo>
                  <a:cubicBezTo>
                    <a:pt x="4543" y="502"/>
                    <a:pt x="4517" y="502"/>
                    <a:pt x="4517" y="502"/>
                  </a:cubicBezTo>
                  <a:cubicBezTo>
                    <a:pt x="4491" y="517"/>
                    <a:pt x="4491" y="517"/>
                    <a:pt x="4491" y="517"/>
                  </a:cubicBezTo>
                  <a:cubicBezTo>
                    <a:pt x="4481" y="513"/>
                    <a:pt x="4481" y="513"/>
                    <a:pt x="4481" y="513"/>
                  </a:cubicBezTo>
                  <a:cubicBezTo>
                    <a:pt x="4453" y="533"/>
                    <a:pt x="4453" y="533"/>
                    <a:pt x="4453" y="533"/>
                  </a:cubicBezTo>
                  <a:cubicBezTo>
                    <a:pt x="4455" y="518"/>
                    <a:pt x="4455" y="518"/>
                    <a:pt x="4455" y="518"/>
                  </a:cubicBezTo>
                  <a:cubicBezTo>
                    <a:pt x="4441" y="530"/>
                    <a:pt x="4441" y="530"/>
                    <a:pt x="4441" y="530"/>
                  </a:cubicBezTo>
                  <a:cubicBezTo>
                    <a:pt x="4455" y="510"/>
                    <a:pt x="4455" y="510"/>
                    <a:pt x="4455" y="510"/>
                  </a:cubicBezTo>
                  <a:cubicBezTo>
                    <a:pt x="4455" y="510"/>
                    <a:pt x="4475" y="515"/>
                    <a:pt x="4485" y="506"/>
                  </a:cubicBezTo>
                  <a:cubicBezTo>
                    <a:pt x="4494" y="497"/>
                    <a:pt x="4494" y="483"/>
                    <a:pt x="4487" y="485"/>
                  </a:cubicBezTo>
                  <a:cubicBezTo>
                    <a:pt x="4481" y="486"/>
                    <a:pt x="4473" y="498"/>
                    <a:pt x="4473" y="498"/>
                  </a:cubicBezTo>
                  <a:cubicBezTo>
                    <a:pt x="4449" y="499"/>
                    <a:pt x="4449" y="499"/>
                    <a:pt x="4449" y="499"/>
                  </a:cubicBezTo>
                  <a:cubicBezTo>
                    <a:pt x="4434" y="506"/>
                    <a:pt x="4434" y="506"/>
                    <a:pt x="4434" y="506"/>
                  </a:cubicBezTo>
                  <a:cubicBezTo>
                    <a:pt x="4450" y="487"/>
                    <a:pt x="4450" y="487"/>
                    <a:pt x="4450" y="487"/>
                  </a:cubicBezTo>
                  <a:cubicBezTo>
                    <a:pt x="4470" y="487"/>
                    <a:pt x="4470" y="487"/>
                    <a:pt x="4470" y="487"/>
                  </a:cubicBezTo>
                  <a:cubicBezTo>
                    <a:pt x="4470" y="487"/>
                    <a:pt x="4494" y="478"/>
                    <a:pt x="4481" y="470"/>
                  </a:cubicBezTo>
                  <a:cubicBezTo>
                    <a:pt x="4467" y="462"/>
                    <a:pt x="4423" y="482"/>
                    <a:pt x="4423" y="482"/>
                  </a:cubicBezTo>
                  <a:cubicBezTo>
                    <a:pt x="4415" y="473"/>
                    <a:pt x="4415" y="473"/>
                    <a:pt x="4415" y="473"/>
                  </a:cubicBezTo>
                  <a:cubicBezTo>
                    <a:pt x="4399" y="485"/>
                    <a:pt x="4399" y="485"/>
                    <a:pt x="4399" y="485"/>
                  </a:cubicBezTo>
                  <a:cubicBezTo>
                    <a:pt x="4414" y="465"/>
                    <a:pt x="4414" y="465"/>
                    <a:pt x="4414" y="465"/>
                  </a:cubicBezTo>
                  <a:cubicBezTo>
                    <a:pt x="4377" y="478"/>
                    <a:pt x="4377" y="478"/>
                    <a:pt x="4377" y="478"/>
                  </a:cubicBezTo>
                  <a:cubicBezTo>
                    <a:pt x="4377" y="463"/>
                    <a:pt x="4377" y="463"/>
                    <a:pt x="4377" y="463"/>
                  </a:cubicBezTo>
                  <a:cubicBezTo>
                    <a:pt x="4377" y="463"/>
                    <a:pt x="4413" y="454"/>
                    <a:pt x="4413" y="450"/>
                  </a:cubicBezTo>
                  <a:cubicBezTo>
                    <a:pt x="4413" y="446"/>
                    <a:pt x="4363" y="455"/>
                    <a:pt x="4363" y="455"/>
                  </a:cubicBezTo>
                  <a:cubicBezTo>
                    <a:pt x="4362" y="447"/>
                    <a:pt x="4362" y="447"/>
                    <a:pt x="4362" y="447"/>
                  </a:cubicBezTo>
                  <a:cubicBezTo>
                    <a:pt x="4362" y="447"/>
                    <a:pt x="4410" y="437"/>
                    <a:pt x="4405" y="430"/>
                  </a:cubicBezTo>
                  <a:cubicBezTo>
                    <a:pt x="4399" y="423"/>
                    <a:pt x="4334" y="422"/>
                    <a:pt x="4326" y="419"/>
                  </a:cubicBezTo>
                  <a:cubicBezTo>
                    <a:pt x="4318" y="417"/>
                    <a:pt x="4302" y="419"/>
                    <a:pt x="4301" y="423"/>
                  </a:cubicBezTo>
                  <a:cubicBezTo>
                    <a:pt x="4299" y="427"/>
                    <a:pt x="4310" y="441"/>
                    <a:pt x="4310" y="441"/>
                  </a:cubicBezTo>
                  <a:cubicBezTo>
                    <a:pt x="4286" y="437"/>
                    <a:pt x="4286" y="437"/>
                    <a:pt x="4286" y="437"/>
                  </a:cubicBezTo>
                  <a:cubicBezTo>
                    <a:pt x="4289" y="455"/>
                    <a:pt x="4289" y="455"/>
                    <a:pt x="4289" y="455"/>
                  </a:cubicBezTo>
                  <a:cubicBezTo>
                    <a:pt x="4275" y="438"/>
                    <a:pt x="4275" y="438"/>
                    <a:pt x="4275" y="438"/>
                  </a:cubicBezTo>
                  <a:cubicBezTo>
                    <a:pt x="4250" y="454"/>
                    <a:pt x="4250" y="454"/>
                    <a:pt x="4250" y="454"/>
                  </a:cubicBezTo>
                  <a:cubicBezTo>
                    <a:pt x="4250" y="454"/>
                    <a:pt x="4255" y="439"/>
                    <a:pt x="4250" y="435"/>
                  </a:cubicBezTo>
                  <a:cubicBezTo>
                    <a:pt x="4245" y="431"/>
                    <a:pt x="4197" y="451"/>
                    <a:pt x="4197" y="451"/>
                  </a:cubicBezTo>
                  <a:cubicBezTo>
                    <a:pt x="4209" y="426"/>
                    <a:pt x="4209" y="426"/>
                    <a:pt x="4209" y="426"/>
                  </a:cubicBezTo>
                  <a:cubicBezTo>
                    <a:pt x="4209" y="426"/>
                    <a:pt x="4249" y="425"/>
                    <a:pt x="4249" y="415"/>
                  </a:cubicBezTo>
                  <a:cubicBezTo>
                    <a:pt x="4249" y="406"/>
                    <a:pt x="4235" y="394"/>
                    <a:pt x="4235" y="394"/>
                  </a:cubicBezTo>
                  <a:cubicBezTo>
                    <a:pt x="4235" y="394"/>
                    <a:pt x="4259" y="377"/>
                    <a:pt x="4243" y="374"/>
                  </a:cubicBezTo>
                  <a:cubicBezTo>
                    <a:pt x="4227" y="371"/>
                    <a:pt x="4181" y="375"/>
                    <a:pt x="4181" y="375"/>
                  </a:cubicBezTo>
                  <a:cubicBezTo>
                    <a:pt x="4166" y="386"/>
                    <a:pt x="4166" y="386"/>
                    <a:pt x="4166" y="386"/>
                  </a:cubicBezTo>
                  <a:cubicBezTo>
                    <a:pt x="4107" y="387"/>
                    <a:pt x="4107" y="387"/>
                    <a:pt x="4107" y="387"/>
                  </a:cubicBezTo>
                  <a:cubicBezTo>
                    <a:pt x="4114" y="398"/>
                    <a:pt x="4114" y="398"/>
                    <a:pt x="4114" y="398"/>
                  </a:cubicBezTo>
                  <a:cubicBezTo>
                    <a:pt x="4134" y="406"/>
                    <a:pt x="4134" y="406"/>
                    <a:pt x="4134" y="406"/>
                  </a:cubicBezTo>
                  <a:cubicBezTo>
                    <a:pt x="4105" y="398"/>
                    <a:pt x="4105" y="398"/>
                    <a:pt x="4105" y="398"/>
                  </a:cubicBezTo>
                  <a:cubicBezTo>
                    <a:pt x="4111" y="414"/>
                    <a:pt x="4111" y="414"/>
                    <a:pt x="4111" y="414"/>
                  </a:cubicBezTo>
                  <a:cubicBezTo>
                    <a:pt x="4111" y="414"/>
                    <a:pt x="4079" y="401"/>
                    <a:pt x="4070" y="413"/>
                  </a:cubicBezTo>
                  <a:cubicBezTo>
                    <a:pt x="4061" y="425"/>
                    <a:pt x="4078" y="437"/>
                    <a:pt x="4078" y="437"/>
                  </a:cubicBezTo>
                  <a:cubicBezTo>
                    <a:pt x="4081" y="454"/>
                    <a:pt x="4081" y="454"/>
                    <a:pt x="4081" y="454"/>
                  </a:cubicBezTo>
                  <a:cubicBezTo>
                    <a:pt x="4081" y="454"/>
                    <a:pt x="4061" y="442"/>
                    <a:pt x="4050" y="445"/>
                  </a:cubicBezTo>
                  <a:cubicBezTo>
                    <a:pt x="4039" y="447"/>
                    <a:pt x="4025" y="466"/>
                    <a:pt x="4037" y="467"/>
                  </a:cubicBezTo>
                  <a:cubicBezTo>
                    <a:pt x="4049" y="469"/>
                    <a:pt x="4053" y="475"/>
                    <a:pt x="4053" y="475"/>
                  </a:cubicBezTo>
                  <a:cubicBezTo>
                    <a:pt x="4022" y="490"/>
                    <a:pt x="4022" y="490"/>
                    <a:pt x="4022" y="490"/>
                  </a:cubicBezTo>
                  <a:cubicBezTo>
                    <a:pt x="3982" y="494"/>
                    <a:pt x="3982" y="494"/>
                    <a:pt x="3982" y="494"/>
                  </a:cubicBezTo>
                  <a:cubicBezTo>
                    <a:pt x="3982" y="494"/>
                    <a:pt x="4021" y="486"/>
                    <a:pt x="4021" y="477"/>
                  </a:cubicBezTo>
                  <a:cubicBezTo>
                    <a:pt x="4021" y="467"/>
                    <a:pt x="3997" y="466"/>
                    <a:pt x="4007" y="453"/>
                  </a:cubicBezTo>
                  <a:cubicBezTo>
                    <a:pt x="4018" y="439"/>
                    <a:pt x="4031" y="438"/>
                    <a:pt x="4031" y="438"/>
                  </a:cubicBezTo>
                  <a:cubicBezTo>
                    <a:pt x="4031" y="419"/>
                    <a:pt x="4031" y="419"/>
                    <a:pt x="4031" y="419"/>
                  </a:cubicBezTo>
                  <a:cubicBezTo>
                    <a:pt x="4031" y="419"/>
                    <a:pt x="4066" y="397"/>
                    <a:pt x="4078" y="391"/>
                  </a:cubicBezTo>
                  <a:cubicBezTo>
                    <a:pt x="4090" y="386"/>
                    <a:pt x="4135" y="379"/>
                    <a:pt x="4127" y="375"/>
                  </a:cubicBezTo>
                  <a:cubicBezTo>
                    <a:pt x="4119" y="371"/>
                    <a:pt x="4073" y="370"/>
                    <a:pt x="4047" y="371"/>
                  </a:cubicBezTo>
                  <a:cubicBezTo>
                    <a:pt x="4022" y="373"/>
                    <a:pt x="3954" y="414"/>
                    <a:pt x="3954" y="414"/>
                  </a:cubicBezTo>
                  <a:cubicBezTo>
                    <a:pt x="3954" y="414"/>
                    <a:pt x="3925" y="427"/>
                    <a:pt x="3915" y="429"/>
                  </a:cubicBezTo>
                  <a:cubicBezTo>
                    <a:pt x="3906" y="430"/>
                    <a:pt x="3902" y="441"/>
                    <a:pt x="3902" y="441"/>
                  </a:cubicBezTo>
                  <a:cubicBezTo>
                    <a:pt x="3902" y="441"/>
                    <a:pt x="3855" y="467"/>
                    <a:pt x="3873" y="474"/>
                  </a:cubicBezTo>
                  <a:cubicBezTo>
                    <a:pt x="3890" y="481"/>
                    <a:pt x="3942" y="477"/>
                    <a:pt x="3935" y="486"/>
                  </a:cubicBezTo>
                  <a:cubicBezTo>
                    <a:pt x="3929" y="495"/>
                    <a:pt x="3842" y="494"/>
                    <a:pt x="3863" y="509"/>
                  </a:cubicBezTo>
                  <a:cubicBezTo>
                    <a:pt x="3885" y="523"/>
                    <a:pt x="3911" y="526"/>
                    <a:pt x="3911" y="526"/>
                  </a:cubicBezTo>
                  <a:cubicBezTo>
                    <a:pt x="3942" y="514"/>
                    <a:pt x="3942" y="514"/>
                    <a:pt x="3942" y="514"/>
                  </a:cubicBezTo>
                  <a:cubicBezTo>
                    <a:pt x="3942" y="514"/>
                    <a:pt x="3933" y="530"/>
                    <a:pt x="3955" y="530"/>
                  </a:cubicBezTo>
                  <a:cubicBezTo>
                    <a:pt x="3978" y="530"/>
                    <a:pt x="4066" y="549"/>
                    <a:pt x="4077" y="543"/>
                  </a:cubicBezTo>
                  <a:cubicBezTo>
                    <a:pt x="4087" y="538"/>
                    <a:pt x="4063" y="526"/>
                    <a:pt x="4063" y="526"/>
                  </a:cubicBezTo>
                  <a:cubicBezTo>
                    <a:pt x="4063" y="526"/>
                    <a:pt x="4130" y="533"/>
                    <a:pt x="4141" y="534"/>
                  </a:cubicBezTo>
                  <a:cubicBezTo>
                    <a:pt x="4151" y="535"/>
                    <a:pt x="4178" y="546"/>
                    <a:pt x="4187" y="541"/>
                  </a:cubicBezTo>
                  <a:cubicBezTo>
                    <a:pt x="4197" y="535"/>
                    <a:pt x="4178" y="515"/>
                    <a:pt x="4178" y="515"/>
                  </a:cubicBezTo>
                  <a:cubicBezTo>
                    <a:pt x="4209" y="509"/>
                    <a:pt x="4209" y="509"/>
                    <a:pt x="4209" y="509"/>
                  </a:cubicBezTo>
                  <a:cubicBezTo>
                    <a:pt x="4209" y="509"/>
                    <a:pt x="4217" y="531"/>
                    <a:pt x="4221" y="530"/>
                  </a:cubicBezTo>
                  <a:cubicBezTo>
                    <a:pt x="4225" y="529"/>
                    <a:pt x="4239" y="545"/>
                    <a:pt x="4239" y="545"/>
                  </a:cubicBezTo>
                  <a:cubicBezTo>
                    <a:pt x="4259" y="538"/>
                    <a:pt x="4259" y="538"/>
                    <a:pt x="4259" y="538"/>
                  </a:cubicBezTo>
                  <a:cubicBezTo>
                    <a:pt x="4259" y="538"/>
                    <a:pt x="4251" y="558"/>
                    <a:pt x="4255" y="559"/>
                  </a:cubicBezTo>
                  <a:cubicBezTo>
                    <a:pt x="4259" y="561"/>
                    <a:pt x="4289" y="567"/>
                    <a:pt x="4289" y="567"/>
                  </a:cubicBezTo>
                  <a:cubicBezTo>
                    <a:pt x="4289" y="567"/>
                    <a:pt x="4267" y="586"/>
                    <a:pt x="4275" y="586"/>
                  </a:cubicBezTo>
                  <a:cubicBezTo>
                    <a:pt x="4283" y="586"/>
                    <a:pt x="4302" y="586"/>
                    <a:pt x="4302" y="586"/>
                  </a:cubicBezTo>
                  <a:cubicBezTo>
                    <a:pt x="4298" y="603"/>
                    <a:pt x="4298" y="603"/>
                    <a:pt x="4298" y="603"/>
                  </a:cubicBezTo>
                  <a:cubicBezTo>
                    <a:pt x="4298" y="603"/>
                    <a:pt x="4331" y="607"/>
                    <a:pt x="4331" y="623"/>
                  </a:cubicBezTo>
                  <a:cubicBezTo>
                    <a:pt x="4331" y="639"/>
                    <a:pt x="4309" y="673"/>
                    <a:pt x="4303" y="674"/>
                  </a:cubicBezTo>
                  <a:cubicBezTo>
                    <a:pt x="4298" y="675"/>
                    <a:pt x="4210" y="714"/>
                    <a:pt x="4210" y="714"/>
                  </a:cubicBezTo>
                  <a:cubicBezTo>
                    <a:pt x="4210" y="714"/>
                    <a:pt x="4238" y="733"/>
                    <a:pt x="4223" y="739"/>
                  </a:cubicBezTo>
                  <a:cubicBezTo>
                    <a:pt x="4209" y="746"/>
                    <a:pt x="4189" y="747"/>
                    <a:pt x="4189" y="747"/>
                  </a:cubicBezTo>
                  <a:cubicBezTo>
                    <a:pt x="4137" y="754"/>
                    <a:pt x="4137" y="754"/>
                    <a:pt x="4137" y="754"/>
                  </a:cubicBezTo>
                  <a:cubicBezTo>
                    <a:pt x="4131" y="769"/>
                    <a:pt x="4131" y="769"/>
                    <a:pt x="4131" y="769"/>
                  </a:cubicBezTo>
                  <a:cubicBezTo>
                    <a:pt x="4122" y="755"/>
                    <a:pt x="4122" y="755"/>
                    <a:pt x="4122" y="755"/>
                  </a:cubicBezTo>
                  <a:cubicBezTo>
                    <a:pt x="4122" y="755"/>
                    <a:pt x="4095" y="746"/>
                    <a:pt x="4082" y="749"/>
                  </a:cubicBezTo>
                  <a:cubicBezTo>
                    <a:pt x="4069" y="751"/>
                    <a:pt x="4070" y="763"/>
                    <a:pt x="4070" y="763"/>
                  </a:cubicBezTo>
                  <a:cubicBezTo>
                    <a:pt x="4070" y="763"/>
                    <a:pt x="4025" y="773"/>
                    <a:pt x="4025" y="789"/>
                  </a:cubicBezTo>
                  <a:cubicBezTo>
                    <a:pt x="4025" y="813"/>
                    <a:pt x="4059" y="807"/>
                    <a:pt x="4086" y="798"/>
                  </a:cubicBezTo>
                  <a:cubicBezTo>
                    <a:pt x="4113" y="789"/>
                    <a:pt x="4119" y="790"/>
                    <a:pt x="4119" y="790"/>
                  </a:cubicBezTo>
                  <a:cubicBezTo>
                    <a:pt x="4119" y="790"/>
                    <a:pt x="4138" y="803"/>
                    <a:pt x="4145" y="798"/>
                  </a:cubicBezTo>
                  <a:cubicBezTo>
                    <a:pt x="4151" y="793"/>
                    <a:pt x="4147" y="782"/>
                    <a:pt x="4147" y="782"/>
                  </a:cubicBezTo>
                  <a:cubicBezTo>
                    <a:pt x="4163" y="767"/>
                    <a:pt x="4163" y="767"/>
                    <a:pt x="4163" y="767"/>
                  </a:cubicBezTo>
                  <a:cubicBezTo>
                    <a:pt x="4163" y="767"/>
                    <a:pt x="4150" y="779"/>
                    <a:pt x="4159" y="782"/>
                  </a:cubicBezTo>
                  <a:cubicBezTo>
                    <a:pt x="4169" y="785"/>
                    <a:pt x="4203" y="785"/>
                    <a:pt x="4203" y="785"/>
                  </a:cubicBezTo>
                  <a:cubicBezTo>
                    <a:pt x="4203" y="785"/>
                    <a:pt x="4189" y="791"/>
                    <a:pt x="4190" y="798"/>
                  </a:cubicBezTo>
                  <a:cubicBezTo>
                    <a:pt x="4191" y="805"/>
                    <a:pt x="4213" y="809"/>
                    <a:pt x="4213" y="809"/>
                  </a:cubicBezTo>
                  <a:cubicBezTo>
                    <a:pt x="4213" y="809"/>
                    <a:pt x="4199" y="818"/>
                    <a:pt x="4210" y="825"/>
                  </a:cubicBezTo>
                  <a:cubicBezTo>
                    <a:pt x="4221" y="831"/>
                    <a:pt x="4245" y="831"/>
                    <a:pt x="4245" y="831"/>
                  </a:cubicBezTo>
                  <a:cubicBezTo>
                    <a:pt x="4214" y="842"/>
                    <a:pt x="4214" y="842"/>
                    <a:pt x="4214" y="842"/>
                  </a:cubicBezTo>
                  <a:cubicBezTo>
                    <a:pt x="4214" y="842"/>
                    <a:pt x="4219" y="863"/>
                    <a:pt x="4225" y="862"/>
                  </a:cubicBezTo>
                  <a:cubicBezTo>
                    <a:pt x="4230" y="861"/>
                    <a:pt x="4241" y="854"/>
                    <a:pt x="4241" y="854"/>
                  </a:cubicBezTo>
                  <a:cubicBezTo>
                    <a:pt x="4241" y="854"/>
                    <a:pt x="4243" y="869"/>
                    <a:pt x="4253" y="870"/>
                  </a:cubicBezTo>
                  <a:cubicBezTo>
                    <a:pt x="4262" y="871"/>
                    <a:pt x="4283" y="874"/>
                    <a:pt x="4283" y="874"/>
                  </a:cubicBezTo>
                  <a:cubicBezTo>
                    <a:pt x="4283" y="874"/>
                    <a:pt x="4282" y="891"/>
                    <a:pt x="4298" y="895"/>
                  </a:cubicBezTo>
                  <a:cubicBezTo>
                    <a:pt x="4314" y="899"/>
                    <a:pt x="4325" y="891"/>
                    <a:pt x="4339" y="899"/>
                  </a:cubicBezTo>
                  <a:cubicBezTo>
                    <a:pt x="4354" y="907"/>
                    <a:pt x="4390" y="922"/>
                    <a:pt x="4390" y="922"/>
                  </a:cubicBezTo>
                  <a:cubicBezTo>
                    <a:pt x="4390" y="922"/>
                    <a:pt x="4401" y="902"/>
                    <a:pt x="4389" y="889"/>
                  </a:cubicBezTo>
                  <a:cubicBezTo>
                    <a:pt x="4377" y="875"/>
                    <a:pt x="4357" y="863"/>
                    <a:pt x="4357" y="863"/>
                  </a:cubicBezTo>
                  <a:cubicBezTo>
                    <a:pt x="4357" y="863"/>
                    <a:pt x="4337" y="838"/>
                    <a:pt x="4342" y="830"/>
                  </a:cubicBezTo>
                  <a:cubicBezTo>
                    <a:pt x="4347" y="822"/>
                    <a:pt x="4370" y="845"/>
                    <a:pt x="4370" y="845"/>
                  </a:cubicBezTo>
                  <a:cubicBezTo>
                    <a:pt x="4370" y="825"/>
                    <a:pt x="4370" y="825"/>
                    <a:pt x="4370" y="825"/>
                  </a:cubicBezTo>
                  <a:cubicBezTo>
                    <a:pt x="4370" y="825"/>
                    <a:pt x="4379" y="850"/>
                    <a:pt x="4389" y="850"/>
                  </a:cubicBezTo>
                  <a:cubicBezTo>
                    <a:pt x="4398" y="850"/>
                    <a:pt x="4413" y="846"/>
                    <a:pt x="4413" y="846"/>
                  </a:cubicBezTo>
                  <a:cubicBezTo>
                    <a:pt x="4413" y="846"/>
                    <a:pt x="4409" y="867"/>
                    <a:pt x="4419" y="866"/>
                  </a:cubicBezTo>
                  <a:cubicBezTo>
                    <a:pt x="4430" y="865"/>
                    <a:pt x="4434" y="877"/>
                    <a:pt x="4434" y="877"/>
                  </a:cubicBezTo>
                  <a:cubicBezTo>
                    <a:pt x="4447" y="862"/>
                    <a:pt x="4447" y="862"/>
                    <a:pt x="4447" y="862"/>
                  </a:cubicBezTo>
                  <a:cubicBezTo>
                    <a:pt x="4447" y="862"/>
                    <a:pt x="4457" y="874"/>
                    <a:pt x="4462" y="871"/>
                  </a:cubicBezTo>
                  <a:cubicBezTo>
                    <a:pt x="4467" y="869"/>
                    <a:pt x="4461" y="853"/>
                    <a:pt x="4461" y="853"/>
                  </a:cubicBezTo>
                  <a:cubicBezTo>
                    <a:pt x="4471" y="822"/>
                    <a:pt x="4471" y="822"/>
                    <a:pt x="4471" y="822"/>
                  </a:cubicBezTo>
                  <a:cubicBezTo>
                    <a:pt x="4471" y="822"/>
                    <a:pt x="4471" y="849"/>
                    <a:pt x="4479" y="849"/>
                  </a:cubicBezTo>
                  <a:cubicBezTo>
                    <a:pt x="4487" y="849"/>
                    <a:pt x="4491" y="821"/>
                    <a:pt x="4491" y="821"/>
                  </a:cubicBezTo>
                  <a:cubicBezTo>
                    <a:pt x="4477" y="805"/>
                    <a:pt x="4477" y="805"/>
                    <a:pt x="4477" y="805"/>
                  </a:cubicBezTo>
                  <a:cubicBezTo>
                    <a:pt x="4491" y="801"/>
                    <a:pt x="4491" y="801"/>
                    <a:pt x="4491" y="801"/>
                  </a:cubicBezTo>
                  <a:cubicBezTo>
                    <a:pt x="4479" y="791"/>
                    <a:pt x="4479" y="791"/>
                    <a:pt x="4479" y="791"/>
                  </a:cubicBezTo>
                  <a:cubicBezTo>
                    <a:pt x="4481" y="778"/>
                    <a:pt x="4481" y="778"/>
                    <a:pt x="4481" y="778"/>
                  </a:cubicBezTo>
                  <a:cubicBezTo>
                    <a:pt x="4461" y="781"/>
                    <a:pt x="4461" y="781"/>
                    <a:pt x="4461" y="781"/>
                  </a:cubicBezTo>
                  <a:cubicBezTo>
                    <a:pt x="4461" y="770"/>
                    <a:pt x="4461" y="770"/>
                    <a:pt x="4461" y="770"/>
                  </a:cubicBezTo>
                  <a:cubicBezTo>
                    <a:pt x="4446" y="770"/>
                    <a:pt x="4446" y="770"/>
                    <a:pt x="4446" y="770"/>
                  </a:cubicBezTo>
                  <a:cubicBezTo>
                    <a:pt x="4445" y="737"/>
                    <a:pt x="4445" y="737"/>
                    <a:pt x="4445" y="737"/>
                  </a:cubicBezTo>
                  <a:cubicBezTo>
                    <a:pt x="4423" y="738"/>
                    <a:pt x="4423" y="738"/>
                    <a:pt x="4423" y="738"/>
                  </a:cubicBezTo>
                  <a:cubicBezTo>
                    <a:pt x="4423" y="738"/>
                    <a:pt x="4411" y="718"/>
                    <a:pt x="4423" y="715"/>
                  </a:cubicBezTo>
                  <a:cubicBezTo>
                    <a:pt x="4435" y="713"/>
                    <a:pt x="4443" y="730"/>
                    <a:pt x="4451" y="727"/>
                  </a:cubicBezTo>
                  <a:cubicBezTo>
                    <a:pt x="4459" y="725"/>
                    <a:pt x="4458" y="699"/>
                    <a:pt x="4458" y="699"/>
                  </a:cubicBezTo>
                  <a:cubicBezTo>
                    <a:pt x="4473" y="703"/>
                    <a:pt x="4473" y="703"/>
                    <a:pt x="4473" y="703"/>
                  </a:cubicBezTo>
                  <a:cubicBezTo>
                    <a:pt x="4498" y="691"/>
                    <a:pt x="4498" y="691"/>
                    <a:pt x="4498" y="691"/>
                  </a:cubicBezTo>
                  <a:cubicBezTo>
                    <a:pt x="4498" y="691"/>
                    <a:pt x="4499" y="723"/>
                    <a:pt x="4506" y="717"/>
                  </a:cubicBezTo>
                  <a:cubicBezTo>
                    <a:pt x="4513" y="710"/>
                    <a:pt x="4526" y="710"/>
                    <a:pt x="4526" y="710"/>
                  </a:cubicBezTo>
                  <a:cubicBezTo>
                    <a:pt x="4518" y="722"/>
                    <a:pt x="4518" y="722"/>
                    <a:pt x="4518" y="722"/>
                  </a:cubicBezTo>
                  <a:cubicBezTo>
                    <a:pt x="4533" y="723"/>
                    <a:pt x="4533" y="723"/>
                    <a:pt x="4533" y="723"/>
                  </a:cubicBezTo>
                  <a:cubicBezTo>
                    <a:pt x="4526" y="742"/>
                    <a:pt x="4526" y="742"/>
                    <a:pt x="4526" y="742"/>
                  </a:cubicBezTo>
                  <a:cubicBezTo>
                    <a:pt x="4526" y="742"/>
                    <a:pt x="4549" y="783"/>
                    <a:pt x="4565" y="773"/>
                  </a:cubicBezTo>
                  <a:cubicBezTo>
                    <a:pt x="4581" y="762"/>
                    <a:pt x="4583" y="737"/>
                    <a:pt x="4583" y="737"/>
                  </a:cubicBezTo>
                  <a:cubicBezTo>
                    <a:pt x="4590" y="727"/>
                    <a:pt x="4590" y="727"/>
                    <a:pt x="4590" y="727"/>
                  </a:cubicBezTo>
                  <a:cubicBezTo>
                    <a:pt x="4590" y="727"/>
                    <a:pt x="4609" y="743"/>
                    <a:pt x="4622" y="734"/>
                  </a:cubicBezTo>
                  <a:cubicBezTo>
                    <a:pt x="4635" y="725"/>
                    <a:pt x="4634" y="707"/>
                    <a:pt x="4634" y="707"/>
                  </a:cubicBezTo>
                  <a:cubicBezTo>
                    <a:pt x="4634" y="707"/>
                    <a:pt x="4669" y="717"/>
                    <a:pt x="4683" y="701"/>
                  </a:cubicBezTo>
                  <a:cubicBezTo>
                    <a:pt x="4698" y="685"/>
                    <a:pt x="4659" y="674"/>
                    <a:pt x="4654" y="678"/>
                  </a:cubicBezTo>
                  <a:close/>
                  <a:moveTo>
                    <a:pt x="4169" y="657"/>
                  </a:moveTo>
                  <a:cubicBezTo>
                    <a:pt x="4204" y="663"/>
                    <a:pt x="4214" y="656"/>
                    <a:pt x="4229" y="646"/>
                  </a:cubicBezTo>
                  <a:cubicBezTo>
                    <a:pt x="4245" y="637"/>
                    <a:pt x="4241" y="621"/>
                    <a:pt x="4227" y="617"/>
                  </a:cubicBezTo>
                  <a:cubicBezTo>
                    <a:pt x="4213" y="614"/>
                    <a:pt x="4180" y="623"/>
                    <a:pt x="4180" y="623"/>
                  </a:cubicBezTo>
                  <a:cubicBezTo>
                    <a:pt x="4142" y="647"/>
                    <a:pt x="4134" y="652"/>
                    <a:pt x="4169" y="657"/>
                  </a:cubicBezTo>
                  <a:close/>
                  <a:moveTo>
                    <a:pt x="4261" y="639"/>
                  </a:moveTo>
                  <a:cubicBezTo>
                    <a:pt x="4303" y="637"/>
                    <a:pt x="4303" y="637"/>
                    <a:pt x="4303" y="637"/>
                  </a:cubicBezTo>
                  <a:cubicBezTo>
                    <a:pt x="4303" y="626"/>
                    <a:pt x="4303" y="626"/>
                    <a:pt x="4303" y="626"/>
                  </a:cubicBezTo>
                  <a:cubicBezTo>
                    <a:pt x="4273" y="628"/>
                    <a:pt x="4273" y="628"/>
                    <a:pt x="4273" y="628"/>
                  </a:cubicBezTo>
                  <a:lnTo>
                    <a:pt x="4261" y="639"/>
                  </a:lnTo>
                  <a:close/>
                  <a:moveTo>
                    <a:pt x="1573" y="1465"/>
                  </a:moveTo>
                  <a:cubicBezTo>
                    <a:pt x="1561" y="1464"/>
                    <a:pt x="1541" y="1476"/>
                    <a:pt x="1546" y="1484"/>
                  </a:cubicBezTo>
                  <a:cubicBezTo>
                    <a:pt x="1551" y="1492"/>
                    <a:pt x="1560" y="1490"/>
                    <a:pt x="1560" y="1490"/>
                  </a:cubicBezTo>
                  <a:cubicBezTo>
                    <a:pt x="1569" y="1484"/>
                    <a:pt x="1569" y="1484"/>
                    <a:pt x="1569" y="1484"/>
                  </a:cubicBezTo>
                  <a:cubicBezTo>
                    <a:pt x="1576" y="1489"/>
                    <a:pt x="1576" y="1489"/>
                    <a:pt x="1576" y="1489"/>
                  </a:cubicBezTo>
                  <a:cubicBezTo>
                    <a:pt x="1570" y="1496"/>
                    <a:pt x="1570" y="1496"/>
                    <a:pt x="1570" y="1496"/>
                  </a:cubicBezTo>
                  <a:cubicBezTo>
                    <a:pt x="1570" y="1496"/>
                    <a:pt x="1541" y="1501"/>
                    <a:pt x="1549" y="1510"/>
                  </a:cubicBezTo>
                  <a:cubicBezTo>
                    <a:pt x="1557" y="1519"/>
                    <a:pt x="1572" y="1510"/>
                    <a:pt x="1572" y="1510"/>
                  </a:cubicBezTo>
                  <a:cubicBezTo>
                    <a:pt x="1567" y="1525"/>
                    <a:pt x="1567" y="1525"/>
                    <a:pt x="1567" y="1525"/>
                  </a:cubicBezTo>
                  <a:cubicBezTo>
                    <a:pt x="1582" y="1524"/>
                    <a:pt x="1582" y="1524"/>
                    <a:pt x="1582" y="1524"/>
                  </a:cubicBezTo>
                  <a:cubicBezTo>
                    <a:pt x="1568" y="1535"/>
                    <a:pt x="1568" y="1535"/>
                    <a:pt x="1568" y="1535"/>
                  </a:cubicBezTo>
                  <a:cubicBezTo>
                    <a:pt x="1594" y="1533"/>
                    <a:pt x="1594" y="1533"/>
                    <a:pt x="1594" y="1533"/>
                  </a:cubicBezTo>
                  <a:cubicBezTo>
                    <a:pt x="1594" y="1533"/>
                    <a:pt x="1567" y="1544"/>
                    <a:pt x="1573" y="1549"/>
                  </a:cubicBezTo>
                  <a:cubicBezTo>
                    <a:pt x="1579" y="1554"/>
                    <a:pt x="1591" y="1533"/>
                    <a:pt x="1597" y="1544"/>
                  </a:cubicBezTo>
                  <a:cubicBezTo>
                    <a:pt x="1603" y="1555"/>
                    <a:pt x="1581" y="1559"/>
                    <a:pt x="1587" y="1566"/>
                  </a:cubicBezTo>
                  <a:cubicBezTo>
                    <a:pt x="1593" y="1573"/>
                    <a:pt x="1619" y="1568"/>
                    <a:pt x="1619" y="1568"/>
                  </a:cubicBezTo>
                  <a:cubicBezTo>
                    <a:pt x="1632" y="1560"/>
                    <a:pt x="1632" y="1560"/>
                    <a:pt x="1632" y="1560"/>
                  </a:cubicBezTo>
                  <a:cubicBezTo>
                    <a:pt x="1620" y="1574"/>
                    <a:pt x="1620" y="1574"/>
                    <a:pt x="1620" y="1574"/>
                  </a:cubicBezTo>
                  <a:cubicBezTo>
                    <a:pt x="1620" y="1574"/>
                    <a:pt x="1595" y="1574"/>
                    <a:pt x="1606" y="1583"/>
                  </a:cubicBezTo>
                  <a:cubicBezTo>
                    <a:pt x="1617" y="1592"/>
                    <a:pt x="1626" y="1592"/>
                    <a:pt x="1626" y="1592"/>
                  </a:cubicBezTo>
                  <a:cubicBezTo>
                    <a:pt x="1626" y="1592"/>
                    <a:pt x="1650" y="1609"/>
                    <a:pt x="1662" y="1599"/>
                  </a:cubicBezTo>
                  <a:cubicBezTo>
                    <a:pt x="1674" y="1589"/>
                    <a:pt x="1683" y="1581"/>
                    <a:pt x="1674" y="1570"/>
                  </a:cubicBezTo>
                  <a:cubicBezTo>
                    <a:pt x="1665" y="1559"/>
                    <a:pt x="1648" y="1548"/>
                    <a:pt x="1648" y="1548"/>
                  </a:cubicBezTo>
                  <a:cubicBezTo>
                    <a:pt x="1648" y="1548"/>
                    <a:pt x="1645" y="1534"/>
                    <a:pt x="1646" y="1527"/>
                  </a:cubicBezTo>
                  <a:cubicBezTo>
                    <a:pt x="1647" y="1520"/>
                    <a:pt x="1652" y="1508"/>
                    <a:pt x="1644" y="1498"/>
                  </a:cubicBezTo>
                  <a:cubicBezTo>
                    <a:pt x="1644" y="1498"/>
                    <a:pt x="1618" y="1494"/>
                    <a:pt x="1609" y="1492"/>
                  </a:cubicBezTo>
                  <a:cubicBezTo>
                    <a:pt x="1600" y="1490"/>
                    <a:pt x="1585" y="1466"/>
                    <a:pt x="1573" y="1465"/>
                  </a:cubicBezTo>
                  <a:close/>
                  <a:moveTo>
                    <a:pt x="1638" y="1472"/>
                  </a:moveTo>
                  <a:cubicBezTo>
                    <a:pt x="1628" y="1469"/>
                    <a:pt x="1629" y="1486"/>
                    <a:pt x="1629" y="1486"/>
                  </a:cubicBezTo>
                  <a:cubicBezTo>
                    <a:pt x="1637" y="1486"/>
                    <a:pt x="1648" y="1475"/>
                    <a:pt x="1638" y="1472"/>
                  </a:cubicBezTo>
                  <a:close/>
                  <a:moveTo>
                    <a:pt x="1625" y="1384"/>
                  </a:moveTo>
                  <a:cubicBezTo>
                    <a:pt x="1623" y="1367"/>
                    <a:pt x="1623" y="1367"/>
                    <a:pt x="1623" y="1367"/>
                  </a:cubicBezTo>
                  <a:cubicBezTo>
                    <a:pt x="1623" y="1367"/>
                    <a:pt x="1591" y="1364"/>
                    <a:pt x="1591" y="1373"/>
                  </a:cubicBezTo>
                  <a:cubicBezTo>
                    <a:pt x="1591" y="1382"/>
                    <a:pt x="1608" y="1379"/>
                    <a:pt x="1608" y="1379"/>
                  </a:cubicBezTo>
                  <a:cubicBezTo>
                    <a:pt x="1606" y="1396"/>
                    <a:pt x="1606" y="1396"/>
                    <a:pt x="1606" y="1396"/>
                  </a:cubicBezTo>
                  <a:lnTo>
                    <a:pt x="1625" y="1384"/>
                  </a:lnTo>
                  <a:close/>
                  <a:moveTo>
                    <a:pt x="1487" y="1399"/>
                  </a:moveTo>
                  <a:cubicBezTo>
                    <a:pt x="1487" y="1399"/>
                    <a:pt x="1482" y="1411"/>
                    <a:pt x="1498" y="1410"/>
                  </a:cubicBezTo>
                  <a:cubicBezTo>
                    <a:pt x="1509" y="1409"/>
                    <a:pt x="1498" y="1392"/>
                    <a:pt x="1495" y="1385"/>
                  </a:cubicBezTo>
                  <a:cubicBezTo>
                    <a:pt x="1492" y="1378"/>
                    <a:pt x="1500" y="1372"/>
                    <a:pt x="1505" y="1369"/>
                  </a:cubicBezTo>
                  <a:cubicBezTo>
                    <a:pt x="1510" y="1366"/>
                    <a:pt x="1518" y="1357"/>
                    <a:pt x="1516" y="1353"/>
                  </a:cubicBezTo>
                  <a:cubicBezTo>
                    <a:pt x="1516" y="1353"/>
                    <a:pt x="1514" y="1342"/>
                    <a:pt x="1520" y="1337"/>
                  </a:cubicBezTo>
                  <a:cubicBezTo>
                    <a:pt x="1526" y="1332"/>
                    <a:pt x="1537" y="1321"/>
                    <a:pt x="1546" y="1316"/>
                  </a:cubicBezTo>
                  <a:cubicBezTo>
                    <a:pt x="1555" y="1311"/>
                    <a:pt x="1568" y="1305"/>
                    <a:pt x="1564" y="1304"/>
                  </a:cubicBezTo>
                  <a:cubicBezTo>
                    <a:pt x="1560" y="1303"/>
                    <a:pt x="1544" y="1307"/>
                    <a:pt x="1538" y="1310"/>
                  </a:cubicBezTo>
                  <a:cubicBezTo>
                    <a:pt x="1532" y="1313"/>
                    <a:pt x="1527" y="1328"/>
                    <a:pt x="1517" y="1328"/>
                  </a:cubicBezTo>
                  <a:cubicBezTo>
                    <a:pt x="1507" y="1328"/>
                    <a:pt x="1506" y="1320"/>
                    <a:pt x="1516" y="1320"/>
                  </a:cubicBezTo>
                  <a:cubicBezTo>
                    <a:pt x="1526" y="1320"/>
                    <a:pt x="1544" y="1307"/>
                    <a:pt x="1530" y="1308"/>
                  </a:cubicBezTo>
                  <a:cubicBezTo>
                    <a:pt x="1516" y="1309"/>
                    <a:pt x="1514" y="1312"/>
                    <a:pt x="1514" y="1312"/>
                  </a:cubicBezTo>
                  <a:cubicBezTo>
                    <a:pt x="1514" y="1312"/>
                    <a:pt x="1517" y="1298"/>
                    <a:pt x="1506" y="1302"/>
                  </a:cubicBezTo>
                  <a:cubicBezTo>
                    <a:pt x="1495" y="1306"/>
                    <a:pt x="1493" y="1319"/>
                    <a:pt x="1493" y="1319"/>
                  </a:cubicBezTo>
                  <a:cubicBezTo>
                    <a:pt x="1485" y="1337"/>
                    <a:pt x="1485" y="1337"/>
                    <a:pt x="1485" y="1337"/>
                  </a:cubicBezTo>
                  <a:cubicBezTo>
                    <a:pt x="1485" y="1337"/>
                    <a:pt x="1482" y="1349"/>
                    <a:pt x="1485" y="1350"/>
                  </a:cubicBezTo>
                  <a:cubicBezTo>
                    <a:pt x="1488" y="1351"/>
                    <a:pt x="1491" y="1360"/>
                    <a:pt x="1491" y="1360"/>
                  </a:cubicBezTo>
                  <a:cubicBezTo>
                    <a:pt x="1482" y="1364"/>
                    <a:pt x="1482" y="1364"/>
                    <a:pt x="1482" y="1364"/>
                  </a:cubicBezTo>
                  <a:lnTo>
                    <a:pt x="1487" y="1399"/>
                  </a:lnTo>
                  <a:close/>
                  <a:moveTo>
                    <a:pt x="1614" y="1326"/>
                  </a:moveTo>
                  <a:cubicBezTo>
                    <a:pt x="1607" y="1344"/>
                    <a:pt x="1607" y="1344"/>
                    <a:pt x="1607" y="1344"/>
                  </a:cubicBezTo>
                  <a:cubicBezTo>
                    <a:pt x="1609" y="1356"/>
                    <a:pt x="1609" y="1356"/>
                    <a:pt x="1609" y="1356"/>
                  </a:cubicBezTo>
                  <a:cubicBezTo>
                    <a:pt x="1625" y="1346"/>
                    <a:pt x="1625" y="1346"/>
                    <a:pt x="1625" y="1346"/>
                  </a:cubicBezTo>
                  <a:lnTo>
                    <a:pt x="1614" y="1326"/>
                  </a:lnTo>
                  <a:close/>
                  <a:moveTo>
                    <a:pt x="1553" y="1272"/>
                  </a:moveTo>
                  <a:cubicBezTo>
                    <a:pt x="1559" y="1247"/>
                    <a:pt x="1559" y="1247"/>
                    <a:pt x="1559" y="1247"/>
                  </a:cubicBezTo>
                  <a:cubicBezTo>
                    <a:pt x="1548" y="1252"/>
                    <a:pt x="1548" y="1252"/>
                    <a:pt x="1548" y="1252"/>
                  </a:cubicBezTo>
                  <a:cubicBezTo>
                    <a:pt x="1544" y="1271"/>
                    <a:pt x="1544" y="1271"/>
                    <a:pt x="1544" y="1271"/>
                  </a:cubicBezTo>
                  <a:lnTo>
                    <a:pt x="1553" y="1272"/>
                  </a:lnTo>
                  <a:close/>
                  <a:moveTo>
                    <a:pt x="1646" y="1241"/>
                  </a:moveTo>
                  <a:cubicBezTo>
                    <a:pt x="1652" y="1228"/>
                    <a:pt x="1637" y="1213"/>
                    <a:pt x="1627" y="1223"/>
                  </a:cubicBezTo>
                  <a:cubicBezTo>
                    <a:pt x="1617" y="1233"/>
                    <a:pt x="1611" y="1263"/>
                    <a:pt x="1611" y="1263"/>
                  </a:cubicBezTo>
                  <a:cubicBezTo>
                    <a:pt x="1611" y="1263"/>
                    <a:pt x="1624" y="1252"/>
                    <a:pt x="1629" y="1252"/>
                  </a:cubicBezTo>
                  <a:cubicBezTo>
                    <a:pt x="1634" y="1252"/>
                    <a:pt x="1640" y="1254"/>
                    <a:pt x="1646" y="1241"/>
                  </a:cubicBezTo>
                  <a:close/>
                  <a:moveTo>
                    <a:pt x="1573" y="1224"/>
                  </a:moveTo>
                  <a:cubicBezTo>
                    <a:pt x="1569" y="1226"/>
                    <a:pt x="1563" y="1237"/>
                    <a:pt x="1568" y="1246"/>
                  </a:cubicBezTo>
                  <a:cubicBezTo>
                    <a:pt x="1573" y="1255"/>
                    <a:pt x="1572" y="1273"/>
                    <a:pt x="1572" y="1273"/>
                  </a:cubicBezTo>
                  <a:cubicBezTo>
                    <a:pt x="1572" y="1273"/>
                    <a:pt x="1586" y="1265"/>
                    <a:pt x="1594" y="1256"/>
                  </a:cubicBezTo>
                  <a:cubicBezTo>
                    <a:pt x="1602" y="1247"/>
                    <a:pt x="1590" y="1235"/>
                    <a:pt x="1590" y="1235"/>
                  </a:cubicBezTo>
                  <a:cubicBezTo>
                    <a:pt x="1590" y="1235"/>
                    <a:pt x="1600" y="1234"/>
                    <a:pt x="1609" y="1224"/>
                  </a:cubicBezTo>
                  <a:cubicBezTo>
                    <a:pt x="1618" y="1214"/>
                    <a:pt x="1594" y="1196"/>
                    <a:pt x="1594" y="1196"/>
                  </a:cubicBezTo>
                  <a:cubicBezTo>
                    <a:pt x="1581" y="1205"/>
                    <a:pt x="1581" y="1205"/>
                    <a:pt x="1581" y="1205"/>
                  </a:cubicBezTo>
                  <a:cubicBezTo>
                    <a:pt x="1581" y="1205"/>
                    <a:pt x="1587" y="1211"/>
                    <a:pt x="1591" y="1212"/>
                  </a:cubicBezTo>
                  <a:cubicBezTo>
                    <a:pt x="1595" y="1213"/>
                    <a:pt x="1577" y="1222"/>
                    <a:pt x="1573" y="1224"/>
                  </a:cubicBezTo>
                  <a:close/>
                  <a:moveTo>
                    <a:pt x="1636" y="1101"/>
                  </a:moveTo>
                  <a:cubicBezTo>
                    <a:pt x="1628" y="1108"/>
                    <a:pt x="1614" y="1124"/>
                    <a:pt x="1614" y="1124"/>
                  </a:cubicBezTo>
                  <a:cubicBezTo>
                    <a:pt x="1602" y="1148"/>
                    <a:pt x="1602" y="1148"/>
                    <a:pt x="1602" y="1148"/>
                  </a:cubicBezTo>
                  <a:cubicBezTo>
                    <a:pt x="1602" y="1148"/>
                    <a:pt x="1623" y="1144"/>
                    <a:pt x="1633" y="1135"/>
                  </a:cubicBezTo>
                  <a:cubicBezTo>
                    <a:pt x="1643" y="1126"/>
                    <a:pt x="1640" y="1117"/>
                    <a:pt x="1640" y="1117"/>
                  </a:cubicBezTo>
                  <a:cubicBezTo>
                    <a:pt x="1650" y="1107"/>
                    <a:pt x="1650" y="1107"/>
                    <a:pt x="1650" y="1107"/>
                  </a:cubicBezTo>
                  <a:cubicBezTo>
                    <a:pt x="1650" y="1107"/>
                    <a:pt x="1644" y="1094"/>
                    <a:pt x="1636" y="1101"/>
                  </a:cubicBezTo>
                  <a:close/>
                  <a:moveTo>
                    <a:pt x="1638" y="1161"/>
                  </a:moveTo>
                  <a:cubicBezTo>
                    <a:pt x="1620" y="1158"/>
                    <a:pt x="1620" y="1158"/>
                    <a:pt x="1620" y="1158"/>
                  </a:cubicBezTo>
                  <a:cubicBezTo>
                    <a:pt x="1620" y="1158"/>
                    <a:pt x="1595" y="1176"/>
                    <a:pt x="1598" y="1183"/>
                  </a:cubicBezTo>
                  <a:cubicBezTo>
                    <a:pt x="1604" y="1197"/>
                    <a:pt x="1624" y="1175"/>
                    <a:pt x="1624" y="1175"/>
                  </a:cubicBezTo>
                  <a:cubicBezTo>
                    <a:pt x="1639" y="1171"/>
                    <a:pt x="1639" y="1171"/>
                    <a:pt x="1639" y="1171"/>
                  </a:cubicBezTo>
                  <a:lnTo>
                    <a:pt x="1638" y="1161"/>
                  </a:lnTo>
                  <a:close/>
                  <a:moveTo>
                    <a:pt x="0" y="1365"/>
                  </a:moveTo>
                  <a:cubicBezTo>
                    <a:pt x="41" y="1359"/>
                    <a:pt x="41" y="1359"/>
                    <a:pt x="41" y="1359"/>
                  </a:cubicBezTo>
                  <a:cubicBezTo>
                    <a:pt x="49" y="1348"/>
                    <a:pt x="49" y="1348"/>
                    <a:pt x="49" y="1348"/>
                  </a:cubicBezTo>
                  <a:cubicBezTo>
                    <a:pt x="90" y="1342"/>
                    <a:pt x="90" y="1342"/>
                    <a:pt x="90" y="1342"/>
                  </a:cubicBezTo>
                  <a:cubicBezTo>
                    <a:pt x="76" y="1328"/>
                    <a:pt x="76" y="1328"/>
                    <a:pt x="76" y="1328"/>
                  </a:cubicBezTo>
                  <a:lnTo>
                    <a:pt x="0" y="1365"/>
                  </a:lnTo>
                  <a:close/>
                  <a:moveTo>
                    <a:pt x="1600" y="1098"/>
                  </a:moveTo>
                  <a:cubicBezTo>
                    <a:pt x="1600" y="1098"/>
                    <a:pt x="1575" y="1105"/>
                    <a:pt x="1576" y="1112"/>
                  </a:cubicBezTo>
                  <a:cubicBezTo>
                    <a:pt x="1577" y="1119"/>
                    <a:pt x="1586" y="1129"/>
                    <a:pt x="1586" y="1129"/>
                  </a:cubicBezTo>
                  <a:cubicBezTo>
                    <a:pt x="1597" y="1133"/>
                    <a:pt x="1614" y="1125"/>
                    <a:pt x="1614" y="1115"/>
                  </a:cubicBezTo>
                  <a:cubicBezTo>
                    <a:pt x="1614" y="1105"/>
                    <a:pt x="1600" y="1098"/>
                    <a:pt x="1600" y="1098"/>
                  </a:cubicBezTo>
                  <a:close/>
                  <a:moveTo>
                    <a:pt x="525" y="1021"/>
                  </a:moveTo>
                  <a:cubicBezTo>
                    <a:pt x="547" y="1019"/>
                    <a:pt x="594" y="998"/>
                    <a:pt x="578" y="994"/>
                  </a:cubicBezTo>
                  <a:cubicBezTo>
                    <a:pt x="561" y="989"/>
                    <a:pt x="539" y="986"/>
                    <a:pt x="533" y="992"/>
                  </a:cubicBezTo>
                  <a:cubicBezTo>
                    <a:pt x="527" y="998"/>
                    <a:pt x="514" y="985"/>
                    <a:pt x="510" y="996"/>
                  </a:cubicBezTo>
                  <a:cubicBezTo>
                    <a:pt x="507" y="1007"/>
                    <a:pt x="513" y="1022"/>
                    <a:pt x="525" y="1021"/>
                  </a:cubicBezTo>
                  <a:close/>
                  <a:moveTo>
                    <a:pt x="1558" y="1149"/>
                  </a:moveTo>
                  <a:cubicBezTo>
                    <a:pt x="1557" y="1155"/>
                    <a:pt x="1550" y="1168"/>
                    <a:pt x="1550" y="1168"/>
                  </a:cubicBezTo>
                  <a:cubicBezTo>
                    <a:pt x="1549" y="1177"/>
                    <a:pt x="1549" y="1177"/>
                    <a:pt x="1549" y="1177"/>
                  </a:cubicBezTo>
                  <a:cubicBezTo>
                    <a:pt x="1549" y="1177"/>
                    <a:pt x="1541" y="1181"/>
                    <a:pt x="1540" y="1188"/>
                  </a:cubicBezTo>
                  <a:cubicBezTo>
                    <a:pt x="1539" y="1195"/>
                    <a:pt x="1546" y="1199"/>
                    <a:pt x="1546" y="1199"/>
                  </a:cubicBezTo>
                  <a:cubicBezTo>
                    <a:pt x="1546" y="1199"/>
                    <a:pt x="1559" y="1179"/>
                    <a:pt x="1576" y="1166"/>
                  </a:cubicBezTo>
                  <a:cubicBezTo>
                    <a:pt x="1593" y="1153"/>
                    <a:pt x="1590" y="1138"/>
                    <a:pt x="1583" y="1135"/>
                  </a:cubicBezTo>
                  <a:cubicBezTo>
                    <a:pt x="1576" y="1132"/>
                    <a:pt x="1559" y="1143"/>
                    <a:pt x="1558" y="1149"/>
                  </a:cubicBezTo>
                  <a:close/>
                  <a:moveTo>
                    <a:pt x="107" y="1339"/>
                  </a:moveTo>
                  <a:cubicBezTo>
                    <a:pt x="135" y="1338"/>
                    <a:pt x="135" y="1338"/>
                    <a:pt x="135" y="1338"/>
                  </a:cubicBezTo>
                  <a:cubicBezTo>
                    <a:pt x="161" y="1319"/>
                    <a:pt x="161" y="1319"/>
                    <a:pt x="161" y="1319"/>
                  </a:cubicBezTo>
                  <a:cubicBezTo>
                    <a:pt x="152" y="1308"/>
                    <a:pt x="152" y="1308"/>
                    <a:pt x="152" y="1308"/>
                  </a:cubicBezTo>
                  <a:lnTo>
                    <a:pt x="107" y="1339"/>
                  </a:lnTo>
                  <a:close/>
                  <a:moveTo>
                    <a:pt x="331" y="1256"/>
                  </a:moveTo>
                  <a:cubicBezTo>
                    <a:pt x="319" y="1256"/>
                    <a:pt x="290" y="1267"/>
                    <a:pt x="290" y="1267"/>
                  </a:cubicBezTo>
                  <a:cubicBezTo>
                    <a:pt x="290" y="1267"/>
                    <a:pt x="253" y="1281"/>
                    <a:pt x="254" y="1288"/>
                  </a:cubicBezTo>
                  <a:cubicBezTo>
                    <a:pt x="256" y="1297"/>
                    <a:pt x="270" y="1291"/>
                    <a:pt x="289" y="1285"/>
                  </a:cubicBezTo>
                  <a:cubicBezTo>
                    <a:pt x="308" y="1278"/>
                    <a:pt x="328" y="1288"/>
                    <a:pt x="335" y="1282"/>
                  </a:cubicBezTo>
                  <a:cubicBezTo>
                    <a:pt x="342" y="1276"/>
                    <a:pt x="344" y="1256"/>
                    <a:pt x="331" y="1256"/>
                  </a:cubicBezTo>
                  <a:close/>
                  <a:moveTo>
                    <a:pt x="953" y="1088"/>
                  </a:moveTo>
                  <a:cubicBezTo>
                    <a:pt x="940" y="1097"/>
                    <a:pt x="916" y="1102"/>
                    <a:pt x="923" y="1109"/>
                  </a:cubicBezTo>
                  <a:cubicBezTo>
                    <a:pt x="934" y="1120"/>
                    <a:pt x="959" y="1108"/>
                    <a:pt x="959" y="1108"/>
                  </a:cubicBezTo>
                  <a:cubicBezTo>
                    <a:pt x="966" y="1099"/>
                    <a:pt x="966" y="1099"/>
                    <a:pt x="966" y="1099"/>
                  </a:cubicBezTo>
                  <a:cubicBezTo>
                    <a:pt x="966" y="1099"/>
                    <a:pt x="982" y="1103"/>
                    <a:pt x="979" y="1097"/>
                  </a:cubicBezTo>
                  <a:cubicBezTo>
                    <a:pt x="977" y="1091"/>
                    <a:pt x="967" y="1079"/>
                    <a:pt x="953" y="1088"/>
                  </a:cubicBezTo>
                  <a:close/>
                  <a:moveTo>
                    <a:pt x="908" y="1114"/>
                  </a:moveTo>
                  <a:cubicBezTo>
                    <a:pt x="905" y="1115"/>
                    <a:pt x="892" y="1120"/>
                    <a:pt x="892" y="1120"/>
                  </a:cubicBezTo>
                  <a:cubicBezTo>
                    <a:pt x="892" y="1120"/>
                    <a:pt x="884" y="1113"/>
                    <a:pt x="879" y="1114"/>
                  </a:cubicBezTo>
                  <a:cubicBezTo>
                    <a:pt x="874" y="1115"/>
                    <a:pt x="875" y="1130"/>
                    <a:pt x="875" y="1130"/>
                  </a:cubicBezTo>
                  <a:cubicBezTo>
                    <a:pt x="859" y="1142"/>
                    <a:pt x="859" y="1142"/>
                    <a:pt x="859" y="1142"/>
                  </a:cubicBezTo>
                  <a:cubicBezTo>
                    <a:pt x="859" y="1125"/>
                    <a:pt x="859" y="1125"/>
                    <a:pt x="859" y="1125"/>
                  </a:cubicBezTo>
                  <a:cubicBezTo>
                    <a:pt x="859" y="1125"/>
                    <a:pt x="845" y="1120"/>
                    <a:pt x="831" y="1133"/>
                  </a:cubicBezTo>
                  <a:cubicBezTo>
                    <a:pt x="831" y="1133"/>
                    <a:pt x="814" y="1144"/>
                    <a:pt x="811" y="1151"/>
                  </a:cubicBezTo>
                  <a:cubicBezTo>
                    <a:pt x="809" y="1159"/>
                    <a:pt x="831" y="1160"/>
                    <a:pt x="831" y="1160"/>
                  </a:cubicBezTo>
                  <a:cubicBezTo>
                    <a:pt x="831" y="1160"/>
                    <a:pt x="861" y="1160"/>
                    <a:pt x="872" y="1155"/>
                  </a:cubicBezTo>
                  <a:cubicBezTo>
                    <a:pt x="884" y="1150"/>
                    <a:pt x="881" y="1143"/>
                    <a:pt x="881" y="1143"/>
                  </a:cubicBezTo>
                  <a:cubicBezTo>
                    <a:pt x="899" y="1140"/>
                    <a:pt x="899" y="1140"/>
                    <a:pt x="899" y="1140"/>
                  </a:cubicBezTo>
                  <a:cubicBezTo>
                    <a:pt x="900" y="1134"/>
                    <a:pt x="900" y="1134"/>
                    <a:pt x="900" y="1134"/>
                  </a:cubicBezTo>
                  <a:cubicBezTo>
                    <a:pt x="925" y="1133"/>
                    <a:pt x="925" y="1133"/>
                    <a:pt x="925" y="1133"/>
                  </a:cubicBezTo>
                  <a:cubicBezTo>
                    <a:pt x="931" y="1117"/>
                    <a:pt x="931" y="1117"/>
                    <a:pt x="931" y="1117"/>
                  </a:cubicBezTo>
                  <a:cubicBezTo>
                    <a:pt x="920" y="1119"/>
                    <a:pt x="920" y="1119"/>
                    <a:pt x="920" y="1119"/>
                  </a:cubicBezTo>
                  <a:cubicBezTo>
                    <a:pt x="920" y="1119"/>
                    <a:pt x="912" y="1113"/>
                    <a:pt x="908" y="1114"/>
                  </a:cubicBezTo>
                  <a:close/>
                  <a:moveTo>
                    <a:pt x="219" y="1307"/>
                  </a:moveTo>
                  <a:cubicBezTo>
                    <a:pt x="221" y="1293"/>
                    <a:pt x="221" y="1293"/>
                    <a:pt x="221" y="1293"/>
                  </a:cubicBezTo>
                  <a:cubicBezTo>
                    <a:pt x="184" y="1308"/>
                    <a:pt x="184" y="1308"/>
                    <a:pt x="184" y="1308"/>
                  </a:cubicBezTo>
                  <a:lnTo>
                    <a:pt x="219" y="1307"/>
                  </a:lnTo>
                  <a:close/>
                  <a:moveTo>
                    <a:pt x="5038" y="566"/>
                  </a:moveTo>
                  <a:cubicBezTo>
                    <a:pt x="5046" y="568"/>
                    <a:pt x="5046" y="568"/>
                    <a:pt x="5046" y="568"/>
                  </a:cubicBezTo>
                  <a:cubicBezTo>
                    <a:pt x="5046" y="568"/>
                    <a:pt x="5064" y="564"/>
                    <a:pt x="5070" y="564"/>
                  </a:cubicBezTo>
                  <a:cubicBezTo>
                    <a:pt x="5076" y="564"/>
                    <a:pt x="5090" y="554"/>
                    <a:pt x="5088" y="546"/>
                  </a:cubicBezTo>
                  <a:cubicBezTo>
                    <a:pt x="5086" y="538"/>
                    <a:pt x="5064" y="534"/>
                    <a:pt x="5064" y="534"/>
                  </a:cubicBezTo>
                  <a:cubicBezTo>
                    <a:pt x="5064" y="534"/>
                    <a:pt x="5054" y="526"/>
                    <a:pt x="5044" y="526"/>
                  </a:cubicBezTo>
                  <a:cubicBezTo>
                    <a:pt x="5034" y="526"/>
                    <a:pt x="5030" y="532"/>
                    <a:pt x="5014" y="526"/>
                  </a:cubicBezTo>
                  <a:cubicBezTo>
                    <a:pt x="5010" y="542"/>
                    <a:pt x="5010" y="542"/>
                    <a:pt x="5010" y="542"/>
                  </a:cubicBezTo>
                  <a:cubicBezTo>
                    <a:pt x="5010" y="542"/>
                    <a:pt x="5002" y="546"/>
                    <a:pt x="5002" y="552"/>
                  </a:cubicBezTo>
                  <a:cubicBezTo>
                    <a:pt x="5002" y="558"/>
                    <a:pt x="5014" y="564"/>
                    <a:pt x="5014" y="564"/>
                  </a:cubicBezTo>
                  <a:cubicBezTo>
                    <a:pt x="5010" y="572"/>
                    <a:pt x="5010" y="572"/>
                    <a:pt x="5010" y="572"/>
                  </a:cubicBezTo>
                  <a:lnTo>
                    <a:pt x="5038" y="566"/>
                  </a:lnTo>
                  <a:close/>
                  <a:moveTo>
                    <a:pt x="6538" y="57"/>
                  </a:moveTo>
                  <a:cubicBezTo>
                    <a:pt x="6518" y="57"/>
                    <a:pt x="6450" y="51"/>
                    <a:pt x="6445" y="57"/>
                  </a:cubicBezTo>
                  <a:cubicBezTo>
                    <a:pt x="6440" y="63"/>
                    <a:pt x="6415" y="69"/>
                    <a:pt x="6404" y="69"/>
                  </a:cubicBezTo>
                  <a:cubicBezTo>
                    <a:pt x="6393" y="69"/>
                    <a:pt x="6348" y="60"/>
                    <a:pt x="6340" y="64"/>
                  </a:cubicBezTo>
                  <a:cubicBezTo>
                    <a:pt x="6332" y="68"/>
                    <a:pt x="6280" y="83"/>
                    <a:pt x="6274" y="86"/>
                  </a:cubicBezTo>
                  <a:cubicBezTo>
                    <a:pt x="6268" y="89"/>
                    <a:pt x="6216" y="101"/>
                    <a:pt x="6225" y="94"/>
                  </a:cubicBezTo>
                  <a:cubicBezTo>
                    <a:pt x="6234" y="87"/>
                    <a:pt x="6308" y="71"/>
                    <a:pt x="6303" y="61"/>
                  </a:cubicBezTo>
                  <a:cubicBezTo>
                    <a:pt x="6298" y="51"/>
                    <a:pt x="6269" y="48"/>
                    <a:pt x="6258" y="52"/>
                  </a:cubicBezTo>
                  <a:cubicBezTo>
                    <a:pt x="6247" y="56"/>
                    <a:pt x="6229" y="63"/>
                    <a:pt x="6229" y="63"/>
                  </a:cubicBezTo>
                  <a:cubicBezTo>
                    <a:pt x="6150" y="73"/>
                    <a:pt x="6150" y="73"/>
                    <a:pt x="6150" y="73"/>
                  </a:cubicBezTo>
                  <a:cubicBezTo>
                    <a:pt x="6150" y="73"/>
                    <a:pt x="6224" y="55"/>
                    <a:pt x="6206" y="54"/>
                  </a:cubicBezTo>
                  <a:cubicBezTo>
                    <a:pt x="6188" y="53"/>
                    <a:pt x="6120" y="52"/>
                    <a:pt x="6120" y="52"/>
                  </a:cubicBezTo>
                  <a:cubicBezTo>
                    <a:pt x="6096" y="57"/>
                    <a:pt x="6096" y="57"/>
                    <a:pt x="6096" y="57"/>
                  </a:cubicBezTo>
                  <a:cubicBezTo>
                    <a:pt x="6051" y="53"/>
                    <a:pt x="6051" y="53"/>
                    <a:pt x="6051" y="53"/>
                  </a:cubicBezTo>
                  <a:cubicBezTo>
                    <a:pt x="6051" y="53"/>
                    <a:pt x="6000" y="68"/>
                    <a:pt x="6002" y="61"/>
                  </a:cubicBezTo>
                  <a:cubicBezTo>
                    <a:pt x="6004" y="54"/>
                    <a:pt x="6064" y="47"/>
                    <a:pt x="6085" y="47"/>
                  </a:cubicBezTo>
                  <a:cubicBezTo>
                    <a:pt x="6106" y="47"/>
                    <a:pt x="6241" y="45"/>
                    <a:pt x="6250" y="45"/>
                  </a:cubicBezTo>
                  <a:cubicBezTo>
                    <a:pt x="6259" y="45"/>
                    <a:pt x="6338" y="43"/>
                    <a:pt x="6329" y="35"/>
                  </a:cubicBezTo>
                  <a:cubicBezTo>
                    <a:pt x="6320" y="27"/>
                    <a:pt x="6270" y="24"/>
                    <a:pt x="6251" y="27"/>
                  </a:cubicBezTo>
                  <a:cubicBezTo>
                    <a:pt x="6232" y="30"/>
                    <a:pt x="6219" y="29"/>
                    <a:pt x="6219" y="29"/>
                  </a:cubicBezTo>
                  <a:cubicBezTo>
                    <a:pt x="6219" y="29"/>
                    <a:pt x="6244" y="18"/>
                    <a:pt x="6228" y="17"/>
                  </a:cubicBezTo>
                  <a:cubicBezTo>
                    <a:pt x="6212" y="16"/>
                    <a:pt x="6185" y="19"/>
                    <a:pt x="6185" y="19"/>
                  </a:cubicBezTo>
                  <a:cubicBezTo>
                    <a:pt x="6185" y="19"/>
                    <a:pt x="6155" y="18"/>
                    <a:pt x="6148" y="16"/>
                  </a:cubicBezTo>
                  <a:cubicBezTo>
                    <a:pt x="6141" y="14"/>
                    <a:pt x="6176" y="17"/>
                    <a:pt x="6183" y="10"/>
                  </a:cubicBezTo>
                  <a:cubicBezTo>
                    <a:pt x="6190" y="3"/>
                    <a:pt x="6147" y="5"/>
                    <a:pt x="6125" y="5"/>
                  </a:cubicBezTo>
                  <a:cubicBezTo>
                    <a:pt x="6103" y="5"/>
                    <a:pt x="6048" y="8"/>
                    <a:pt x="6048" y="8"/>
                  </a:cubicBezTo>
                  <a:cubicBezTo>
                    <a:pt x="6048" y="8"/>
                    <a:pt x="6008" y="4"/>
                    <a:pt x="5985" y="2"/>
                  </a:cubicBezTo>
                  <a:cubicBezTo>
                    <a:pt x="5962" y="0"/>
                    <a:pt x="5939" y="5"/>
                    <a:pt x="5930" y="6"/>
                  </a:cubicBezTo>
                  <a:cubicBezTo>
                    <a:pt x="5921" y="7"/>
                    <a:pt x="5903" y="7"/>
                    <a:pt x="5881" y="6"/>
                  </a:cubicBezTo>
                  <a:cubicBezTo>
                    <a:pt x="5859" y="5"/>
                    <a:pt x="5837" y="5"/>
                    <a:pt x="5839" y="10"/>
                  </a:cubicBezTo>
                  <a:cubicBezTo>
                    <a:pt x="5841" y="15"/>
                    <a:pt x="5870" y="16"/>
                    <a:pt x="5870" y="16"/>
                  </a:cubicBezTo>
                  <a:cubicBezTo>
                    <a:pt x="5870" y="16"/>
                    <a:pt x="5835" y="21"/>
                    <a:pt x="5822" y="20"/>
                  </a:cubicBezTo>
                  <a:cubicBezTo>
                    <a:pt x="5809" y="19"/>
                    <a:pt x="5754" y="13"/>
                    <a:pt x="5740" y="11"/>
                  </a:cubicBezTo>
                  <a:cubicBezTo>
                    <a:pt x="5726" y="9"/>
                    <a:pt x="5688" y="13"/>
                    <a:pt x="5683" y="13"/>
                  </a:cubicBezTo>
                  <a:cubicBezTo>
                    <a:pt x="5678" y="13"/>
                    <a:pt x="5628" y="19"/>
                    <a:pt x="5649" y="24"/>
                  </a:cubicBezTo>
                  <a:cubicBezTo>
                    <a:pt x="5670" y="29"/>
                    <a:pt x="5739" y="31"/>
                    <a:pt x="5739" y="31"/>
                  </a:cubicBezTo>
                  <a:cubicBezTo>
                    <a:pt x="5796" y="38"/>
                    <a:pt x="5796" y="38"/>
                    <a:pt x="5796" y="38"/>
                  </a:cubicBezTo>
                  <a:cubicBezTo>
                    <a:pt x="5796" y="38"/>
                    <a:pt x="5741" y="40"/>
                    <a:pt x="5733" y="40"/>
                  </a:cubicBezTo>
                  <a:cubicBezTo>
                    <a:pt x="5725" y="40"/>
                    <a:pt x="5677" y="27"/>
                    <a:pt x="5678" y="31"/>
                  </a:cubicBezTo>
                  <a:cubicBezTo>
                    <a:pt x="5679" y="35"/>
                    <a:pt x="5699" y="38"/>
                    <a:pt x="5699" y="38"/>
                  </a:cubicBezTo>
                  <a:cubicBezTo>
                    <a:pt x="5668" y="41"/>
                    <a:pt x="5668" y="41"/>
                    <a:pt x="5668" y="41"/>
                  </a:cubicBezTo>
                  <a:cubicBezTo>
                    <a:pt x="5668" y="41"/>
                    <a:pt x="5651" y="55"/>
                    <a:pt x="5655" y="59"/>
                  </a:cubicBezTo>
                  <a:cubicBezTo>
                    <a:pt x="5659" y="63"/>
                    <a:pt x="5631" y="64"/>
                    <a:pt x="5618" y="56"/>
                  </a:cubicBezTo>
                  <a:cubicBezTo>
                    <a:pt x="5605" y="48"/>
                    <a:pt x="5578" y="42"/>
                    <a:pt x="5552" y="40"/>
                  </a:cubicBezTo>
                  <a:cubicBezTo>
                    <a:pt x="5526" y="38"/>
                    <a:pt x="5497" y="38"/>
                    <a:pt x="5497" y="38"/>
                  </a:cubicBezTo>
                  <a:cubicBezTo>
                    <a:pt x="5499" y="58"/>
                    <a:pt x="5499" y="58"/>
                    <a:pt x="5499" y="58"/>
                  </a:cubicBezTo>
                  <a:cubicBezTo>
                    <a:pt x="5499" y="58"/>
                    <a:pt x="5479" y="61"/>
                    <a:pt x="5466" y="59"/>
                  </a:cubicBezTo>
                  <a:cubicBezTo>
                    <a:pt x="5453" y="57"/>
                    <a:pt x="5429" y="49"/>
                    <a:pt x="5421" y="51"/>
                  </a:cubicBezTo>
                  <a:cubicBezTo>
                    <a:pt x="5413" y="53"/>
                    <a:pt x="5395" y="62"/>
                    <a:pt x="5395" y="62"/>
                  </a:cubicBezTo>
                  <a:cubicBezTo>
                    <a:pt x="5395" y="62"/>
                    <a:pt x="5406" y="44"/>
                    <a:pt x="5393" y="44"/>
                  </a:cubicBezTo>
                  <a:cubicBezTo>
                    <a:pt x="5380" y="44"/>
                    <a:pt x="5309" y="45"/>
                    <a:pt x="5290" y="48"/>
                  </a:cubicBezTo>
                  <a:cubicBezTo>
                    <a:pt x="5271" y="51"/>
                    <a:pt x="5238" y="44"/>
                    <a:pt x="5243" y="49"/>
                  </a:cubicBezTo>
                  <a:cubicBezTo>
                    <a:pt x="5248" y="54"/>
                    <a:pt x="5283" y="71"/>
                    <a:pt x="5283" y="71"/>
                  </a:cubicBezTo>
                  <a:cubicBezTo>
                    <a:pt x="5283" y="71"/>
                    <a:pt x="5229" y="54"/>
                    <a:pt x="5220" y="54"/>
                  </a:cubicBezTo>
                  <a:cubicBezTo>
                    <a:pt x="5211" y="54"/>
                    <a:pt x="5184" y="49"/>
                    <a:pt x="5180" y="59"/>
                  </a:cubicBezTo>
                  <a:cubicBezTo>
                    <a:pt x="5176" y="69"/>
                    <a:pt x="5158" y="80"/>
                    <a:pt x="5145" y="80"/>
                  </a:cubicBezTo>
                  <a:cubicBezTo>
                    <a:pt x="5132" y="80"/>
                    <a:pt x="5095" y="80"/>
                    <a:pt x="5095" y="80"/>
                  </a:cubicBezTo>
                  <a:cubicBezTo>
                    <a:pt x="5095" y="80"/>
                    <a:pt x="5021" y="94"/>
                    <a:pt x="5017" y="95"/>
                  </a:cubicBezTo>
                  <a:cubicBezTo>
                    <a:pt x="5013" y="96"/>
                    <a:pt x="4941" y="106"/>
                    <a:pt x="4952" y="113"/>
                  </a:cubicBezTo>
                  <a:cubicBezTo>
                    <a:pt x="4963" y="120"/>
                    <a:pt x="5003" y="122"/>
                    <a:pt x="5008" y="121"/>
                  </a:cubicBezTo>
                  <a:cubicBezTo>
                    <a:pt x="5013" y="120"/>
                    <a:pt x="5028" y="118"/>
                    <a:pt x="5028" y="118"/>
                  </a:cubicBezTo>
                  <a:cubicBezTo>
                    <a:pt x="5004" y="128"/>
                    <a:pt x="5004" y="128"/>
                    <a:pt x="5004" y="128"/>
                  </a:cubicBezTo>
                  <a:cubicBezTo>
                    <a:pt x="4993" y="139"/>
                    <a:pt x="4993" y="139"/>
                    <a:pt x="4993" y="139"/>
                  </a:cubicBezTo>
                  <a:cubicBezTo>
                    <a:pt x="4993" y="139"/>
                    <a:pt x="4946" y="157"/>
                    <a:pt x="4929" y="157"/>
                  </a:cubicBezTo>
                  <a:cubicBezTo>
                    <a:pt x="4912" y="157"/>
                    <a:pt x="4844" y="157"/>
                    <a:pt x="4830" y="169"/>
                  </a:cubicBezTo>
                  <a:cubicBezTo>
                    <a:pt x="4816" y="181"/>
                    <a:pt x="4805" y="167"/>
                    <a:pt x="4805" y="167"/>
                  </a:cubicBezTo>
                  <a:cubicBezTo>
                    <a:pt x="4783" y="176"/>
                    <a:pt x="4783" y="176"/>
                    <a:pt x="4783" y="176"/>
                  </a:cubicBezTo>
                  <a:cubicBezTo>
                    <a:pt x="4750" y="175"/>
                    <a:pt x="4750" y="175"/>
                    <a:pt x="4750" y="175"/>
                  </a:cubicBezTo>
                  <a:cubicBezTo>
                    <a:pt x="4750" y="175"/>
                    <a:pt x="4693" y="181"/>
                    <a:pt x="4707" y="191"/>
                  </a:cubicBezTo>
                  <a:cubicBezTo>
                    <a:pt x="4721" y="201"/>
                    <a:pt x="4744" y="212"/>
                    <a:pt x="4744" y="212"/>
                  </a:cubicBezTo>
                  <a:cubicBezTo>
                    <a:pt x="4764" y="204"/>
                    <a:pt x="4764" y="204"/>
                    <a:pt x="4764" y="204"/>
                  </a:cubicBezTo>
                  <a:cubicBezTo>
                    <a:pt x="4764" y="204"/>
                    <a:pt x="4766" y="216"/>
                    <a:pt x="4776" y="219"/>
                  </a:cubicBezTo>
                  <a:cubicBezTo>
                    <a:pt x="4786" y="222"/>
                    <a:pt x="4809" y="209"/>
                    <a:pt x="4809" y="209"/>
                  </a:cubicBezTo>
                  <a:cubicBezTo>
                    <a:pt x="4809" y="209"/>
                    <a:pt x="4805" y="220"/>
                    <a:pt x="4815" y="220"/>
                  </a:cubicBezTo>
                  <a:cubicBezTo>
                    <a:pt x="4825" y="220"/>
                    <a:pt x="4862" y="204"/>
                    <a:pt x="4869" y="209"/>
                  </a:cubicBezTo>
                  <a:cubicBezTo>
                    <a:pt x="4876" y="214"/>
                    <a:pt x="4874" y="220"/>
                    <a:pt x="4874" y="220"/>
                  </a:cubicBezTo>
                  <a:cubicBezTo>
                    <a:pt x="4863" y="221"/>
                    <a:pt x="4863" y="221"/>
                    <a:pt x="4863" y="221"/>
                  </a:cubicBezTo>
                  <a:cubicBezTo>
                    <a:pt x="4863" y="221"/>
                    <a:pt x="4855" y="232"/>
                    <a:pt x="4848" y="232"/>
                  </a:cubicBezTo>
                  <a:cubicBezTo>
                    <a:pt x="4841" y="232"/>
                    <a:pt x="4845" y="226"/>
                    <a:pt x="4834" y="226"/>
                  </a:cubicBezTo>
                  <a:cubicBezTo>
                    <a:pt x="4823" y="226"/>
                    <a:pt x="4789" y="231"/>
                    <a:pt x="4789" y="231"/>
                  </a:cubicBezTo>
                  <a:cubicBezTo>
                    <a:pt x="4762" y="228"/>
                    <a:pt x="4762" y="228"/>
                    <a:pt x="4762" y="228"/>
                  </a:cubicBezTo>
                  <a:cubicBezTo>
                    <a:pt x="4762" y="228"/>
                    <a:pt x="4724" y="208"/>
                    <a:pt x="4713" y="227"/>
                  </a:cubicBezTo>
                  <a:cubicBezTo>
                    <a:pt x="4702" y="246"/>
                    <a:pt x="4729" y="252"/>
                    <a:pt x="4737" y="251"/>
                  </a:cubicBezTo>
                  <a:cubicBezTo>
                    <a:pt x="4745" y="250"/>
                    <a:pt x="4772" y="251"/>
                    <a:pt x="4772" y="251"/>
                  </a:cubicBezTo>
                  <a:cubicBezTo>
                    <a:pt x="4772" y="251"/>
                    <a:pt x="4729" y="254"/>
                    <a:pt x="4734" y="261"/>
                  </a:cubicBezTo>
                  <a:cubicBezTo>
                    <a:pt x="4739" y="268"/>
                    <a:pt x="4767" y="274"/>
                    <a:pt x="4767" y="274"/>
                  </a:cubicBezTo>
                  <a:cubicBezTo>
                    <a:pt x="4791" y="277"/>
                    <a:pt x="4791" y="277"/>
                    <a:pt x="4791" y="277"/>
                  </a:cubicBezTo>
                  <a:cubicBezTo>
                    <a:pt x="4791" y="277"/>
                    <a:pt x="4792" y="267"/>
                    <a:pt x="4799" y="266"/>
                  </a:cubicBezTo>
                  <a:cubicBezTo>
                    <a:pt x="4806" y="265"/>
                    <a:pt x="4814" y="276"/>
                    <a:pt x="4814" y="276"/>
                  </a:cubicBezTo>
                  <a:cubicBezTo>
                    <a:pt x="4837" y="267"/>
                    <a:pt x="4837" y="267"/>
                    <a:pt x="4837" y="267"/>
                  </a:cubicBezTo>
                  <a:cubicBezTo>
                    <a:pt x="4837" y="267"/>
                    <a:pt x="4841" y="277"/>
                    <a:pt x="4844" y="277"/>
                  </a:cubicBezTo>
                  <a:cubicBezTo>
                    <a:pt x="4847" y="277"/>
                    <a:pt x="4877" y="263"/>
                    <a:pt x="4886" y="265"/>
                  </a:cubicBezTo>
                  <a:cubicBezTo>
                    <a:pt x="4895" y="267"/>
                    <a:pt x="4902" y="271"/>
                    <a:pt x="4907" y="271"/>
                  </a:cubicBezTo>
                  <a:cubicBezTo>
                    <a:pt x="4912" y="271"/>
                    <a:pt x="4923" y="262"/>
                    <a:pt x="4929" y="262"/>
                  </a:cubicBezTo>
                  <a:cubicBezTo>
                    <a:pt x="4935" y="262"/>
                    <a:pt x="4952" y="273"/>
                    <a:pt x="4952" y="273"/>
                  </a:cubicBezTo>
                  <a:cubicBezTo>
                    <a:pt x="4952" y="273"/>
                    <a:pt x="4984" y="268"/>
                    <a:pt x="5006" y="274"/>
                  </a:cubicBezTo>
                  <a:cubicBezTo>
                    <a:pt x="5028" y="280"/>
                    <a:pt x="5032" y="291"/>
                    <a:pt x="5032" y="291"/>
                  </a:cubicBezTo>
                  <a:cubicBezTo>
                    <a:pt x="5032" y="291"/>
                    <a:pt x="5054" y="286"/>
                    <a:pt x="5054" y="291"/>
                  </a:cubicBezTo>
                  <a:cubicBezTo>
                    <a:pt x="5054" y="296"/>
                    <a:pt x="5044" y="306"/>
                    <a:pt x="5044" y="306"/>
                  </a:cubicBezTo>
                  <a:cubicBezTo>
                    <a:pt x="5050" y="315"/>
                    <a:pt x="5050" y="315"/>
                    <a:pt x="5050" y="315"/>
                  </a:cubicBezTo>
                  <a:cubicBezTo>
                    <a:pt x="5050" y="315"/>
                    <a:pt x="5083" y="321"/>
                    <a:pt x="5083" y="330"/>
                  </a:cubicBezTo>
                  <a:cubicBezTo>
                    <a:pt x="5083" y="339"/>
                    <a:pt x="5067" y="343"/>
                    <a:pt x="5067" y="343"/>
                  </a:cubicBezTo>
                  <a:cubicBezTo>
                    <a:pt x="5076" y="359"/>
                    <a:pt x="5076" y="359"/>
                    <a:pt x="5076" y="359"/>
                  </a:cubicBezTo>
                  <a:cubicBezTo>
                    <a:pt x="5092" y="369"/>
                    <a:pt x="5092" y="369"/>
                    <a:pt x="5092" y="369"/>
                  </a:cubicBezTo>
                  <a:cubicBezTo>
                    <a:pt x="5078" y="374"/>
                    <a:pt x="5078" y="374"/>
                    <a:pt x="5078" y="374"/>
                  </a:cubicBezTo>
                  <a:cubicBezTo>
                    <a:pt x="5088" y="387"/>
                    <a:pt x="5088" y="387"/>
                    <a:pt x="5088" y="387"/>
                  </a:cubicBezTo>
                  <a:cubicBezTo>
                    <a:pt x="5088" y="387"/>
                    <a:pt x="5076" y="386"/>
                    <a:pt x="5076" y="395"/>
                  </a:cubicBezTo>
                  <a:cubicBezTo>
                    <a:pt x="5076" y="404"/>
                    <a:pt x="5098" y="407"/>
                    <a:pt x="5095" y="412"/>
                  </a:cubicBezTo>
                  <a:cubicBezTo>
                    <a:pt x="5092" y="417"/>
                    <a:pt x="5073" y="426"/>
                    <a:pt x="5073" y="426"/>
                  </a:cubicBezTo>
                  <a:cubicBezTo>
                    <a:pt x="5081" y="433"/>
                    <a:pt x="5081" y="433"/>
                    <a:pt x="5081" y="433"/>
                  </a:cubicBezTo>
                  <a:cubicBezTo>
                    <a:pt x="5081" y="433"/>
                    <a:pt x="5040" y="438"/>
                    <a:pt x="5041" y="441"/>
                  </a:cubicBezTo>
                  <a:cubicBezTo>
                    <a:pt x="5042" y="444"/>
                    <a:pt x="5050" y="446"/>
                    <a:pt x="5063" y="445"/>
                  </a:cubicBezTo>
                  <a:cubicBezTo>
                    <a:pt x="5076" y="444"/>
                    <a:pt x="5060" y="455"/>
                    <a:pt x="5060" y="455"/>
                  </a:cubicBezTo>
                  <a:cubicBezTo>
                    <a:pt x="5060" y="455"/>
                    <a:pt x="5009" y="456"/>
                    <a:pt x="5021" y="465"/>
                  </a:cubicBezTo>
                  <a:cubicBezTo>
                    <a:pt x="5033" y="474"/>
                    <a:pt x="5046" y="479"/>
                    <a:pt x="5062" y="478"/>
                  </a:cubicBezTo>
                  <a:cubicBezTo>
                    <a:pt x="5078" y="477"/>
                    <a:pt x="5082" y="467"/>
                    <a:pt x="5082" y="467"/>
                  </a:cubicBezTo>
                  <a:cubicBezTo>
                    <a:pt x="5082" y="467"/>
                    <a:pt x="5109" y="469"/>
                    <a:pt x="5107" y="460"/>
                  </a:cubicBezTo>
                  <a:cubicBezTo>
                    <a:pt x="5105" y="451"/>
                    <a:pt x="5112" y="439"/>
                    <a:pt x="5112" y="439"/>
                  </a:cubicBezTo>
                  <a:cubicBezTo>
                    <a:pt x="5114" y="458"/>
                    <a:pt x="5114" y="458"/>
                    <a:pt x="5114" y="458"/>
                  </a:cubicBezTo>
                  <a:cubicBezTo>
                    <a:pt x="5131" y="447"/>
                    <a:pt x="5131" y="447"/>
                    <a:pt x="5131" y="447"/>
                  </a:cubicBezTo>
                  <a:cubicBezTo>
                    <a:pt x="5131" y="447"/>
                    <a:pt x="5123" y="453"/>
                    <a:pt x="5127" y="458"/>
                  </a:cubicBezTo>
                  <a:cubicBezTo>
                    <a:pt x="5131" y="463"/>
                    <a:pt x="5156" y="465"/>
                    <a:pt x="5156" y="465"/>
                  </a:cubicBezTo>
                  <a:cubicBezTo>
                    <a:pt x="5147" y="471"/>
                    <a:pt x="5147" y="471"/>
                    <a:pt x="5147" y="471"/>
                  </a:cubicBezTo>
                  <a:cubicBezTo>
                    <a:pt x="5147" y="471"/>
                    <a:pt x="5141" y="484"/>
                    <a:pt x="5150" y="487"/>
                  </a:cubicBezTo>
                  <a:cubicBezTo>
                    <a:pt x="5159" y="490"/>
                    <a:pt x="5172" y="504"/>
                    <a:pt x="5166" y="510"/>
                  </a:cubicBezTo>
                  <a:cubicBezTo>
                    <a:pt x="5160" y="516"/>
                    <a:pt x="5149" y="513"/>
                    <a:pt x="5149" y="513"/>
                  </a:cubicBezTo>
                  <a:cubicBezTo>
                    <a:pt x="5149" y="519"/>
                    <a:pt x="5149" y="519"/>
                    <a:pt x="5149" y="519"/>
                  </a:cubicBezTo>
                  <a:cubicBezTo>
                    <a:pt x="5149" y="519"/>
                    <a:pt x="5134" y="518"/>
                    <a:pt x="5125" y="517"/>
                  </a:cubicBezTo>
                  <a:cubicBezTo>
                    <a:pt x="5116" y="516"/>
                    <a:pt x="5108" y="506"/>
                    <a:pt x="5108" y="506"/>
                  </a:cubicBezTo>
                  <a:cubicBezTo>
                    <a:pt x="5068" y="505"/>
                    <a:pt x="5068" y="505"/>
                    <a:pt x="5068" y="505"/>
                  </a:cubicBezTo>
                  <a:cubicBezTo>
                    <a:pt x="5068" y="505"/>
                    <a:pt x="5044" y="483"/>
                    <a:pt x="5038" y="505"/>
                  </a:cubicBezTo>
                  <a:cubicBezTo>
                    <a:pt x="5036" y="514"/>
                    <a:pt x="5048" y="520"/>
                    <a:pt x="5055" y="521"/>
                  </a:cubicBezTo>
                  <a:cubicBezTo>
                    <a:pt x="5062" y="522"/>
                    <a:pt x="5067" y="518"/>
                    <a:pt x="5076" y="522"/>
                  </a:cubicBezTo>
                  <a:cubicBezTo>
                    <a:pt x="5085" y="526"/>
                    <a:pt x="5093" y="540"/>
                    <a:pt x="5108" y="540"/>
                  </a:cubicBezTo>
                  <a:cubicBezTo>
                    <a:pt x="5123" y="540"/>
                    <a:pt x="5134" y="534"/>
                    <a:pt x="5134" y="534"/>
                  </a:cubicBezTo>
                  <a:cubicBezTo>
                    <a:pt x="5149" y="542"/>
                    <a:pt x="5149" y="542"/>
                    <a:pt x="5149" y="542"/>
                  </a:cubicBezTo>
                  <a:cubicBezTo>
                    <a:pt x="5163" y="533"/>
                    <a:pt x="5163" y="533"/>
                    <a:pt x="5163" y="533"/>
                  </a:cubicBezTo>
                  <a:cubicBezTo>
                    <a:pt x="5160" y="547"/>
                    <a:pt x="5160" y="547"/>
                    <a:pt x="5160" y="547"/>
                  </a:cubicBezTo>
                  <a:cubicBezTo>
                    <a:pt x="5160" y="547"/>
                    <a:pt x="5145" y="540"/>
                    <a:pt x="5143" y="547"/>
                  </a:cubicBezTo>
                  <a:cubicBezTo>
                    <a:pt x="5141" y="554"/>
                    <a:pt x="5152" y="561"/>
                    <a:pt x="5152" y="561"/>
                  </a:cubicBezTo>
                  <a:cubicBezTo>
                    <a:pt x="5152" y="561"/>
                    <a:pt x="5125" y="561"/>
                    <a:pt x="5126" y="566"/>
                  </a:cubicBezTo>
                  <a:cubicBezTo>
                    <a:pt x="5127" y="571"/>
                    <a:pt x="5147" y="572"/>
                    <a:pt x="5147" y="572"/>
                  </a:cubicBezTo>
                  <a:cubicBezTo>
                    <a:pt x="5147" y="572"/>
                    <a:pt x="5144" y="581"/>
                    <a:pt x="5139" y="583"/>
                  </a:cubicBezTo>
                  <a:cubicBezTo>
                    <a:pt x="5134" y="585"/>
                    <a:pt x="5118" y="572"/>
                    <a:pt x="5114" y="578"/>
                  </a:cubicBezTo>
                  <a:cubicBezTo>
                    <a:pt x="5110" y="584"/>
                    <a:pt x="5120" y="592"/>
                    <a:pt x="5120" y="592"/>
                  </a:cubicBezTo>
                  <a:cubicBezTo>
                    <a:pt x="5104" y="591"/>
                    <a:pt x="5104" y="591"/>
                    <a:pt x="5104" y="591"/>
                  </a:cubicBezTo>
                  <a:cubicBezTo>
                    <a:pt x="5109" y="605"/>
                    <a:pt x="5109" y="605"/>
                    <a:pt x="5109" y="605"/>
                  </a:cubicBezTo>
                  <a:cubicBezTo>
                    <a:pt x="5109" y="605"/>
                    <a:pt x="5088" y="606"/>
                    <a:pt x="5091" y="616"/>
                  </a:cubicBezTo>
                  <a:cubicBezTo>
                    <a:pt x="5094" y="626"/>
                    <a:pt x="5113" y="628"/>
                    <a:pt x="5113" y="628"/>
                  </a:cubicBezTo>
                  <a:cubicBezTo>
                    <a:pt x="5113" y="628"/>
                    <a:pt x="5115" y="639"/>
                    <a:pt x="5108" y="639"/>
                  </a:cubicBezTo>
                  <a:cubicBezTo>
                    <a:pt x="5101" y="639"/>
                    <a:pt x="5106" y="647"/>
                    <a:pt x="5106" y="647"/>
                  </a:cubicBezTo>
                  <a:cubicBezTo>
                    <a:pt x="5106" y="647"/>
                    <a:pt x="5104" y="649"/>
                    <a:pt x="5101" y="639"/>
                  </a:cubicBezTo>
                  <a:cubicBezTo>
                    <a:pt x="5098" y="629"/>
                    <a:pt x="5087" y="624"/>
                    <a:pt x="5087" y="624"/>
                  </a:cubicBezTo>
                  <a:cubicBezTo>
                    <a:pt x="5087" y="624"/>
                    <a:pt x="5070" y="593"/>
                    <a:pt x="5060" y="595"/>
                  </a:cubicBezTo>
                  <a:cubicBezTo>
                    <a:pt x="5050" y="597"/>
                    <a:pt x="5024" y="609"/>
                    <a:pt x="5038" y="617"/>
                  </a:cubicBezTo>
                  <a:cubicBezTo>
                    <a:pt x="5052" y="625"/>
                    <a:pt x="5074" y="628"/>
                    <a:pt x="5074" y="628"/>
                  </a:cubicBezTo>
                  <a:cubicBezTo>
                    <a:pt x="5074" y="628"/>
                    <a:pt x="5057" y="630"/>
                    <a:pt x="5046" y="630"/>
                  </a:cubicBezTo>
                  <a:cubicBezTo>
                    <a:pt x="5035" y="630"/>
                    <a:pt x="5021" y="625"/>
                    <a:pt x="5013" y="630"/>
                  </a:cubicBezTo>
                  <a:cubicBezTo>
                    <a:pt x="5005" y="635"/>
                    <a:pt x="4982" y="640"/>
                    <a:pt x="4989" y="643"/>
                  </a:cubicBezTo>
                  <a:cubicBezTo>
                    <a:pt x="4996" y="646"/>
                    <a:pt x="5037" y="639"/>
                    <a:pt x="5047" y="640"/>
                  </a:cubicBezTo>
                  <a:cubicBezTo>
                    <a:pt x="5057" y="641"/>
                    <a:pt x="5081" y="643"/>
                    <a:pt x="5081" y="643"/>
                  </a:cubicBezTo>
                  <a:cubicBezTo>
                    <a:pt x="5081" y="643"/>
                    <a:pt x="5061" y="644"/>
                    <a:pt x="5055" y="644"/>
                  </a:cubicBezTo>
                  <a:cubicBezTo>
                    <a:pt x="5049" y="644"/>
                    <a:pt x="4983" y="649"/>
                    <a:pt x="4977" y="654"/>
                  </a:cubicBezTo>
                  <a:cubicBezTo>
                    <a:pt x="4971" y="659"/>
                    <a:pt x="4971" y="663"/>
                    <a:pt x="4987" y="662"/>
                  </a:cubicBezTo>
                  <a:cubicBezTo>
                    <a:pt x="5003" y="661"/>
                    <a:pt x="5041" y="657"/>
                    <a:pt x="5041" y="657"/>
                  </a:cubicBezTo>
                  <a:cubicBezTo>
                    <a:pt x="5041" y="657"/>
                    <a:pt x="5068" y="656"/>
                    <a:pt x="5069" y="659"/>
                  </a:cubicBezTo>
                  <a:cubicBezTo>
                    <a:pt x="5070" y="662"/>
                    <a:pt x="5023" y="664"/>
                    <a:pt x="5023" y="664"/>
                  </a:cubicBezTo>
                  <a:cubicBezTo>
                    <a:pt x="5023" y="664"/>
                    <a:pt x="4968" y="666"/>
                    <a:pt x="4969" y="668"/>
                  </a:cubicBezTo>
                  <a:cubicBezTo>
                    <a:pt x="4970" y="670"/>
                    <a:pt x="4979" y="675"/>
                    <a:pt x="4988" y="675"/>
                  </a:cubicBezTo>
                  <a:cubicBezTo>
                    <a:pt x="4997" y="675"/>
                    <a:pt x="5011" y="682"/>
                    <a:pt x="5011" y="682"/>
                  </a:cubicBezTo>
                  <a:cubicBezTo>
                    <a:pt x="5011" y="682"/>
                    <a:pt x="4987" y="676"/>
                    <a:pt x="4982" y="682"/>
                  </a:cubicBezTo>
                  <a:cubicBezTo>
                    <a:pt x="4977" y="688"/>
                    <a:pt x="4982" y="690"/>
                    <a:pt x="4982" y="690"/>
                  </a:cubicBezTo>
                  <a:cubicBezTo>
                    <a:pt x="4982" y="690"/>
                    <a:pt x="4951" y="699"/>
                    <a:pt x="4955" y="705"/>
                  </a:cubicBezTo>
                  <a:cubicBezTo>
                    <a:pt x="4980" y="706"/>
                    <a:pt x="4980" y="706"/>
                    <a:pt x="4980" y="706"/>
                  </a:cubicBezTo>
                  <a:cubicBezTo>
                    <a:pt x="4957" y="716"/>
                    <a:pt x="4957" y="716"/>
                    <a:pt x="4957" y="716"/>
                  </a:cubicBezTo>
                  <a:cubicBezTo>
                    <a:pt x="4957" y="716"/>
                    <a:pt x="4956" y="729"/>
                    <a:pt x="4966" y="727"/>
                  </a:cubicBezTo>
                  <a:cubicBezTo>
                    <a:pt x="4976" y="725"/>
                    <a:pt x="4999" y="725"/>
                    <a:pt x="4999" y="725"/>
                  </a:cubicBezTo>
                  <a:cubicBezTo>
                    <a:pt x="4999" y="725"/>
                    <a:pt x="4960" y="736"/>
                    <a:pt x="4967" y="744"/>
                  </a:cubicBezTo>
                  <a:cubicBezTo>
                    <a:pt x="4974" y="752"/>
                    <a:pt x="4997" y="740"/>
                    <a:pt x="4997" y="740"/>
                  </a:cubicBezTo>
                  <a:cubicBezTo>
                    <a:pt x="4997" y="740"/>
                    <a:pt x="4980" y="755"/>
                    <a:pt x="4978" y="762"/>
                  </a:cubicBezTo>
                  <a:cubicBezTo>
                    <a:pt x="4976" y="769"/>
                    <a:pt x="4973" y="775"/>
                    <a:pt x="4979" y="775"/>
                  </a:cubicBezTo>
                  <a:cubicBezTo>
                    <a:pt x="4985" y="775"/>
                    <a:pt x="4996" y="767"/>
                    <a:pt x="4996" y="767"/>
                  </a:cubicBezTo>
                  <a:cubicBezTo>
                    <a:pt x="4996" y="767"/>
                    <a:pt x="4991" y="783"/>
                    <a:pt x="4984" y="783"/>
                  </a:cubicBezTo>
                  <a:cubicBezTo>
                    <a:pt x="4977" y="783"/>
                    <a:pt x="4962" y="792"/>
                    <a:pt x="4963" y="802"/>
                  </a:cubicBezTo>
                  <a:cubicBezTo>
                    <a:pt x="4964" y="812"/>
                    <a:pt x="4987" y="793"/>
                    <a:pt x="4987" y="793"/>
                  </a:cubicBezTo>
                  <a:cubicBezTo>
                    <a:pt x="4987" y="793"/>
                    <a:pt x="5002" y="776"/>
                    <a:pt x="5006" y="780"/>
                  </a:cubicBezTo>
                  <a:cubicBezTo>
                    <a:pt x="5010" y="784"/>
                    <a:pt x="5034" y="774"/>
                    <a:pt x="5034" y="774"/>
                  </a:cubicBezTo>
                  <a:cubicBezTo>
                    <a:pt x="5031" y="784"/>
                    <a:pt x="5031" y="784"/>
                    <a:pt x="5031" y="784"/>
                  </a:cubicBezTo>
                  <a:cubicBezTo>
                    <a:pt x="5045" y="774"/>
                    <a:pt x="5045" y="774"/>
                    <a:pt x="5045" y="774"/>
                  </a:cubicBezTo>
                  <a:cubicBezTo>
                    <a:pt x="5031" y="791"/>
                    <a:pt x="5031" y="791"/>
                    <a:pt x="5031" y="791"/>
                  </a:cubicBezTo>
                  <a:cubicBezTo>
                    <a:pt x="5053" y="794"/>
                    <a:pt x="5053" y="794"/>
                    <a:pt x="5053" y="794"/>
                  </a:cubicBezTo>
                  <a:cubicBezTo>
                    <a:pt x="5053" y="794"/>
                    <a:pt x="5023" y="794"/>
                    <a:pt x="5021" y="798"/>
                  </a:cubicBezTo>
                  <a:cubicBezTo>
                    <a:pt x="5019" y="802"/>
                    <a:pt x="5028" y="804"/>
                    <a:pt x="5028" y="804"/>
                  </a:cubicBezTo>
                  <a:cubicBezTo>
                    <a:pt x="5028" y="804"/>
                    <a:pt x="5005" y="809"/>
                    <a:pt x="4999" y="810"/>
                  </a:cubicBezTo>
                  <a:cubicBezTo>
                    <a:pt x="4993" y="811"/>
                    <a:pt x="5000" y="816"/>
                    <a:pt x="5000" y="816"/>
                  </a:cubicBezTo>
                  <a:cubicBezTo>
                    <a:pt x="5000" y="816"/>
                    <a:pt x="4976" y="821"/>
                    <a:pt x="4974" y="826"/>
                  </a:cubicBezTo>
                  <a:cubicBezTo>
                    <a:pt x="4972" y="831"/>
                    <a:pt x="4998" y="829"/>
                    <a:pt x="4998" y="829"/>
                  </a:cubicBezTo>
                  <a:cubicBezTo>
                    <a:pt x="4998" y="829"/>
                    <a:pt x="4977" y="833"/>
                    <a:pt x="4977" y="836"/>
                  </a:cubicBezTo>
                  <a:cubicBezTo>
                    <a:pt x="4977" y="839"/>
                    <a:pt x="4997" y="844"/>
                    <a:pt x="4997" y="844"/>
                  </a:cubicBezTo>
                  <a:cubicBezTo>
                    <a:pt x="4997" y="844"/>
                    <a:pt x="4980" y="844"/>
                    <a:pt x="4979" y="851"/>
                  </a:cubicBezTo>
                  <a:cubicBezTo>
                    <a:pt x="4978" y="858"/>
                    <a:pt x="5003" y="855"/>
                    <a:pt x="5003" y="855"/>
                  </a:cubicBezTo>
                  <a:cubicBezTo>
                    <a:pt x="4991" y="870"/>
                    <a:pt x="4991" y="870"/>
                    <a:pt x="4991" y="870"/>
                  </a:cubicBezTo>
                  <a:cubicBezTo>
                    <a:pt x="5010" y="867"/>
                    <a:pt x="5010" y="867"/>
                    <a:pt x="5010" y="867"/>
                  </a:cubicBezTo>
                  <a:cubicBezTo>
                    <a:pt x="5010" y="867"/>
                    <a:pt x="4988" y="880"/>
                    <a:pt x="4991" y="891"/>
                  </a:cubicBezTo>
                  <a:cubicBezTo>
                    <a:pt x="4994" y="902"/>
                    <a:pt x="5017" y="900"/>
                    <a:pt x="5017" y="900"/>
                  </a:cubicBezTo>
                  <a:cubicBezTo>
                    <a:pt x="5006" y="915"/>
                    <a:pt x="5006" y="915"/>
                    <a:pt x="5006" y="915"/>
                  </a:cubicBezTo>
                  <a:cubicBezTo>
                    <a:pt x="5027" y="908"/>
                    <a:pt x="5027" y="908"/>
                    <a:pt x="5027" y="908"/>
                  </a:cubicBezTo>
                  <a:cubicBezTo>
                    <a:pt x="5027" y="908"/>
                    <a:pt x="5012" y="920"/>
                    <a:pt x="5015" y="925"/>
                  </a:cubicBezTo>
                  <a:cubicBezTo>
                    <a:pt x="5018" y="930"/>
                    <a:pt x="5037" y="931"/>
                    <a:pt x="5037" y="931"/>
                  </a:cubicBezTo>
                  <a:cubicBezTo>
                    <a:pt x="5037" y="931"/>
                    <a:pt x="5027" y="934"/>
                    <a:pt x="5030" y="940"/>
                  </a:cubicBezTo>
                  <a:cubicBezTo>
                    <a:pt x="5033" y="946"/>
                    <a:pt x="5044" y="943"/>
                    <a:pt x="5044" y="943"/>
                  </a:cubicBezTo>
                  <a:cubicBezTo>
                    <a:pt x="5044" y="943"/>
                    <a:pt x="5029" y="955"/>
                    <a:pt x="5032" y="959"/>
                  </a:cubicBezTo>
                  <a:cubicBezTo>
                    <a:pt x="5035" y="963"/>
                    <a:pt x="5051" y="961"/>
                    <a:pt x="5051" y="961"/>
                  </a:cubicBezTo>
                  <a:cubicBezTo>
                    <a:pt x="5049" y="969"/>
                    <a:pt x="5049" y="969"/>
                    <a:pt x="5049" y="969"/>
                  </a:cubicBezTo>
                  <a:cubicBezTo>
                    <a:pt x="5075" y="963"/>
                    <a:pt x="5075" y="963"/>
                    <a:pt x="5075" y="963"/>
                  </a:cubicBezTo>
                  <a:cubicBezTo>
                    <a:pt x="5075" y="963"/>
                    <a:pt x="5083" y="976"/>
                    <a:pt x="5091" y="969"/>
                  </a:cubicBezTo>
                  <a:cubicBezTo>
                    <a:pt x="5099" y="962"/>
                    <a:pt x="5124" y="946"/>
                    <a:pt x="5128" y="948"/>
                  </a:cubicBezTo>
                  <a:cubicBezTo>
                    <a:pt x="5132" y="950"/>
                    <a:pt x="5121" y="958"/>
                    <a:pt x="5121" y="958"/>
                  </a:cubicBezTo>
                  <a:cubicBezTo>
                    <a:pt x="5136" y="962"/>
                    <a:pt x="5136" y="962"/>
                    <a:pt x="5136" y="962"/>
                  </a:cubicBezTo>
                  <a:cubicBezTo>
                    <a:pt x="5150" y="955"/>
                    <a:pt x="5150" y="955"/>
                    <a:pt x="5150" y="955"/>
                  </a:cubicBezTo>
                  <a:cubicBezTo>
                    <a:pt x="5150" y="955"/>
                    <a:pt x="5129" y="968"/>
                    <a:pt x="5124" y="973"/>
                  </a:cubicBezTo>
                  <a:cubicBezTo>
                    <a:pt x="5119" y="978"/>
                    <a:pt x="5115" y="983"/>
                    <a:pt x="5123" y="983"/>
                  </a:cubicBezTo>
                  <a:cubicBezTo>
                    <a:pt x="5131" y="983"/>
                    <a:pt x="5158" y="978"/>
                    <a:pt x="5158" y="978"/>
                  </a:cubicBezTo>
                  <a:cubicBezTo>
                    <a:pt x="5158" y="978"/>
                    <a:pt x="5127" y="994"/>
                    <a:pt x="5136" y="1000"/>
                  </a:cubicBezTo>
                  <a:cubicBezTo>
                    <a:pt x="5145" y="1006"/>
                    <a:pt x="5164" y="1000"/>
                    <a:pt x="5164" y="1000"/>
                  </a:cubicBezTo>
                  <a:cubicBezTo>
                    <a:pt x="5164" y="1000"/>
                    <a:pt x="5174" y="1019"/>
                    <a:pt x="5186" y="1012"/>
                  </a:cubicBezTo>
                  <a:cubicBezTo>
                    <a:pt x="5198" y="1005"/>
                    <a:pt x="5204" y="998"/>
                    <a:pt x="5204" y="998"/>
                  </a:cubicBezTo>
                  <a:cubicBezTo>
                    <a:pt x="5204" y="998"/>
                    <a:pt x="5199" y="995"/>
                    <a:pt x="5195" y="989"/>
                  </a:cubicBezTo>
                  <a:cubicBezTo>
                    <a:pt x="5191" y="983"/>
                    <a:pt x="5208" y="990"/>
                    <a:pt x="5213" y="985"/>
                  </a:cubicBezTo>
                  <a:cubicBezTo>
                    <a:pt x="5218" y="980"/>
                    <a:pt x="5217" y="964"/>
                    <a:pt x="5217" y="964"/>
                  </a:cubicBezTo>
                  <a:cubicBezTo>
                    <a:pt x="5217" y="964"/>
                    <a:pt x="5239" y="974"/>
                    <a:pt x="5238" y="964"/>
                  </a:cubicBezTo>
                  <a:cubicBezTo>
                    <a:pt x="5237" y="954"/>
                    <a:pt x="5233" y="948"/>
                    <a:pt x="5233" y="948"/>
                  </a:cubicBezTo>
                  <a:cubicBezTo>
                    <a:pt x="5233" y="948"/>
                    <a:pt x="5239" y="957"/>
                    <a:pt x="5245" y="958"/>
                  </a:cubicBezTo>
                  <a:cubicBezTo>
                    <a:pt x="5250" y="958"/>
                    <a:pt x="5255" y="949"/>
                    <a:pt x="5252" y="944"/>
                  </a:cubicBezTo>
                  <a:cubicBezTo>
                    <a:pt x="5246" y="934"/>
                    <a:pt x="5240" y="931"/>
                    <a:pt x="5240" y="931"/>
                  </a:cubicBezTo>
                  <a:cubicBezTo>
                    <a:pt x="5240" y="931"/>
                    <a:pt x="5262" y="937"/>
                    <a:pt x="5262" y="933"/>
                  </a:cubicBezTo>
                  <a:cubicBezTo>
                    <a:pt x="5262" y="929"/>
                    <a:pt x="5257" y="923"/>
                    <a:pt x="5257" y="923"/>
                  </a:cubicBezTo>
                  <a:cubicBezTo>
                    <a:pt x="5275" y="922"/>
                    <a:pt x="5275" y="922"/>
                    <a:pt x="5275" y="922"/>
                  </a:cubicBezTo>
                  <a:cubicBezTo>
                    <a:pt x="5267" y="908"/>
                    <a:pt x="5267" y="908"/>
                    <a:pt x="5267" y="908"/>
                  </a:cubicBezTo>
                  <a:cubicBezTo>
                    <a:pt x="5278" y="903"/>
                    <a:pt x="5278" y="903"/>
                    <a:pt x="5278" y="903"/>
                  </a:cubicBezTo>
                  <a:cubicBezTo>
                    <a:pt x="5278" y="903"/>
                    <a:pt x="5265" y="894"/>
                    <a:pt x="5262" y="893"/>
                  </a:cubicBezTo>
                  <a:cubicBezTo>
                    <a:pt x="5259" y="892"/>
                    <a:pt x="5273" y="887"/>
                    <a:pt x="5273" y="887"/>
                  </a:cubicBezTo>
                  <a:cubicBezTo>
                    <a:pt x="5259" y="873"/>
                    <a:pt x="5259" y="873"/>
                    <a:pt x="5259" y="873"/>
                  </a:cubicBezTo>
                  <a:cubicBezTo>
                    <a:pt x="5259" y="873"/>
                    <a:pt x="5273" y="885"/>
                    <a:pt x="5277" y="882"/>
                  </a:cubicBezTo>
                  <a:cubicBezTo>
                    <a:pt x="5281" y="879"/>
                    <a:pt x="5289" y="873"/>
                    <a:pt x="5289" y="873"/>
                  </a:cubicBezTo>
                  <a:cubicBezTo>
                    <a:pt x="5289" y="873"/>
                    <a:pt x="5305" y="875"/>
                    <a:pt x="5308" y="872"/>
                  </a:cubicBezTo>
                  <a:cubicBezTo>
                    <a:pt x="5311" y="869"/>
                    <a:pt x="5304" y="859"/>
                    <a:pt x="5304" y="859"/>
                  </a:cubicBezTo>
                  <a:cubicBezTo>
                    <a:pt x="5318" y="858"/>
                    <a:pt x="5318" y="858"/>
                    <a:pt x="5318" y="858"/>
                  </a:cubicBezTo>
                  <a:cubicBezTo>
                    <a:pt x="5323" y="841"/>
                    <a:pt x="5323" y="841"/>
                    <a:pt x="5323" y="841"/>
                  </a:cubicBezTo>
                  <a:cubicBezTo>
                    <a:pt x="5323" y="841"/>
                    <a:pt x="5343" y="848"/>
                    <a:pt x="5349" y="843"/>
                  </a:cubicBezTo>
                  <a:cubicBezTo>
                    <a:pt x="5355" y="838"/>
                    <a:pt x="5350" y="829"/>
                    <a:pt x="5350" y="829"/>
                  </a:cubicBezTo>
                  <a:cubicBezTo>
                    <a:pt x="5350" y="829"/>
                    <a:pt x="5357" y="839"/>
                    <a:pt x="5364" y="839"/>
                  </a:cubicBezTo>
                  <a:cubicBezTo>
                    <a:pt x="5368" y="839"/>
                    <a:pt x="5371" y="830"/>
                    <a:pt x="5373" y="828"/>
                  </a:cubicBezTo>
                  <a:cubicBezTo>
                    <a:pt x="5378" y="821"/>
                    <a:pt x="5373" y="811"/>
                    <a:pt x="5373" y="811"/>
                  </a:cubicBezTo>
                  <a:cubicBezTo>
                    <a:pt x="5348" y="807"/>
                    <a:pt x="5348" y="807"/>
                    <a:pt x="5348" y="807"/>
                  </a:cubicBezTo>
                  <a:cubicBezTo>
                    <a:pt x="5366" y="802"/>
                    <a:pt x="5366" y="802"/>
                    <a:pt x="5366" y="802"/>
                  </a:cubicBezTo>
                  <a:cubicBezTo>
                    <a:pt x="5386" y="794"/>
                    <a:pt x="5386" y="794"/>
                    <a:pt x="5386" y="794"/>
                  </a:cubicBezTo>
                  <a:cubicBezTo>
                    <a:pt x="5387" y="780"/>
                    <a:pt x="5387" y="780"/>
                    <a:pt x="5387" y="780"/>
                  </a:cubicBezTo>
                  <a:cubicBezTo>
                    <a:pt x="5374" y="777"/>
                    <a:pt x="5374" y="777"/>
                    <a:pt x="5374" y="777"/>
                  </a:cubicBezTo>
                  <a:cubicBezTo>
                    <a:pt x="5379" y="765"/>
                    <a:pt x="5379" y="765"/>
                    <a:pt x="5379" y="765"/>
                  </a:cubicBezTo>
                  <a:cubicBezTo>
                    <a:pt x="5400" y="765"/>
                    <a:pt x="5400" y="765"/>
                    <a:pt x="5400" y="765"/>
                  </a:cubicBezTo>
                  <a:cubicBezTo>
                    <a:pt x="5400" y="765"/>
                    <a:pt x="5414" y="769"/>
                    <a:pt x="5421" y="763"/>
                  </a:cubicBezTo>
                  <a:cubicBezTo>
                    <a:pt x="5428" y="757"/>
                    <a:pt x="5423" y="745"/>
                    <a:pt x="5423" y="745"/>
                  </a:cubicBezTo>
                  <a:cubicBezTo>
                    <a:pt x="5445" y="741"/>
                    <a:pt x="5445" y="741"/>
                    <a:pt x="5445" y="741"/>
                  </a:cubicBezTo>
                  <a:cubicBezTo>
                    <a:pt x="5445" y="741"/>
                    <a:pt x="5476" y="747"/>
                    <a:pt x="5484" y="740"/>
                  </a:cubicBezTo>
                  <a:cubicBezTo>
                    <a:pt x="5492" y="733"/>
                    <a:pt x="5495" y="726"/>
                    <a:pt x="5495" y="726"/>
                  </a:cubicBezTo>
                  <a:cubicBezTo>
                    <a:pt x="5504" y="721"/>
                    <a:pt x="5504" y="721"/>
                    <a:pt x="5504" y="721"/>
                  </a:cubicBezTo>
                  <a:cubicBezTo>
                    <a:pt x="5504" y="721"/>
                    <a:pt x="5506" y="710"/>
                    <a:pt x="5517" y="708"/>
                  </a:cubicBezTo>
                  <a:cubicBezTo>
                    <a:pt x="5528" y="706"/>
                    <a:pt x="5497" y="740"/>
                    <a:pt x="5505" y="740"/>
                  </a:cubicBezTo>
                  <a:cubicBezTo>
                    <a:pt x="5513" y="740"/>
                    <a:pt x="5521" y="738"/>
                    <a:pt x="5521" y="738"/>
                  </a:cubicBezTo>
                  <a:cubicBezTo>
                    <a:pt x="5525" y="725"/>
                    <a:pt x="5525" y="725"/>
                    <a:pt x="5525" y="725"/>
                  </a:cubicBezTo>
                  <a:cubicBezTo>
                    <a:pt x="5534" y="727"/>
                    <a:pt x="5534" y="727"/>
                    <a:pt x="5534" y="727"/>
                  </a:cubicBezTo>
                  <a:cubicBezTo>
                    <a:pt x="5542" y="718"/>
                    <a:pt x="5542" y="718"/>
                    <a:pt x="5542" y="718"/>
                  </a:cubicBezTo>
                  <a:cubicBezTo>
                    <a:pt x="5542" y="718"/>
                    <a:pt x="5559" y="733"/>
                    <a:pt x="5571" y="725"/>
                  </a:cubicBezTo>
                  <a:cubicBezTo>
                    <a:pt x="5583" y="717"/>
                    <a:pt x="5600" y="704"/>
                    <a:pt x="5600" y="704"/>
                  </a:cubicBezTo>
                  <a:cubicBezTo>
                    <a:pt x="5600" y="704"/>
                    <a:pt x="5616" y="709"/>
                    <a:pt x="5643" y="698"/>
                  </a:cubicBezTo>
                  <a:cubicBezTo>
                    <a:pt x="5670" y="687"/>
                    <a:pt x="5667" y="670"/>
                    <a:pt x="5685" y="658"/>
                  </a:cubicBezTo>
                  <a:cubicBezTo>
                    <a:pt x="5703" y="646"/>
                    <a:pt x="5745" y="634"/>
                    <a:pt x="5745" y="634"/>
                  </a:cubicBezTo>
                  <a:cubicBezTo>
                    <a:pt x="5745" y="634"/>
                    <a:pt x="5748" y="625"/>
                    <a:pt x="5747" y="619"/>
                  </a:cubicBezTo>
                  <a:cubicBezTo>
                    <a:pt x="5746" y="613"/>
                    <a:pt x="5739" y="601"/>
                    <a:pt x="5746" y="599"/>
                  </a:cubicBezTo>
                  <a:cubicBezTo>
                    <a:pt x="5753" y="597"/>
                    <a:pt x="5764" y="625"/>
                    <a:pt x="5775" y="625"/>
                  </a:cubicBezTo>
                  <a:cubicBezTo>
                    <a:pt x="5775" y="625"/>
                    <a:pt x="5817" y="624"/>
                    <a:pt x="5828" y="622"/>
                  </a:cubicBezTo>
                  <a:cubicBezTo>
                    <a:pt x="5839" y="620"/>
                    <a:pt x="5860" y="609"/>
                    <a:pt x="5883" y="606"/>
                  </a:cubicBezTo>
                  <a:cubicBezTo>
                    <a:pt x="5906" y="603"/>
                    <a:pt x="5946" y="600"/>
                    <a:pt x="5953" y="598"/>
                  </a:cubicBezTo>
                  <a:cubicBezTo>
                    <a:pt x="5960" y="596"/>
                    <a:pt x="5966" y="589"/>
                    <a:pt x="5966" y="589"/>
                  </a:cubicBezTo>
                  <a:cubicBezTo>
                    <a:pt x="5984" y="589"/>
                    <a:pt x="5984" y="589"/>
                    <a:pt x="5984" y="589"/>
                  </a:cubicBezTo>
                  <a:cubicBezTo>
                    <a:pt x="5993" y="578"/>
                    <a:pt x="5993" y="578"/>
                    <a:pt x="5993" y="578"/>
                  </a:cubicBezTo>
                  <a:cubicBezTo>
                    <a:pt x="6010" y="578"/>
                    <a:pt x="6010" y="578"/>
                    <a:pt x="6010" y="578"/>
                  </a:cubicBezTo>
                  <a:cubicBezTo>
                    <a:pt x="6010" y="578"/>
                    <a:pt x="6028" y="561"/>
                    <a:pt x="6032" y="558"/>
                  </a:cubicBezTo>
                  <a:cubicBezTo>
                    <a:pt x="6036" y="555"/>
                    <a:pt x="6062" y="553"/>
                    <a:pt x="6062" y="553"/>
                  </a:cubicBezTo>
                  <a:cubicBezTo>
                    <a:pt x="6094" y="542"/>
                    <a:pt x="6094" y="542"/>
                    <a:pt x="6094" y="542"/>
                  </a:cubicBezTo>
                  <a:cubicBezTo>
                    <a:pt x="6115" y="537"/>
                    <a:pt x="6115" y="537"/>
                    <a:pt x="6115" y="537"/>
                  </a:cubicBezTo>
                  <a:cubicBezTo>
                    <a:pt x="6120" y="529"/>
                    <a:pt x="6120" y="529"/>
                    <a:pt x="6120" y="529"/>
                  </a:cubicBezTo>
                  <a:cubicBezTo>
                    <a:pt x="6120" y="529"/>
                    <a:pt x="6100" y="531"/>
                    <a:pt x="6088" y="531"/>
                  </a:cubicBezTo>
                  <a:cubicBezTo>
                    <a:pt x="6076" y="531"/>
                    <a:pt x="6068" y="524"/>
                    <a:pt x="6053" y="522"/>
                  </a:cubicBezTo>
                  <a:cubicBezTo>
                    <a:pt x="6038" y="520"/>
                    <a:pt x="6010" y="520"/>
                    <a:pt x="5996" y="524"/>
                  </a:cubicBezTo>
                  <a:cubicBezTo>
                    <a:pt x="5982" y="528"/>
                    <a:pt x="5962" y="528"/>
                    <a:pt x="5962" y="528"/>
                  </a:cubicBezTo>
                  <a:cubicBezTo>
                    <a:pt x="5952" y="537"/>
                    <a:pt x="5952" y="537"/>
                    <a:pt x="5952" y="537"/>
                  </a:cubicBezTo>
                  <a:cubicBezTo>
                    <a:pt x="5952" y="537"/>
                    <a:pt x="5907" y="541"/>
                    <a:pt x="5914" y="535"/>
                  </a:cubicBezTo>
                  <a:cubicBezTo>
                    <a:pt x="5921" y="529"/>
                    <a:pt x="5981" y="520"/>
                    <a:pt x="5981" y="520"/>
                  </a:cubicBezTo>
                  <a:cubicBezTo>
                    <a:pt x="5981" y="520"/>
                    <a:pt x="6041" y="508"/>
                    <a:pt x="6026" y="499"/>
                  </a:cubicBezTo>
                  <a:cubicBezTo>
                    <a:pt x="6011" y="490"/>
                    <a:pt x="6003" y="490"/>
                    <a:pt x="6003" y="490"/>
                  </a:cubicBezTo>
                  <a:cubicBezTo>
                    <a:pt x="6003" y="490"/>
                    <a:pt x="5948" y="508"/>
                    <a:pt x="5942" y="511"/>
                  </a:cubicBezTo>
                  <a:cubicBezTo>
                    <a:pt x="5936" y="514"/>
                    <a:pt x="5910" y="512"/>
                    <a:pt x="5910" y="512"/>
                  </a:cubicBezTo>
                  <a:cubicBezTo>
                    <a:pt x="5934" y="500"/>
                    <a:pt x="5934" y="500"/>
                    <a:pt x="5934" y="500"/>
                  </a:cubicBezTo>
                  <a:cubicBezTo>
                    <a:pt x="5948" y="489"/>
                    <a:pt x="5948" y="489"/>
                    <a:pt x="5948" y="489"/>
                  </a:cubicBezTo>
                  <a:cubicBezTo>
                    <a:pt x="5948" y="489"/>
                    <a:pt x="5972" y="493"/>
                    <a:pt x="5979" y="491"/>
                  </a:cubicBezTo>
                  <a:cubicBezTo>
                    <a:pt x="5986" y="489"/>
                    <a:pt x="6004" y="485"/>
                    <a:pt x="6012" y="485"/>
                  </a:cubicBezTo>
                  <a:cubicBezTo>
                    <a:pt x="6020" y="485"/>
                    <a:pt x="6042" y="483"/>
                    <a:pt x="6030" y="477"/>
                  </a:cubicBezTo>
                  <a:cubicBezTo>
                    <a:pt x="6018" y="471"/>
                    <a:pt x="5980" y="470"/>
                    <a:pt x="5980" y="470"/>
                  </a:cubicBezTo>
                  <a:cubicBezTo>
                    <a:pt x="5948" y="472"/>
                    <a:pt x="5948" y="472"/>
                    <a:pt x="5948" y="472"/>
                  </a:cubicBezTo>
                  <a:cubicBezTo>
                    <a:pt x="5964" y="465"/>
                    <a:pt x="5964" y="465"/>
                    <a:pt x="5964" y="465"/>
                  </a:cubicBezTo>
                  <a:cubicBezTo>
                    <a:pt x="5948" y="455"/>
                    <a:pt x="5948" y="455"/>
                    <a:pt x="5948" y="455"/>
                  </a:cubicBezTo>
                  <a:cubicBezTo>
                    <a:pt x="5948" y="455"/>
                    <a:pt x="5946" y="446"/>
                    <a:pt x="5950" y="446"/>
                  </a:cubicBezTo>
                  <a:cubicBezTo>
                    <a:pt x="5954" y="446"/>
                    <a:pt x="5974" y="463"/>
                    <a:pt x="5987" y="464"/>
                  </a:cubicBezTo>
                  <a:cubicBezTo>
                    <a:pt x="6000" y="465"/>
                    <a:pt x="6041" y="477"/>
                    <a:pt x="6041" y="477"/>
                  </a:cubicBezTo>
                  <a:cubicBezTo>
                    <a:pt x="6041" y="477"/>
                    <a:pt x="6059" y="469"/>
                    <a:pt x="6060" y="478"/>
                  </a:cubicBezTo>
                  <a:cubicBezTo>
                    <a:pt x="6061" y="487"/>
                    <a:pt x="6049" y="501"/>
                    <a:pt x="6070" y="507"/>
                  </a:cubicBezTo>
                  <a:cubicBezTo>
                    <a:pt x="6091" y="513"/>
                    <a:pt x="6114" y="514"/>
                    <a:pt x="6114" y="514"/>
                  </a:cubicBezTo>
                  <a:cubicBezTo>
                    <a:pt x="6114" y="514"/>
                    <a:pt x="6116" y="499"/>
                    <a:pt x="6120" y="502"/>
                  </a:cubicBezTo>
                  <a:cubicBezTo>
                    <a:pt x="6124" y="505"/>
                    <a:pt x="6120" y="520"/>
                    <a:pt x="6129" y="520"/>
                  </a:cubicBezTo>
                  <a:cubicBezTo>
                    <a:pt x="6138" y="520"/>
                    <a:pt x="6150" y="510"/>
                    <a:pt x="6150" y="510"/>
                  </a:cubicBezTo>
                  <a:cubicBezTo>
                    <a:pt x="6150" y="494"/>
                    <a:pt x="6150" y="494"/>
                    <a:pt x="6150" y="494"/>
                  </a:cubicBezTo>
                  <a:cubicBezTo>
                    <a:pt x="6144" y="492"/>
                    <a:pt x="6144" y="492"/>
                    <a:pt x="6144" y="492"/>
                  </a:cubicBezTo>
                  <a:cubicBezTo>
                    <a:pt x="6144" y="492"/>
                    <a:pt x="6158" y="481"/>
                    <a:pt x="6152" y="476"/>
                  </a:cubicBezTo>
                  <a:cubicBezTo>
                    <a:pt x="6146" y="471"/>
                    <a:pt x="6135" y="477"/>
                    <a:pt x="6135" y="477"/>
                  </a:cubicBezTo>
                  <a:cubicBezTo>
                    <a:pt x="6129" y="462"/>
                    <a:pt x="6129" y="462"/>
                    <a:pt x="6129" y="462"/>
                  </a:cubicBezTo>
                  <a:cubicBezTo>
                    <a:pt x="6118" y="459"/>
                    <a:pt x="6118" y="459"/>
                    <a:pt x="6118" y="459"/>
                  </a:cubicBezTo>
                  <a:cubicBezTo>
                    <a:pt x="6121" y="449"/>
                    <a:pt x="6121" y="449"/>
                    <a:pt x="6121" y="449"/>
                  </a:cubicBezTo>
                  <a:cubicBezTo>
                    <a:pt x="6073" y="430"/>
                    <a:pt x="6073" y="430"/>
                    <a:pt x="6073" y="430"/>
                  </a:cubicBezTo>
                  <a:cubicBezTo>
                    <a:pt x="6046" y="437"/>
                    <a:pt x="6046" y="437"/>
                    <a:pt x="6046" y="437"/>
                  </a:cubicBezTo>
                  <a:cubicBezTo>
                    <a:pt x="6040" y="434"/>
                    <a:pt x="6040" y="434"/>
                    <a:pt x="6040" y="434"/>
                  </a:cubicBezTo>
                  <a:cubicBezTo>
                    <a:pt x="6062" y="427"/>
                    <a:pt x="6062" y="427"/>
                    <a:pt x="6062" y="427"/>
                  </a:cubicBezTo>
                  <a:cubicBezTo>
                    <a:pt x="6064" y="424"/>
                    <a:pt x="6064" y="424"/>
                    <a:pt x="6064" y="424"/>
                  </a:cubicBezTo>
                  <a:cubicBezTo>
                    <a:pt x="6064" y="424"/>
                    <a:pt x="6063" y="415"/>
                    <a:pt x="6046" y="415"/>
                  </a:cubicBezTo>
                  <a:cubicBezTo>
                    <a:pt x="6029" y="415"/>
                    <a:pt x="5996" y="412"/>
                    <a:pt x="5996" y="412"/>
                  </a:cubicBezTo>
                  <a:cubicBezTo>
                    <a:pt x="6007" y="398"/>
                    <a:pt x="6007" y="398"/>
                    <a:pt x="6007" y="398"/>
                  </a:cubicBezTo>
                  <a:cubicBezTo>
                    <a:pt x="6007" y="398"/>
                    <a:pt x="6020" y="396"/>
                    <a:pt x="6030" y="400"/>
                  </a:cubicBezTo>
                  <a:cubicBezTo>
                    <a:pt x="6040" y="404"/>
                    <a:pt x="6056" y="393"/>
                    <a:pt x="6056" y="393"/>
                  </a:cubicBezTo>
                  <a:cubicBezTo>
                    <a:pt x="6074" y="390"/>
                    <a:pt x="6074" y="390"/>
                    <a:pt x="6074" y="390"/>
                  </a:cubicBezTo>
                  <a:cubicBezTo>
                    <a:pt x="6106" y="400"/>
                    <a:pt x="6106" y="400"/>
                    <a:pt x="6106" y="400"/>
                  </a:cubicBezTo>
                  <a:cubicBezTo>
                    <a:pt x="6120" y="397"/>
                    <a:pt x="6120" y="397"/>
                    <a:pt x="6120" y="397"/>
                  </a:cubicBezTo>
                  <a:cubicBezTo>
                    <a:pt x="6120" y="397"/>
                    <a:pt x="6146" y="418"/>
                    <a:pt x="6157" y="418"/>
                  </a:cubicBezTo>
                  <a:cubicBezTo>
                    <a:pt x="6168" y="418"/>
                    <a:pt x="6164" y="404"/>
                    <a:pt x="6164" y="404"/>
                  </a:cubicBezTo>
                  <a:cubicBezTo>
                    <a:pt x="6138" y="400"/>
                    <a:pt x="6138" y="400"/>
                    <a:pt x="6138" y="400"/>
                  </a:cubicBezTo>
                  <a:cubicBezTo>
                    <a:pt x="6118" y="390"/>
                    <a:pt x="6118" y="390"/>
                    <a:pt x="6118" y="390"/>
                  </a:cubicBezTo>
                  <a:cubicBezTo>
                    <a:pt x="6087" y="387"/>
                    <a:pt x="6087" y="387"/>
                    <a:pt x="6087" y="387"/>
                  </a:cubicBezTo>
                  <a:cubicBezTo>
                    <a:pt x="6087" y="387"/>
                    <a:pt x="6094" y="378"/>
                    <a:pt x="6101" y="375"/>
                  </a:cubicBezTo>
                  <a:cubicBezTo>
                    <a:pt x="6108" y="372"/>
                    <a:pt x="6125" y="390"/>
                    <a:pt x="6141" y="390"/>
                  </a:cubicBezTo>
                  <a:cubicBezTo>
                    <a:pt x="6157" y="390"/>
                    <a:pt x="6185" y="391"/>
                    <a:pt x="6185" y="391"/>
                  </a:cubicBezTo>
                  <a:cubicBezTo>
                    <a:pt x="6227" y="386"/>
                    <a:pt x="6227" y="386"/>
                    <a:pt x="6227" y="386"/>
                  </a:cubicBezTo>
                  <a:cubicBezTo>
                    <a:pt x="6228" y="368"/>
                    <a:pt x="6228" y="368"/>
                    <a:pt x="6228" y="368"/>
                  </a:cubicBezTo>
                  <a:cubicBezTo>
                    <a:pt x="6199" y="361"/>
                    <a:pt x="6199" y="361"/>
                    <a:pt x="6199" y="361"/>
                  </a:cubicBezTo>
                  <a:cubicBezTo>
                    <a:pt x="6184" y="371"/>
                    <a:pt x="6184" y="371"/>
                    <a:pt x="6184" y="371"/>
                  </a:cubicBezTo>
                  <a:cubicBezTo>
                    <a:pt x="6184" y="371"/>
                    <a:pt x="6170" y="359"/>
                    <a:pt x="6174" y="355"/>
                  </a:cubicBezTo>
                  <a:cubicBezTo>
                    <a:pt x="6178" y="351"/>
                    <a:pt x="6210" y="354"/>
                    <a:pt x="6210" y="354"/>
                  </a:cubicBezTo>
                  <a:cubicBezTo>
                    <a:pt x="6239" y="346"/>
                    <a:pt x="6239" y="346"/>
                    <a:pt x="6239" y="346"/>
                  </a:cubicBezTo>
                  <a:cubicBezTo>
                    <a:pt x="6239" y="346"/>
                    <a:pt x="6256" y="356"/>
                    <a:pt x="6269" y="352"/>
                  </a:cubicBezTo>
                  <a:cubicBezTo>
                    <a:pt x="6282" y="348"/>
                    <a:pt x="6295" y="339"/>
                    <a:pt x="6290" y="337"/>
                  </a:cubicBezTo>
                  <a:cubicBezTo>
                    <a:pt x="6285" y="335"/>
                    <a:pt x="6243" y="334"/>
                    <a:pt x="6239" y="334"/>
                  </a:cubicBezTo>
                  <a:cubicBezTo>
                    <a:pt x="6235" y="334"/>
                    <a:pt x="6243" y="326"/>
                    <a:pt x="6231" y="323"/>
                  </a:cubicBezTo>
                  <a:cubicBezTo>
                    <a:pt x="6219" y="320"/>
                    <a:pt x="6191" y="321"/>
                    <a:pt x="6191" y="321"/>
                  </a:cubicBezTo>
                  <a:cubicBezTo>
                    <a:pt x="6191" y="321"/>
                    <a:pt x="6225" y="320"/>
                    <a:pt x="6228" y="314"/>
                  </a:cubicBezTo>
                  <a:cubicBezTo>
                    <a:pt x="6231" y="308"/>
                    <a:pt x="6192" y="301"/>
                    <a:pt x="6192" y="301"/>
                  </a:cubicBezTo>
                  <a:cubicBezTo>
                    <a:pt x="6192" y="301"/>
                    <a:pt x="6214" y="296"/>
                    <a:pt x="6221" y="299"/>
                  </a:cubicBezTo>
                  <a:cubicBezTo>
                    <a:pt x="6228" y="302"/>
                    <a:pt x="6252" y="310"/>
                    <a:pt x="6258" y="308"/>
                  </a:cubicBezTo>
                  <a:cubicBezTo>
                    <a:pt x="6264" y="306"/>
                    <a:pt x="6266" y="320"/>
                    <a:pt x="6276" y="316"/>
                  </a:cubicBezTo>
                  <a:cubicBezTo>
                    <a:pt x="6286" y="312"/>
                    <a:pt x="6294" y="294"/>
                    <a:pt x="6287" y="289"/>
                  </a:cubicBezTo>
                  <a:cubicBezTo>
                    <a:pt x="6280" y="284"/>
                    <a:pt x="6263" y="272"/>
                    <a:pt x="6263" y="272"/>
                  </a:cubicBezTo>
                  <a:cubicBezTo>
                    <a:pt x="6224" y="264"/>
                    <a:pt x="6224" y="264"/>
                    <a:pt x="6224" y="264"/>
                  </a:cubicBezTo>
                  <a:cubicBezTo>
                    <a:pt x="6224" y="264"/>
                    <a:pt x="6206" y="256"/>
                    <a:pt x="6213" y="250"/>
                  </a:cubicBezTo>
                  <a:cubicBezTo>
                    <a:pt x="6220" y="244"/>
                    <a:pt x="6242" y="249"/>
                    <a:pt x="6242" y="249"/>
                  </a:cubicBezTo>
                  <a:cubicBezTo>
                    <a:pt x="6273" y="242"/>
                    <a:pt x="6273" y="242"/>
                    <a:pt x="6273" y="242"/>
                  </a:cubicBezTo>
                  <a:cubicBezTo>
                    <a:pt x="6273" y="242"/>
                    <a:pt x="6284" y="244"/>
                    <a:pt x="6316" y="246"/>
                  </a:cubicBezTo>
                  <a:cubicBezTo>
                    <a:pt x="6348" y="248"/>
                    <a:pt x="6363" y="225"/>
                    <a:pt x="6340" y="223"/>
                  </a:cubicBezTo>
                  <a:cubicBezTo>
                    <a:pt x="6317" y="221"/>
                    <a:pt x="6283" y="221"/>
                    <a:pt x="6283" y="221"/>
                  </a:cubicBezTo>
                  <a:cubicBezTo>
                    <a:pt x="6282" y="211"/>
                    <a:pt x="6282" y="211"/>
                    <a:pt x="6282" y="211"/>
                  </a:cubicBezTo>
                  <a:cubicBezTo>
                    <a:pt x="6302" y="210"/>
                    <a:pt x="6302" y="210"/>
                    <a:pt x="6302" y="210"/>
                  </a:cubicBezTo>
                  <a:cubicBezTo>
                    <a:pt x="6302" y="210"/>
                    <a:pt x="6296" y="195"/>
                    <a:pt x="6280" y="197"/>
                  </a:cubicBezTo>
                  <a:cubicBezTo>
                    <a:pt x="6264" y="199"/>
                    <a:pt x="6276" y="215"/>
                    <a:pt x="6267" y="216"/>
                  </a:cubicBezTo>
                  <a:cubicBezTo>
                    <a:pt x="6258" y="217"/>
                    <a:pt x="6233" y="204"/>
                    <a:pt x="6242" y="201"/>
                  </a:cubicBezTo>
                  <a:cubicBezTo>
                    <a:pt x="6251" y="198"/>
                    <a:pt x="6275" y="193"/>
                    <a:pt x="6278" y="185"/>
                  </a:cubicBezTo>
                  <a:cubicBezTo>
                    <a:pt x="6281" y="177"/>
                    <a:pt x="6291" y="165"/>
                    <a:pt x="6294" y="164"/>
                  </a:cubicBezTo>
                  <a:cubicBezTo>
                    <a:pt x="6297" y="163"/>
                    <a:pt x="6311" y="170"/>
                    <a:pt x="6320" y="165"/>
                  </a:cubicBezTo>
                  <a:cubicBezTo>
                    <a:pt x="6329" y="160"/>
                    <a:pt x="6342" y="151"/>
                    <a:pt x="6342" y="151"/>
                  </a:cubicBezTo>
                  <a:cubicBezTo>
                    <a:pt x="6332" y="141"/>
                    <a:pt x="6332" y="141"/>
                    <a:pt x="6332" y="141"/>
                  </a:cubicBezTo>
                  <a:cubicBezTo>
                    <a:pt x="6332" y="141"/>
                    <a:pt x="6358" y="128"/>
                    <a:pt x="6364" y="128"/>
                  </a:cubicBezTo>
                  <a:cubicBezTo>
                    <a:pt x="6370" y="128"/>
                    <a:pt x="6380" y="138"/>
                    <a:pt x="6388" y="132"/>
                  </a:cubicBezTo>
                  <a:cubicBezTo>
                    <a:pt x="6396" y="126"/>
                    <a:pt x="6416" y="122"/>
                    <a:pt x="6404" y="119"/>
                  </a:cubicBezTo>
                  <a:cubicBezTo>
                    <a:pt x="6392" y="116"/>
                    <a:pt x="6363" y="119"/>
                    <a:pt x="6363" y="119"/>
                  </a:cubicBezTo>
                  <a:cubicBezTo>
                    <a:pt x="6363" y="119"/>
                    <a:pt x="6308" y="134"/>
                    <a:pt x="6319" y="123"/>
                  </a:cubicBezTo>
                  <a:cubicBezTo>
                    <a:pt x="6330" y="112"/>
                    <a:pt x="6352" y="111"/>
                    <a:pt x="6352" y="111"/>
                  </a:cubicBezTo>
                  <a:cubicBezTo>
                    <a:pt x="6352" y="111"/>
                    <a:pt x="6393" y="113"/>
                    <a:pt x="6414" y="112"/>
                  </a:cubicBezTo>
                  <a:cubicBezTo>
                    <a:pt x="6435" y="111"/>
                    <a:pt x="6451" y="104"/>
                    <a:pt x="6451" y="104"/>
                  </a:cubicBezTo>
                  <a:cubicBezTo>
                    <a:pt x="6451" y="104"/>
                    <a:pt x="6416" y="95"/>
                    <a:pt x="6410" y="98"/>
                  </a:cubicBezTo>
                  <a:cubicBezTo>
                    <a:pt x="6404" y="101"/>
                    <a:pt x="6365" y="102"/>
                    <a:pt x="6365" y="102"/>
                  </a:cubicBezTo>
                  <a:cubicBezTo>
                    <a:pt x="6365" y="102"/>
                    <a:pt x="6318" y="105"/>
                    <a:pt x="6335" y="100"/>
                  </a:cubicBezTo>
                  <a:cubicBezTo>
                    <a:pt x="6352" y="95"/>
                    <a:pt x="6403" y="94"/>
                    <a:pt x="6403" y="94"/>
                  </a:cubicBezTo>
                  <a:cubicBezTo>
                    <a:pt x="6403" y="94"/>
                    <a:pt x="6469" y="95"/>
                    <a:pt x="6480" y="92"/>
                  </a:cubicBezTo>
                  <a:cubicBezTo>
                    <a:pt x="6491" y="89"/>
                    <a:pt x="6500" y="79"/>
                    <a:pt x="6500" y="79"/>
                  </a:cubicBezTo>
                  <a:cubicBezTo>
                    <a:pt x="6500" y="79"/>
                    <a:pt x="6527" y="80"/>
                    <a:pt x="6544" y="78"/>
                  </a:cubicBezTo>
                  <a:cubicBezTo>
                    <a:pt x="6561" y="76"/>
                    <a:pt x="6584" y="67"/>
                    <a:pt x="6584" y="67"/>
                  </a:cubicBezTo>
                  <a:cubicBezTo>
                    <a:pt x="6584" y="67"/>
                    <a:pt x="6558" y="57"/>
                    <a:pt x="6538" y="57"/>
                  </a:cubicBezTo>
                  <a:close/>
                </a:path>
              </a:pathLst>
            </a:custGeom>
            <a:grpFill/>
            <a:ln w="3175">
              <a:solidFill>
                <a:schemeClr val="accent6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latin typeface="+mj-lt"/>
                <a:cs typeface="Calibri" pitchFamily="34" charset="0"/>
              </a:endParaRPr>
            </a:p>
          </p:txBody>
        </p: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E5B75EC7-D7BF-4AE2-8771-235B78900276}"/>
              </a:ext>
            </a:extLst>
          </p:cNvPr>
          <p:cNvGrpSpPr/>
          <p:nvPr/>
        </p:nvGrpSpPr>
        <p:grpSpPr>
          <a:xfrm>
            <a:off x="5168436" y="735307"/>
            <a:ext cx="1101122" cy="1101122"/>
            <a:chOff x="917895" y="2905407"/>
            <a:chExt cx="1375867" cy="1375867"/>
          </a:xfrm>
        </p:grpSpPr>
        <p:sp>
          <p:nvSpPr>
            <p:cNvPr id="106" name="Ellipse 105">
              <a:extLst>
                <a:ext uri="{FF2B5EF4-FFF2-40B4-BE49-F238E27FC236}">
                  <a16:creationId xmlns:a16="http://schemas.microsoft.com/office/drawing/2014/main" id="{FA070A70-1B75-4B78-B779-426C3CD1A620}"/>
                </a:ext>
              </a:extLst>
            </p:cNvPr>
            <p:cNvSpPr/>
            <p:nvPr/>
          </p:nvSpPr>
          <p:spPr>
            <a:xfrm>
              <a:off x="917895" y="2905407"/>
              <a:ext cx="1375867" cy="13758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</a:pPr>
              <a:endParaRPr lang="de-DE" dirty="0"/>
            </a:p>
          </p:txBody>
        </p:sp>
        <p:pic>
          <p:nvPicPr>
            <p:cNvPr id="8" name="Grafik 7" descr="Ein Bild, das Text, Geschirr, Teller enthält.&#10;&#10;Automatisch generierte Beschreibung">
              <a:extLst>
                <a:ext uri="{FF2B5EF4-FFF2-40B4-BE49-F238E27FC236}">
                  <a16:creationId xmlns:a16="http://schemas.microsoft.com/office/drawing/2014/main" id="{3FEED29A-5524-45DD-84A5-874C481A7A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3200" y="3484631"/>
              <a:ext cx="1145258" cy="217420"/>
            </a:xfrm>
            <a:prstGeom prst="rect">
              <a:avLst/>
            </a:prstGeom>
          </p:spPr>
        </p:pic>
      </p:grpSp>
      <p:grpSp>
        <p:nvGrpSpPr>
          <p:cNvPr id="237" name="Gruppieren 236">
            <a:extLst>
              <a:ext uri="{FF2B5EF4-FFF2-40B4-BE49-F238E27FC236}">
                <a16:creationId xmlns:a16="http://schemas.microsoft.com/office/drawing/2014/main" id="{54AD09AF-3E5D-4398-95DD-BC70A976A4A1}"/>
              </a:ext>
            </a:extLst>
          </p:cNvPr>
          <p:cNvGrpSpPr/>
          <p:nvPr/>
        </p:nvGrpSpPr>
        <p:grpSpPr>
          <a:xfrm>
            <a:off x="7020346" y="2042305"/>
            <a:ext cx="1101122" cy="1101122"/>
            <a:chOff x="3272549" y="910132"/>
            <a:chExt cx="1375867" cy="1375867"/>
          </a:xfrm>
        </p:grpSpPr>
        <p:sp>
          <p:nvSpPr>
            <p:cNvPr id="238" name="Ellipse 237">
              <a:extLst>
                <a:ext uri="{FF2B5EF4-FFF2-40B4-BE49-F238E27FC236}">
                  <a16:creationId xmlns:a16="http://schemas.microsoft.com/office/drawing/2014/main" id="{45AFC016-8837-4CC6-9724-3E08D9BAA412}"/>
                </a:ext>
              </a:extLst>
            </p:cNvPr>
            <p:cNvSpPr/>
            <p:nvPr/>
          </p:nvSpPr>
          <p:spPr>
            <a:xfrm>
              <a:off x="3272549" y="910132"/>
              <a:ext cx="1375867" cy="13758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</a:pPr>
              <a:endParaRPr lang="de-DE" dirty="0"/>
            </a:p>
          </p:txBody>
        </p:sp>
        <p:pic>
          <p:nvPicPr>
            <p:cNvPr id="239" name="Grafik 238" descr="Ein Bild, das Text, Geschirr, Teller, ClipArt enthält.&#10;&#10;Automatisch generierte Beschreibung">
              <a:extLst>
                <a:ext uri="{FF2B5EF4-FFF2-40B4-BE49-F238E27FC236}">
                  <a16:creationId xmlns:a16="http://schemas.microsoft.com/office/drawing/2014/main" id="{7ABC8732-980E-4598-8432-A116DFB510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96889" y="1416391"/>
              <a:ext cx="1127186" cy="363348"/>
            </a:xfrm>
            <a:prstGeom prst="rect">
              <a:avLst/>
            </a:prstGeom>
          </p:spPr>
        </p:pic>
      </p:grpSp>
      <p:grpSp>
        <p:nvGrpSpPr>
          <p:cNvPr id="256" name="Gruppieren 255">
            <a:extLst>
              <a:ext uri="{FF2B5EF4-FFF2-40B4-BE49-F238E27FC236}">
                <a16:creationId xmlns:a16="http://schemas.microsoft.com/office/drawing/2014/main" id="{74692A3A-AC3C-43A4-B4F4-FF217D8A3C8A}"/>
              </a:ext>
            </a:extLst>
          </p:cNvPr>
          <p:cNvGrpSpPr/>
          <p:nvPr/>
        </p:nvGrpSpPr>
        <p:grpSpPr>
          <a:xfrm>
            <a:off x="9042995" y="2819641"/>
            <a:ext cx="1368111" cy="79180"/>
            <a:chOff x="9042995" y="2819641"/>
            <a:chExt cx="1368111" cy="79180"/>
          </a:xfrm>
        </p:grpSpPr>
        <p:sp>
          <p:nvSpPr>
            <p:cNvPr id="229" name="Kreis">
              <a:extLst>
                <a:ext uri="{FF2B5EF4-FFF2-40B4-BE49-F238E27FC236}">
                  <a16:creationId xmlns:a16="http://schemas.microsoft.com/office/drawing/2014/main" id="{0E57E7B1-46AC-4BEC-B36D-1C52313255B6}"/>
                </a:ext>
              </a:extLst>
            </p:cNvPr>
            <p:cNvSpPr/>
            <p:nvPr/>
          </p:nvSpPr>
          <p:spPr bwMode="gray">
            <a:xfrm>
              <a:off x="9042995" y="2819641"/>
              <a:ext cx="79180" cy="79180"/>
            </a:xfrm>
            <a:prstGeom prst="ellipse">
              <a:avLst/>
            </a:prstGeom>
            <a:solidFill>
              <a:schemeClr val="bg1"/>
            </a:solidFill>
            <a:ln w="31750" cmpd="thinThick">
              <a:noFill/>
            </a:ln>
            <a:effectLst>
              <a:glow rad="50800">
                <a:schemeClr val="bg1">
                  <a:alpha val="17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bg1"/>
                </a:solidFill>
                <a:latin typeface="+mj-lt"/>
              </a:endParaRPr>
            </a:p>
          </p:txBody>
        </p:sp>
        <p:cxnSp>
          <p:nvCxnSpPr>
            <p:cNvPr id="38" name="Gerader Verbinder 37">
              <a:extLst>
                <a:ext uri="{FF2B5EF4-FFF2-40B4-BE49-F238E27FC236}">
                  <a16:creationId xmlns:a16="http://schemas.microsoft.com/office/drawing/2014/main" id="{60582C1C-EE9B-4B6E-938B-C2CAE96281B4}"/>
                </a:ext>
              </a:extLst>
            </p:cNvPr>
            <p:cNvCxnSpPr>
              <a:cxnSpLocks/>
              <a:endCxn id="168" idx="2"/>
            </p:cNvCxnSpPr>
            <p:nvPr/>
          </p:nvCxnSpPr>
          <p:spPr>
            <a:xfrm>
              <a:off x="9115425" y="2859231"/>
              <a:ext cx="1295681" cy="0"/>
            </a:xfrm>
            <a:prstGeom prst="line">
              <a:avLst/>
            </a:prstGeom>
            <a:ln w="12700" cap="rnd"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7" name="Gruppieren 256">
            <a:extLst>
              <a:ext uri="{FF2B5EF4-FFF2-40B4-BE49-F238E27FC236}">
                <a16:creationId xmlns:a16="http://schemas.microsoft.com/office/drawing/2014/main" id="{2553D1DF-92EE-458B-902D-E58DDC5DB665}"/>
              </a:ext>
            </a:extLst>
          </p:cNvPr>
          <p:cNvGrpSpPr/>
          <p:nvPr/>
        </p:nvGrpSpPr>
        <p:grpSpPr>
          <a:xfrm rot="16200000">
            <a:off x="6894353" y="3657237"/>
            <a:ext cx="747883" cy="79180"/>
            <a:chOff x="6286500" y="3731872"/>
            <a:chExt cx="747883" cy="79180"/>
          </a:xfrm>
        </p:grpSpPr>
        <p:sp>
          <p:nvSpPr>
            <p:cNvPr id="228" name="Kreis">
              <a:extLst>
                <a:ext uri="{FF2B5EF4-FFF2-40B4-BE49-F238E27FC236}">
                  <a16:creationId xmlns:a16="http://schemas.microsoft.com/office/drawing/2014/main" id="{4AED9574-E0EA-4EEB-BFD4-A1B563181F3F}"/>
                </a:ext>
              </a:extLst>
            </p:cNvPr>
            <p:cNvSpPr/>
            <p:nvPr/>
          </p:nvSpPr>
          <p:spPr bwMode="gray">
            <a:xfrm>
              <a:off x="6955203" y="3731872"/>
              <a:ext cx="79180" cy="79180"/>
            </a:xfrm>
            <a:prstGeom prst="ellipse">
              <a:avLst/>
            </a:prstGeom>
            <a:solidFill>
              <a:schemeClr val="bg1"/>
            </a:solidFill>
            <a:ln w="31750" cmpd="thinThick">
              <a:noFill/>
            </a:ln>
            <a:effectLst>
              <a:glow rad="50800">
                <a:schemeClr val="bg1">
                  <a:alpha val="17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bg1"/>
                </a:solidFill>
                <a:latin typeface="+mj-lt"/>
              </a:endParaRPr>
            </a:p>
          </p:txBody>
        </p:sp>
        <p:cxnSp>
          <p:nvCxnSpPr>
            <p:cNvPr id="240" name="Gerader Verbinder 239">
              <a:extLst>
                <a:ext uri="{FF2B5EF4-FFF2-40B4-BE49-F238E27FC236}">
                  <a16:creationId xmlns:a16="http://schemas.microsoft.com/office/drawing/2014/main" id="{0219530C-F7A3-468A-9DC9-F95A04020356}"/>
                </a:ext>
              </a:extLst>
            </p:cNvPr>
            <p:cNvCxnSpPr>
              <a:cxnSpLocks/>
            </p:cNvCxnSpPr>
            <p:nvPr/>
          </p:nvCxnSpPr>
          <p:spPr>
            <a:xfrm>
              <a:off x="6286500" y="3771463"/>
              <a:ext cx="714375" cy="0"/>
            </a:xfrm>
            <a:prstGeom prst="line">
              <a:avLst/>
            </a:prstGeom>
            <a:ln w="12700" cap="rnd"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8" name="Gruppieren 257">
            <a:extLst>
              <a:ext uri="{FF2B5EF4-FFF2-40B4-BE49-F238E27FC236}">
                <a16:creationId xmlns:a16="http://schemas.microsoft.com/office/drawing/2014/main" id="{655B3859-2CB6-4C37-B19A-944ED4423F09}"/>
              </a:ext>
            </a:extLst>
          </p:cNvPr>
          <p:cNvGrpSpPr/>
          <p:nvPr/>
        </p:nvGrpSpPr>
        <p:grpSpPr>
          <a:xfrm>
            <a:off x="6132707" y="2554091"/>
            <a:ext cx="887639" cy="79180"/>
            <a:chOff x="6132707" y="2554091"/>
            <a:chExt cx="887639" cy="79180"/>
          </a:xfrm>
        </p:grpSpPr>
        <p:sp>
          <p:nvSpPr>
            <p:cNvPr id="227" name="Kreis">
              <a:extLst>
                <a:ext uri="{FF2B5EF4-FFF2-40B4-BE49-F238E27FC236}">
                  <a16:creationId xmlns:a16="http://schemas.microsoft.com/office/drawing/2014/main" id="{6A912C4C-1BAC-45A7-A7E1-012D5CEDF9D4}"/>
                </a:ext>
              </a:extLst>
            </p:cNvPr>
            <p:cNvSpPr/>
            <p:nvPr/>
          </p:nvSpPr>
          <p:spPr bwMode="gray">
            <a:xfrm>
              <a:off x="6132707" y="2554091"/>
              <a:ext cx="79180" cy="79180"/>
            </a:xfrm>
            <a:prstGeom prst="ellipse">
              <a:avLst/>
            </a:prstGeom>
            <a:solidFill>
              <a:schemeClr val="bg1"/>
            </a:solidFill>
            <a:ln w="31750" cmpd="thinThick">
              <a:noFill/>
            </a:ln>
            <a:effectLst>
              <a:glow rad="50800">
                <a:schemeClr val="bg1">
                  <a:alpha val="17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bg1"/>
                </a:solidFill>
                <a:latin typeface="+mj-lt"/>
              </a:endParaRPr>
            </a:p>
          </p:txBody>
        </p:sp>
        <p:cxnSp>
          <p:nvCxnSpPr>
            <p:cNvPr id="243" name="Gerader Verbinder 242">
              <a:extLst>
                <a:ext uri="{FF2B5EF4-FFF2-40B4-BE49-F238E27FC236}">
                  <a16:creationId xmlns:a16="http://schemas.microsoft.com/office/drawing/2014/main" id="{B2EB2D55-666F-4BB0-8186-36A82541BDC6}"/>
                </a:ext>
              </a:extLst>
            </p:cNvPr>
            <p:cNvCxnSpPr>
              <a:cxnSpLocks/>
              <a:endCxn id="238" idx="2"/>
            </p:cNvCxnSpPr>
            <p:nvPr/>
          </p:nvCxnSpPr>
          <p:spPr>
            <a:xfrm>
              <a:off x="6172200" y="2592866"/>
              <a:ext cx="848146" cy="0"/>
            </a:xfrm>
            <a:prstGeom prst="line">
              <a:avLst/>
            </a:prstGeom>
            <a:ln w="12700" cap="rnd"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0" name="Gruppieren 259">
            <a:extLst>
              <a:ext uri="{FF2B5EF4-FFF2-40B4-BE49-F238E27FC236}">
                <a16:creationId xmlns:a16="http://schemas.microsoft.com/office/drawing/2014/main" id="{15C5F6F6-E389-4001-B7D0-C9FAD134D62B}"/>
              </a:ext>
            </a:extLst>
          </p:cNvPr>
          <p:cNvGrpSpPr/>
          <p:nvPr/>
        </p:nvGrpSpPr>
        <p:grpSpPr>
          <a:xfrm>
            <a:off x="4691524" y="2486972"/>
            <a:ext cx="1329863" cy="79180"/>
            <a:chOff x="4691524" y="2486972"/>
            <a:chExt cx="1329863" cy="79180"/>
          </a:xfrm>
        </p:grpSpPr>
        <p:sp>
          <p:nvSpPr>
            <p:cNvPr id="108" name="Kreis">
              <a:extLst>
                <a:ext uri="{FF2B5EF4-FFF2-40B4-BE49-F238E27FC236}">
                  <a16:creationId xmlns:a16="http://schemas.microsoft.com/office/drawing/2014/main" id="{CD3C0BC1-E0EB-4491-BF55-F11927EB1FC9}"/>
                </a:ext>
              </a:extLst>
            </p:cNvPr>
            <p:cNvSpPr/>
            <p:nvPr/>
          </p:nvSpPr>
          <p:spPr bwMode="gray">
            <a:xfrm>
              <a:off x="5942207" y="2486972"/>
              <a:ext cx="79180" cy="79180"/>
            </a:xfrm>
            <a:prstGeom prst="ellipse">
              <a:avLst/>
            </a:prstGeom>
            <a:solidFill>
              <a:schemeClr val="bg1"/>
            </a:solidFill>
            <a:ln w="31750" cmpd="thinThick">
              <a:noFill/>
            </a:ln>
            <a:effectLst>
              <a:glow rad="50800">
                <a:schemeClr val="bg1">
                  <a:alpha val="17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bg1"/>
                </a:solidFill>
                <a:latin typeface="+mj-lt"/>
              </a:endParaRPr>
            </a:p>
          </p:txBody>
        </p:sp>
        <p:cxnSp>
          <p:nvCxnSpPr>
            <p:cNvPr id="245" name="Gerader Verbinder 244">
              <a:extLst>
                <a:ext uri="{FF2B5EF4-FFF2-40B4-BE49-F238E27FC236}">
                  <a16:creationId xmlns:a16="http://schemas.microsoft.com/office/drawing/2014/main" id="{BF3F3320-9D5F-4807-8D35-1DEDD54EE850}"/>
                </a:ext>
              </a:extLst>
            </p:cNvPr>
            <p:cNvCxnSpPr>
              <a:cxnSpLocks/>
            </p:cNvCxnSpPr>
            <p:nvPr/>
          </p:nvCxnSpPr>
          <p:spPr>
            <a:xfrm>
              <a:off x="4691524" y="2526563"/>
              <a:ext cx="1299701" cy="0"/>
            </a:xfrm>
            <a:prstGeom prst="line">
              <a:avLst/>
            </a:prstGeom>
            <a:ln w="12700" cap="rnd"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1" name="Gruppieren 260">
            <a:extLst>
              <a:ext uri="{FF2B5EF4-FFF2-40B4-BE49-F238E27FC236}">
                <a16:creationId xmlns:a16="http://schemas.microsoft.com/office/drawing/2014/main" id="{F7864B27-0043-4021-8481-326592F90394}"/>
              </a:ext>
            </a:extLst>
          </p:cNvPr>
          <p:cNvGrpSpPr/>
          <p:nvPr/>
        </p:nvGrpSpPr>
        <p:grpSpPr>
          <a:xfrm>
            <a:off x="5679406" y="1790700"/>
            <a:ext cx="79180" cy="690171"/>
            <a:chOff x="5679406" y="1790700"/>
            <a:chExt cx="79180" cy="690171"/>
          </a:xfrm>
        </p:grpSpPr>
        <p:sp>
          <p:nvSpPr>
            <p:cNvPr id="226" name="Kreis">
              <a:extLst>
                <a:ext uri="{FF2B5EF4-FFF2-40B4-BE49-F238E27FC236}">
                  <a16:creationId xmlns:a16="http://schemas.microsoft.com/office/drawing/2014/main" id="{EFAB5048-6FC4-401C-B20C-D8B738A497F3}"/>
                </a:ext>
              </a:extLst>
            </p:cNvPr>
            <p:cNvSpPr/>
            <p:nvPr/>
          </p:nvSpPr>
          <p:spPr bwMode="gray">
            <a:xfrm>
              <a:off x="5679406" y="2401691"/>
              <a:ext cx="79180" cy="79180"/>
            </a:xfrm>
            <a:prstGeom prst="ellipse">
              <a:avLst/>
            </a:prstGeom>
            <a:solidFill>
              <a:schemeClr val="bg1"/>
            </a:solidFill>
            <a:ln w="31750" cmpd="thinThick">
              <a:noFill/>
            </a:ln>
            <a:effectLst>
              <a:glow rad="50800">
                <a:schemeClr val="bg1">
                  <a:alpha val="17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bg1"/>
                </a:solidFill>
                <a:latin typeface="+mj-lt"/>
              </a:endParaRPr>
            </a:p>
          </p:txBody>
        </p:sp>
        <p:cxnSp>
          <p:nvCxnSpPr>
            <p:cNvPr id="247" name="Gerader Verbinder 246">
              <a:extLst>
                <a:ext uri="{FF2B5EF4-FFF2-40B4-BE49-F238E27FC236}">
                  <a16:creationId xmlns:a16="http://schemas.microsoft.com/office/drawing/2014/main" id="{D6A2FEEF-CD62-4CB9-A58E-971E841281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18997" y="1790700"/>
              <a:ext cx="0" cy="638175"/>
            </a:xfrm>
            <a:prstGeom prst="line">
              <a:avLst/>
            </a:prstGeom>
            <a:ln w="12700" cap="rnd"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5" name="Gruppieren 254">
            <a:extLst>
              <a:ext uri="{FF2B5EF4-FFF2-40B4-BE49-F238E27FC236}">
                <a16:creationId xmlns:a16="http://schemas.microsoft.com/office/drawing/2014/main" id="{F8D98677-C6AB-4AE9-8D19-01FE31147947}"/>
              </a:ext>
            </a:extLst>
          </p:cNvPr>
          <p:cNvGrpSpPr/>
          <p:nvPr/>
        </p:nvGrpSpPr>
        <p:grpSpPr>
          <a:xfrm>
            <a:off x="8817528" y="4116640"/>
            <a:ext cx="79180" cy="674436"/>
            <a:chOff x="8817528" y="4116640"/>
            <a:chExt cx="79180" cy="674436"/>
          </a:xfrm>
        </p:grpSpPr>
        <p:sp>
          <p:nvSpPr>
            <p:cNvPr id="230" name="Kreis">
              <a:extLst>
                <a:ext uri="{FF2B5EF4-FFF2-40B4-BE49-F238E27FC236}">
                  <a16:creationId xmlns:a16="http://schemas.microsoft.com/office/drawing/2014/main" id="{362FFE9E-BD09-462E-A84D-EC102982E294}"/>
                </a:ext>
              </a:extLst>
            </p:cNvPr>
            <p:cNvSpPr/>
            <p:nvPr/>
          </p:nvSpPr>
          <p:spPr bwMode="gray">
            <a:xfrm>
              <a:off x="8817528" y="4116640"/>
              <a:ext cx="79180" cy="79180"/>
            </a:xfrm>
            <a:prstGeom prst="ellipse">
              <a:avLst/>
            </a:prstGeom>
            <a:solidFill>
              <a:schemeClr val="bg1"/>
            </a:solidFill>
            <a:ln w="31750" cmpd="thinThick">
              <a:noFill/>
            </a:ln>
            <a:effectLst>
              <a:glow rad="50800">
                <a:schemeClr val="bg1">
                  <a:alpha val="17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bg1"/>
                </a:solidFill>
                <a:latin typeface="+mj-lt"/>
              </a:endParaRPr>
            </a:p>
          </p:txBody>
        </p:sp>
        <p:cxnSp>
          <p:nvCxnSpPr>
            <p:cNvPr id="250" name="Gerader Verbinder 249">
              <a:extLst>
                <a:ext uri="{FF2B5EF4-FFF2-40B4-BE49-F238E27FC236}">
                  <a16:creationId xmlns:a16="http://schemas.microsoft.com/office/drawing/2014/main" id="{3FDA5F27-2C09-4EBA-B9C7-86113F6638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57119" y="4181475"/>
              <a:ext cx="0" cy="609601"/>
            </a:xfrm>
            <a:prstGeom prst="line">
              <a:avLst/>
            </a:prstGeom>
            <a:ln w="12700" cap="rnd"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662E4F89-541D-41C5-95DE-50B1A49F9B70}"/>
              </a:ext>
            </a:extLst>
          </p:cNvPr>
          <p:cNvGrpSpPr/>
          <p:nvPr/>
        </p:nvGrpSpPr>
        <p:grpSpPr>
          <a:xfrm>
            <a:off x="8277945" y="4728683"/>
            <a:ext cx="1158348" cy="1101122"/>
            <a:chOff x="8277945" y="4728683"/>
            <a:chExt cx="1158348" cy="1101122"/>
          </a:xfrm>
        </p:grpSpPr>
        <p:sp>
          <p:nvSpPr>
            <p:cNvPr id="139" name="Ellipse 138">
              <a:extLst>
                <a:ext uri="{FF2B5EF4-FFF2-40B4-BE49-F238E27FC236}">
                  <a16:creationId xmlns:a16="http://schemas.microsoft.com/office/drawing/2014/main" id="{3CEDC8E7-0717-4502-8FB6-5C170C97F1FC}"/>
                </a:ext>
              </a:extLst>
            </p:cNvPr>
            <p:cNvSpPr/>
            <p:nvPr/>
          </p:nvSpPr>
          <p:spPr>
            <a:xfrm>
              <a:off x="8306558" y="4728683"/>
              <a:ext cx="1101122" cy="11011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</a:pPr>
              <a:endParaRPr lang="de-DE" dirty="0"/>
            </a:p>
          </p:txBody>
        </p:sp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17EFA7D7-DBBD-427D-9A53-80B28AAFF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77945" y="4913938"/>
              <a:ext cx="1158348" cy="640962"/>
            </a:xfrm>
            <a:prstGeom prst="rect">
              <a:avLst/>
            </a:prstGeom>
          </p:spPr>
        </p:pic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9EFE2C26-8670-4E78-AB0A-F90F94B988F9}"/>
              </a:ext>
            </a:extLst>
          </p:cNvPr>
          <p:cNvGrpSpPr/>
          <p:nvPr/>
        </p:nvGrpSpPr>
        <p:grpSpPr>
          <a:xfrm>
            <a:off x="10382493" y="2308670"/>
            <a:ext cx="1158348" cy="1101122"/>
            <a:chOff x="10382493" y="2308670"/>
            <a:chExt cx="1158348" cy="1101122"/>
          </a:xfrm>
        </p:grpSpPr>
        <p:sp>
          <p:nvSpPr>
            <p:cNvPr id="168" name="Ellipse 167">
              <a:extLst>
                <a:ext uri="{FF2B5EF4-FFF2-40B4-BE49-F238E27FC236}">
                  <a16:creationId xmlns:a16="http://schemas.microsoft.com/office/drawing/2014/main" id="{B5D12FC5-4EDA-4DAC-B64D-9F4E5D1E8700}"/>
                </a:ext>
              </a:extLst>
            </p:cNvPr>
            <p:cNvSpPr/>
            <p:nvPr/>
          </p:nvSpPr>
          <p:spPr>
            <a:xfrm>
              <a:off x="10411106" y="2308670"/>
              <a:ext cx="1101122" cy="11011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</a:pPr>
              <a:endParaRPr lang="de-DE" dirty="0"/>
            </a:p>
          </p:txBody>
        </p:sp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FB79DE94-B687-4278-BEC1-954AF1F40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82493" y="2493349"/>
              <a:ext cx="1158348" cy="642114"/>
            </a:xfrm>
            <a:prstGeom prst="rect">
              <a:avLst/>
            </a:prstGeom>
          </p:spPr>
        </p:pic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1547064A-8894-47BF-8E95-5A4AF5FD61D5}"/>
              </a:ext>
            </a:extLst>
          </p:cNvPr>
          <p:cNvGrpSpPr/>
          <p:nvPr/>
        </p:nvGrpSpPr>
        <p:grpSpPr>
          <a:xfrm>
            <a:off x="6698598" y="3986300"/>
            <a:ext cx="1158348" cy="1101122"/>
            <a:chOff x="5215558" y="3220902"/>
            <a:chExt cx="1158348" cy="1101122"/>
          </a:xfrm>
        </p:grpSpPr>
        <p:sp>
          <p:nvSpPr>
            <p:cNvPr id="136" name="Ellipse 135">
              <a:extLst>
                <a:ext uri="{FF2B5EF4-FFF2-40B4-BE49-F238E27FC236}">
                  <a16:creationId xmlns:a16="http://schemas.microsoft.com/office/drawing/2014/main" id="{B8944A56-9F7D-4340-9707-03A9C3002955}"/>
                </a:ext>
              </a:extLst>
            </p:cNvPr>
            <p:cNvSpPr/>
            <p:nvPr/>
          </p:nvSpPr>
          <p:spPr>
            <a:xfrm>
              <a:off x="5244171" y="3220902"/>
              <a:ext cx="1101122" cy="11011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</a:pPr>
              <a:endParaRPr lang="de-DE" dirty="0"/>
            </a:p>
          </p:txBody>
        </p:sp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586D59BF-96DC-4868-90AD-D431779F03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15558" y="3413665"/>
              <a:ext cx="1158348" cy="625946"/>
            </a:xfrm>
            <a:prstGeom prst="rect">
              <a:avLst/>
            </a:prstGeom>
          </p:spPr>
        </p:pic>
      </p:grpSp>
      <p:grpSp>
        <p:nvGrpSpPr>
          <p:cNvPr id="234" name="Gruppieren 233">
            <a:extLst>
              <a:ext uri="{FF2B5EF4-FFF2-40B4-BE49-F238E27FC236}">
                <a16:creationId xmlns:a16="http://schemas.microsoft.com/office/drawing/2014/main" id="{18D8AF85-71FD-41E0-B1ED-D9A6C638CFD9}"/>
              </a:ext>
            </a:extLst>
          </p:cNvPr>
          <p:cNvGrpSpPr/>
          <p:nvPr/>
        </p:nvGrpSpPr>
        <p:grpSpPr>
          <a:xfrm>
            <a:off x="3590402" y="1976002"/>
            <a:ext cx="1158348" cy="1101122"/>
            <a:chOff x="5215558" y="3220902"/>
            <a:chExt cx="1158348" cy="1101122"/>
          </a:xfrm>
        </p:grpSpPr>
        <p:sp>
          <p:nvSpPr>
            <p:cNvPr id="235" name="Ellipse 234">
              <a:extLst>
                <a:ext uri="{FF2B5EF4-FFF2-40B4-BE49-F238E27FC236}">
                  <a16:creationId xmlns:a16="http://schemas.microsoft.com/office/drawing/2014/main" id="{492841E1-88FF-4E00-A65C-B20FBEC54638}"/>
                </a:ext>
              </a:extLst>
            </p:cNvPr>
            <p:cNvSpPr/>
            <p:nvPr/>
          </p:nvSpPr>
          <p:spPr>
            <a:xfrm>
              <a:off x="5244171" y="3220902"/>
              <a:ext cx="1101122" cy="11011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</a:pPr>
              <a:endParaRPr lang="de-DE" dirty="0"/>
            </a:p>
          </p:txBody>
        </p:sp>
        <p:pic>
          <p:nvPicPr>
            <p:cNvPr id="236" name="Grafik 235">
              <a:extLst>
                <a:ext uri="{FF2B5EF4-FFF2-40B4-BE49-F238E27FC236}">
                  <a16:creationId xmlns:a16="http://schemas.microsoft.com/office/drawing/2014/main" id="{BDE9A0DD-455C-4E11-A863-B5D747664C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26870"/>
            <a:stretch/>
          </p:blipFill>
          <p:spPr>
            <a:xfrm>
              <a:off x="5215558" y="3437477"/>
              <a:ext cx="1158348" cy="457754"/>
            </a:xfrm>
            <a:prstGeom prst="rect">
              <a:avLst/>
            </a:prstGeom>
          </p:spPr>
        </p:pic>
      </p:grpSp>
      <p:sp>
        <p:nvSpPr>
          <p:cNvPr id="4" name="Ellipse 234">
            <a:extLst>
              <a:ext uri="{FF2B5EF4-FFF2-40B4-BE49-F238E27FC236}">
                <a16:creationId xmlns:a16="http://schemas.microsoft.com/office/drawing/2014/main" id="{C6F66FC8-06BC-B3D0-019F-E7FCE32E683B}"/>
              </a:ext>
            </a:extLst>
          </p:cNvPr>
          <p:cNvSpPr/>
          <p:nvPr/>
        </p:nvSpPr>
        <p:spPr>
          <a:xfrm>
            <a:off x="5766436" y="5636269"/>
            <a:ext cx="1101122" cy="110112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de-DE" dirty="0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1690F724-5135-01DF-D2A5-AD7BA3F83B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6909" y="6054564"/>
            <a:ext cx="840302" cy="264531"/>
          </a:xfrm>
          <a:prstGeom prst="rect">
            <a:avLst/>
          </a:prstGeom>
        </p:spPr>
      </p:pic>
      <p:grpSp>
        <p:nvGrpSpPr>
          <p:cNvPr id="22" name="Gruppieren 259">
            <a:extLst>
              <a:ext uri="{FF2B5EF4-FFF2-40B4-BE49-F238E27FC236}">
                <a16:creationId xmlns:a16="http://schemas.microsoft.com/office/drawing/2014/main" id="{14E66CE0-8EF6-D32E-9BA9-9AF7D2D8C70E}"/>
              </a:ext>
            </a:extLst>
          </p:cNvPr>
          <p:cNvGrpSpPr/>
          <p:nvPr/>
        </p:nvGrpSpPr>
        <p:grpSpPr>
          <a:xfrm rot="16200000">
            <a:off x="5636260" y="5971160"/>
            <a:ext cx="1329863" cy="79180"/>
            <a:chOff x="4691524" y="2486972"/>
            <a:chExt cx="1329863" cy="79180"/>
          </a:xfrm>
        </p:grpSpPr>
        <p:sp>
          <p:nvSpPr>
            <p:cNvPr id="25" name="Kreis">
              <a:extLst>
                <a:ext uri="{FF2B5EF4-FFF2-40B4-BE49-F238E27FC236}">
                  <a16:creationId xmlns:a16="http://schemas.microsoft.com/office/drawing/2014/main" id="{EB763EC8-96D5-66DD-24D7-1687D7285AB3}"/>
                </a:ext>
              </a:extLst>
            </p:cNvPr>
            <p:cNvSpPr/>
            <p:nvPr/>
          </p:nvSpPr>
          <p:spPr bwMode="gray">
            <a:xfrm>
              <a:off x="5942207" y="2486972"/>
              <a:ext cx="79180" cy="79180"/>
            </a:xfrm>
            <a:prstGeom prst="ellipse">
              <a:avLst/>
            </a:prstGeom>
            <a:solidFill>
              <a:schemeClr val="bg1"/>
            </a:solidFill>
            <a:ln w="31750" cmpd="thinThick">
              <a:noFill/>
            </a:ln>
            <a:effectLst>
              <a:glow rad="50800">
                <a:schemeClr val="bg1">
                  <a:alpha val="17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bg1"/>
                </a:solidFill>
                <a:latin typeface="+mj-lt"/>
              </a:endParaRPr>
            </a:p>
          </p:txBody>
        </p:sp>
        <p:cxnSp>
          <p:nvCxnSpPr>
            <p:cNvPr id="26" name="Gerader Verbinder 244">
              <a:extLst>
                <a:ext uri="{FF2B5EF4-FFF2-40B4-BE49-F238E27FC236}">
                  <a16:creationId xmlns:a16="http://schemas.microsoft.com/office/drawing/2014/main" id="{724D894E-02E9-5FAB-062D-66C7B589116C}"/>
                </a:ext>
              </a:extLst>
            </p:cNvPr>
            <p:cNvCxnSpPr>
              <a:cxnSpLocks/>
            </p:cNvCxnSpPr>
            <p:nvPr/>
          </p:nvCxnSpPr>
          <p:spPr>
            <a:xfrm>
              <a:off x="4691524" y="2526563"/>
              <a:ext cx="1299701" cy="0"/>
            </a:xfrm>
            <a:prstGeom prst="line">
              <a:avLst/>
            </a:prstGeom>
            <a:ln w="12700" cap="rnd"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6038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D17E7B88-F14B-46E7-B224-06995F0B88C7}"/>
              </a:ext>
            </a:extLst>
          </p:cNvPr>
          <p:cNvGrpSpPr/>
          <p:nvPr/>
        </p:nvGrpSpPr>
        <p:grpSpPr>
          <a:xfrm>
            <a:off x="3361319" y="332096"/>
            <a:ext cx="5467775" cy="6052773"/>
            <a:chOff x="3361319" y="332096"/>
            <a:chExt cx="5467775" cy="6052773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0A68C2D7-4816-406B-9FB5-D5F30834F48F}"/>
                </a:ext>
              </a:extLst>
            </p:cNvPr>
            <p:cNvGrpSpPr/>
            <p:nvPr/>
          </p:nvGrpSpPr>
          <p:grpSpPr>
            <a:xfrm>
              <a:off x="3361319" y="332096"/>
              <a:ext cx="1772467" cy="2403484"/>
              <a:chOff x="2444325" y="890896"/>
              <a:chExt cx="1755359" cy="2380285"/>
            </a:xfrm>
          </p:grpSpPr>
          <p:sp>
            <p:nvSpPr>
              <p:cNvPr id="7" name="Großbritannien">
                <a:extLst>
                  <a:ext uri="{FF2B5EF4-FFF2-40B4-BE49-F238E27FC236}">
                    <a16:creationId xmlns:a16="http://schemas.microsoft.com/office/drawing/2014/main" id="{2EDECC8B-7D14-4537-9B8A-E040C3EF020A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2931811" y="890896"/>
                <a:ext cx="1267873" cy="2380285"/>
              </a:xfrm>
              <a:custGeom>
                <a:avLst/>
                <a:gdLst/>
                <a:ahLst/>
                <a:cxnLst>
                  <a:cxn ang="0">
                    <a:pos x="281" y="467"/>
                  </a:cxn>
                  <a:cxn ang="0">
                    <a:pos x="290" y="431"/>
                  </a:cxn>
                  <a:cxn ang="0">
                    <a:pos x="245" y="321"/>
                  </a:cxn>
                  <a:cxn ang="0">
                    <a:pos x="210" y="295"/>
                  </a:cxn>
                  <a:cxn ang="0">
                    <a:pos x="257" y="247"/>
                  </a:cxn>
                  <a:cxn ang="0">
                    <a:pos x="197" y="186"/>
                  </a:cxn>
                  <a:cxn ang="0">
                    <a:pos x="248" y="141"/>
                  </a:cxn>
                  <a:cxn ang="0">
                    <a:pos x="191" y="133"/>
                  </a:cxn>
                  <a:cxn ang="0">
                    <a:pos x="164" y="140"/>
                  </a:cxn>
                  <a:cxn ang="0">
                    <a:pos x="143" y="161"/>
                  </a:cxn>
                  <a:cxn ang="0">
                    <a:pos x="146" y="202"/>
                  </a:cxn>
                  <a:cxn ang="0">
                    <a:pos x="111" y="230"/>
                  </a:cxn>
                  <a:cxn ang="0">
                    <a:pos x="127" y="247"/>
                  </a:cxn>
                  <a:cxn ang="0">
                    <a:pos x="131" y="260"/>
                  </a:cxn>
                  <a:cxn ang="0">
                    <a:pos x="101" y="317"/>
                  </a:cxn>
                  <a:cxn ang="0">
                    <a:pos x="142" y="276"/>
                  </a:cxn>
                  <a:cxn ang="0">
                    <a:pos x="148" y="287"/>
                  </a:cxn>
                  <a:cxn ang="0">
                    <a:pos x="127" y="344"/>
                  </a:cxn>
                  <a:cxn ang="0">
                    <a:pos x="145" y="363"/>
                  </a:cxn>
                  <a:cxn ang="0">
                    <a:pos x="188" y="366"/>
                  </a:cxn>
                  <a:cxn ang="0">
                    <a:pos x="180" y="416"/>
                  </a:cxn>
                  <a:cxn ang="0">
                    <a:pos x="186" y="472"/>
                  </a:cxn>
                  <a:cxn ang="0">
                    <a:pos x="109" y="492"/>
                  </a:cxn>
                  <a:cxn ang="0">
                    <a:pos x="102" y="536"/>
                  </a:cxn>
                  <a:cxn ang="0">
                    <a:pos x="74" y="560"/>
                  </a:cxn>
                  <a:cxn ang="0">
                    <a:pos x="109" y="569"/>
                  </a:cxn>
                  <a:cxn ang="0">
                    <a:pos x="171" y="582"/>
                  </a:cxn>
                  <a:cxn ang="0">
                    <a:pos x="55" y="640"/>
                  </a:cxn>
                  <a:cxn ang="0">
                    <a:pos x="62" y="657"/>
                  </a:cxn>
                  <a:cxn ang="0">
                    <a:pos x="122" y="645"/>
                  </a:cxn>
                  <a:cxn ang="0">
                    <a:pos x="201" y="649"/>
                  </a:cxn>
                  <a:cxn ang="0">
                    <a:pos x="310" y="653"/>
                  </a:cxn>
                  <a:cxn ang="0">
                    <a:pos x="295" y="614"/>
                  </a:cxn>
                  <a:cxn ang="0">
                    <a:pos x="319" y="598"/>
                  </a:cxn>
                  <a:cxn ang="0">
                    <a:pos x="209" y="650"/>
                  </a:cxn>
                  <a:cxn ang="0">
                    <a:pos x="121" y="471"/>
                  </a:cxn>
                  <a:cxn ang="0">
                    <a:pos x="139" y="396"/>
                  </a:cxn>
                  <a:cxn ang="0">
                    <a:pos x="138" y="302"/>
                  </a:cxn>
                  <a:cxn ang="0">
                    <a:pos x="89" y="291"/>
                  </a:cxn>
                  <a:cxn ang="0">
                    <a:pos x="109" y="281"/>
                  </a:cxn>
                  <a:cxn ang="0">
                    <a:pos x="88" y="238"/>
                  </a:cxn>
                  <a:cxn ang="0">
                    <a:pos x="112" y="235"/>
                  </a:cxn>
                  <a:cxn ang="0">
                    <a:pos x="103" y="260"/>
                  </a:cxn>
                  <a:cxn ang="0">
                    <a:pos x="117" y="217"/>
                  </a:cxn>
                  <a:cxn ang="0">
                    <a:pos x="82" y="197"/>
                  </a:cxn>
                  <a:cxn ang="0">
                    <a:pos x="88" y="177"/>
                  </a:cxn>
                  <a:cxn ang="0">
                    <a:pos x="114" y="176"/>
                  </a:cxn>
                  <a:cxn ang="0">
                    <a:pos x="127" y="203"/>
                  </a:cxn>
                  <a:cxn ang="0">
                    <a:pos x="135" y="173"/>
                  </a:cxn>
                  <a:cxn ang="0">
                    <a:pos x="81" y="165"/>
                  </a:cxn>
                  <a:cxn ang="0">
                    <a:pos x="141" y="134"/>
                  </a:cxn>
                  <a:cxn ang="0">
                    <a:pos x="104" y="132"/>
                  </a:cxn>
                  <a:cxn ang="0">
                    <a:pos x="242" y="113"/>
                  </a:cxn>
                  <a:cxn ang="0">
                    <a:pos x="256" y="107"/>
                  </a:cxn>
                  <a:cxn ang="0">
                    <a:pos x="259" y="94"/>
                  </a:cxn>
                  <a:cxn ang="0">
                    <a:pos x="310" y="82"/>
                  </a:cxn>
                  <a:cxn ang="0">
                    <a:pos x="282" y="93"/>
                  </a:cxn>
                  <a:cxn ang="0">
                    <a:pos x="339" y="23"/>
                  </a:cxn>
                  <a:cxn ang="0">
                    <a:pos x="357" y="3"/>
                  </a:cxn>
                  <a:cxn ang="0">
                    <a:pos x="49" y="396"/>
                  </a:cxn>
                  <a:cxn ang="0">
                    <a:pos x="96" y="386"/>
                  </a:cxn>
                  <a:cxn ang="0">
                    <a:pos x="34" y="332"/>
                  </a:cxn>
                  <a:cxn ang="0">
                    <a:pos x="13" y="377"/>
                  </a:cxn>
                </a:cxnLst>
                <a:rect l="0" t="0" r="r" b="b"/>
                <a:pathLst>
                  <a:path w="357" h="670">
                    <a:moveTo>
                      <a:pt x="342" y="526"/>
                    </a:moveTo>
                    <a:cubicBezTo>
                      <a:pt x="330" y="519"/>
                      <a:pt x="330" y="519"/>
                      <a:pt x="330" y="519"/>
                    </a:cubicBezTo>
                    <a:cubicBezTo>
                      <a:pt x="328" y="520"/>
                      <a:pt x="328" y="520"/>
                      <a:pt x="328" y="520"/>
                    </a:cubicBezTo>
                    <a:cubicBezTo>
                      <a:pt x="310" y="519"/>
                      <a:pt x="310" y="519"/>
                      <a:pt x="310" y="519"/>
                    </a:cubicBezTo>
                    <a:cubicBezTo>
                      <a:pt x="303" y="530"/>
                      <a:pt x="303" y="530"/>
                      <a:pt x="303" y="530"/>
                    </a:cubicBezTo>
                    <a:cubicBezTo>
                      <a:pt x="299" y="528"/>
                      <a:pt x="299" y="528"/>
                      <a:pt x="299" y="528"/>
                    </a:cubicBezTo>
                    <a:cubicBezTo>
                      <a:pt x="295" y="522"/>
                      <a:pt x="295" y="522"/>
                      <a:pt x="295" y="522"/>
                    </a:cubicBezTo>
                    <a:cubicBezTo>
                      <a:pt x="291" y="520"/>
                      <a:pt x="291" y="520"/>
                      <a:pt x="291" y="520"/>
                    </a:cubicBezTo>
                    <a:cubicBezTo>
                      <a:pt x="291" y="520"/>
                      <a:pt x="292" y="515"/>
                      <a:pt x="296" y="514"/>
                    </a:cubicBezTo>
                    <a:cubicBezTo>
                      <a:pt x="301" y="512"/>
                      <a:pt x="308" y="508"/>
                      <a:pt x="308" y="504"/>
                    </a:cubicBezTo>
                    <a:cubicBezTo>
                      <a:pt x="309" y="501"/>
                      <a:pt x="305" y="486"/>
                      <a:pt x="305" y="486"/>
                    </a:cubicBezTo>
                    <a:cubicBezTo>
                      <a:pt x="299" y="480"/>
                      <a:pt x="299" y="480"/>
                      <a:pt x="299" y="480"/>
                    </a:cubicBezTo>
                    <a:cubicBezTo>
                      <a:pt x="292" y="473"/>
                      <a:pt x="292" y="473"/>
                      <a:pt x="292" y="473"/>
                    </a:cubicBezTo>
                    <a:cubicBezTo>
                      <a:pt x="292" y="473"/>
                      <a:pt x="290" y="469"/>
                      <a:pt x="287" y="468"/>
                    </a:cubicBezTo>
                    <a:cubicBezTo>
                      <a:pt x="285" y="468"/>
                      <a:pt x="281" y="467"/>
                      <a:pt x="281" y="467"/>
                    </a:cubicBezTo>
                    <a:cubicBezTo>
                      <a:pt x="279" y="469"/>
                      <a:pt x="279" y="469"/>
                      <a:pt x="279" y="469"/>
                    </a:cubicBezTo>
                    <a:cubicBezTo>
                      <a:pt x="276" y="466"/>
                      <a:pt x="276" y="466"/>
                      <a:pt x="276" y="466"/>
                    </a:cubicBezTo>
                    <a:cubicBezTo>
                      <a:pt x="268" y="465"/>
                      <a:pt x="268" y="465"/>
                      <a:pt x="268" y="465"/>
                    </a:cubicBezTo>
                    <a:cubicBezTo>
                      <a:pt x="276" y="463"/>
                      <a:pt x="276" y="463"/>
                      <a:pt x="276" y="463"/>
                    </a:cubicBezTo>
                    <a:cubicBezTo>
                      <a:pt x="279" y="466"/>
                      <a:pt x="279" y="466"/>
                      <a:pt x="279" y="466"/>
                    </a:cubicBezTo>
                    <a:cubicBezTo>
                      <a:pt x="289" y="465"/>
                      <a:pt x="289" y="465"/>
                      <a:pt x="289" y="465"/>
                    </a:cubicBezTo>
                    <a:cubicBezTo>
                      <a:pt x="289" y="465"/>
                      <a:pt x="293" y="472"/>
                      <a:pt x="294" y="473"/>
                    </a:cubicBezTo>
                    <a:cubicBezTo>
                      <a:pt x="298" y="473"/>
                      <a:pt x="298" y="473"/>
                      <a:pt x="298" y="473"/>
                    </a:cubicBezTo>
                    <a:cubicBezTo>
                      <a:pt x="301" y="477"/>
                      <a:pt x="301" y="477"/>
                      <a:pt x="301" y="477"/>
                    </a:cubicBezTo>
                    <a:cubicBezTo>
                      <a:pt x="303" y="475"/>
                      <a:pt x="303" y="475"/>
                      <a:pt x="303" y="475"/>
                    </a:cubicBezTo>
                    <a:cubicBezTo>
                      <a:pt x="295" y="455"/>
                      <a:pt x="295" y="455"/>
                      <a:pt x="295" y="455"/>
                    </a:cubicBezTo>
                    <a:cubicBezTo>
                      <a:pt x="295" y="443"/>
                      <a:pt x="295" y="443"/>
                      <a:pt x="295" y="443"/>
                    </a:cubicBezTo>
                    <a:cubicBezTo>
                      <a:pt x="298" y="441"/>
                      <a:pt x="298" y="441"/>
                      <a:pt x="298" y="441"/>
                    </a:cubicBezTo>
                    <a:cubicBezTo>
                      <a:pt x="294" y="431"/>
                      <a:pt x="294" y="431"/>
                      <a:pt x="294" y="431"/>
                    </a:cubicBezTo>
                    <a:cubicBezTo>
                      <a:pt x="290" y="431"/>
                      <a:pt x="290" y="431"/>
                      <a:pt x="290" y="431"/>
                    </a:cubicBezTo>
                    <a:cubicBezTo>
                      <a:pt x="286" y="416"/>
                      <a:pt x="286" y="416"/>
                      <a:pt x="286" y="416"/>
                    </a:cubicBezTo>
                    <a:cubicBezTo>
                      <a:pt x="277" y="407"/>
                      <a:pt x="277" y="407"/>
                      <a:pt x="277" y="407"/>
                    </a:cubicBezTo>
                    <a:cubicBezTo>
                      <a:pt x="273" y="406"/>
                      <a:pt x="273" y="406"/>
                      <a:pt x="273" y="406"/>
                    </a:cubicBezTo>
                    <a:cubicBezTo>
                      <a:pt x="267" y="395"/>
                      <a:pt x="267" y="395"/>
                      <a:pt x="267" y="395"/>
                    </a:cubicBezTo>
                    <a:cubicBezTo>
                      <a:pt x="263" y="392"/>
                      <a:pt x="263" y="392"/>
                      <a:pt x="263" y="392"/>
                    </a:cubicBezTo>
                    <a:cubicBezTo>
                      <a:pt x="262" y="380"/>
                      <a:pt x="262" y="380"/>
                      <a:pt x="262" y="380"/>
                    </a:cubicBezTo>
                    <a:cubicBezTo>
                      <a:pt x="259" y="372"/>
                      <a:pt x="259" y="372"/>
                      <a:pt x="259" y="372"/>
                    </a:cubicBezTo>
                    <a:cubicBezTo>
                      <a:pt x="260" y="354"/>
                      <a:pt x="260" y="354"/>
                      <a:pt x="260" y="354"/>
                    </a:cubicBezTo>
                    <a:cubicBezTo>
                      <a:pt x="257" y="349"/>
                      <a:pt x="257" y="349"/>
                      <a:pt x="257" y="349"/>
                    </a:cubicBezTo>
                    <a:cubicBezTo>
                      <a:pt x="259" y="337"/>
                      <a:pt x="259" y="337"/>
                      <a:pt x="259" y="337"/>
                    </a:cubicBezTo>
                    <a:cubicBezTo>
                      <a:pt x="253" y="332"/>
                      <a:pt x="253" y="332"/>
                      <a:pt x="253" y="332"/>
                    </a:cubicBezTo>
                    <a:cubicBezTo>
                      <a:pt x="253" y="327"/>
                      <a:pt x="253" y="327"/>
                      <a:pt x="253" y="327"/>
                    </a:cubicBezTo>
                    <a:cubicBezTo>
                      <a:pt x="249" y="324"/>
                      <a:pt x="249" y="324"/>
                      <a:pt x="249" y="324"/>
                    </a:cubicBezTo>
                    <a:cubicBezTo>
                      <a:pt x="248" y="319"/>
                      <a:pt x="248" y="319"/>
                      <a:pt x="248" y="319"/>
                    </a:cubicBezTo>
                    <a:cubicBezTo>
                      <a:pt x="245" y="321"/>
                      <a:pt x="245" y="321"/>
                      <a:pt x="245" y="321"/>
                    </a:cubicBezTo>
                    <a:cubicBezTo>
                      <a:pt x="248" y="317"/>
                      <a:pt x="248" y="317"/>
                      <a:pt x="248" y="317"/>
                    </a:cubicBezTo>
                    <a:cubicBezTo>
                      <a:pt x="245" y="315"/>
                      <a:pt x="245" y="315"/>
                      <a:pt x="245" y="315"/>
                    </a:cubicBezTo>
                    <a:cubicBezTo>
                      <a:pt x="245" y="315"/>
                      <a:pt x="247" y="312"/>
                      <a:pt x="244" y="311"/>
                    </a:cubicBezTo>
                    <a:cubicBezTo>
                      <a:pt x="241" y="311"/>
                      <a:pt x="238" y="310"/>
                      <a:pt x="238" y="310"/>
                    </a:cubicBezTo>
                    <a:cubicBezTo>
                      <a:pt x="228" y="298"/>
                      <a:pt x="228" y="298"/>
                      <a:pt x="228" y="298"/>
                    </a:cubicBezTo>
                    <a:cubicBezTo>
                      <a:pt x="228" y="298"/>
                      <a:pt x="228" y="296"/>
                      <a:pt x="223" y="297"/>
                    </a:cubicBezTo>
                    <a:cubicBezTo>
                      <a:pt x="217" y="298"/>
                      <a:pt x="217" y="305"/>
                      <a:pt x="213" y="305"/>
                    </a:cubicBezTo>
                    <a:cubicBezTo>
                      <a:pt x="209" y="305"/>
                      <a:pt x="208" y="299"/>
                      <a:pt x="208" y="299"/>
                    </a:cubicBezTo>
                    <a:cubicBezTo>
                      <a:pt x="208" y="299"/>
                      <a:pt x="203" y="301"/>
                      <a:pt x="200" y="300"/>
                    </a:cubicBezTo>
                    <a:cubicBezTo>
                      <a:pt x="197" y="299"/>
                      <a:pt x="195" y="296"/>
                      <a:pt x="195" y="296"/>
                    </a:cubicBezTo>
                    <a:cubicBezTo>
                      <a:pt x="195" y="296"/>
                      <a:pt x="187" y="295"/>
                      <a:pt x="188" y="294"/>
                    </a:cubicBezTo>
                    <a:cubicBezTo>
                      <a:pt x="189" y="292"/>
                      <a:pt x="196" y="292"/>
                      <a:pt x="196" y="292"/>
                    </a:cubicBezTo>
                    <a:cubicBezTo>
                      <a:pt x="196" y="292"/>
                      <a:pt x="197" y="296"/>
                      <a:pt x="200" y="296"/>
                    </a:cubicBezTo>
                    <a:cubicBezTo>
                      <a:pt x="202" y="296"/>
                      <a:pt x="207" y="294"/>
                      <a:pt x="207" y="294"/>
                    </a:cubicBezTo>
                    <a:cubicBezTo>
                      <a:pt x="210" y="295"/>
                      <a:pt x="210" y="295"/>
                      <a:pt x="210" y="295"/>
                    </a:cubicBezTo>
                    <a:cubicBezTo>
                      <a:pt x="210" y="291"/>
                      <a:pt x="210" y="291"/>
                      <a:pt x="210" y="291"/>
                    </a:cubicBezTo>
                    <a:cubicBezTo>
                      <a:pt x="218" y="287"/>
                      <a:pt x="218" y="287"/>
                      <a:pt x="218" y="287"/>
                    </a:cubicBezTo>
                    <a:cubicBezTo>
                      <a:pt x="226" y="290"/>
                      <a:pt x="226" y="290"/>
                      <a:pt x="226" y="290"/>
                    </a:cubicBezTo>
                    <a:cubicBezTo>
                      <a:pt x="234" y="283"/>
                      <a:pt x="234" y="283"/>
                      <a:pt x="234" y="283"/>
                    </a:cubicBezTo>
                    <a:cubicBezTo>
                      <a:pt x="226" y="279"/>
                      <a:pt x="226" y="279"/>
                      <a:pt x="226" y="279"/>
                    </a:cubicBezTo>
                    <a:cubicBezTo>
                      <a:pt x="226" y="279"/>
                      <a:pt x="230" y="278"/>
                      <a:pt x="228" y="275"/>
                    </a:cubicBezTo>
                    <a:cubicBezTo>
                      <a:pt x="226" y="272"/>
                      <a:pt x="227" y="271"/>
                      <a:pt x="224" y="271"/>
                    </a:cubicBezTo>
                    <a:cubicBezTo>
                      <a:pt x="219" y="272"/>
                      <a:pt x="217" y="276"/>
                      <a:pt x="215" y="276"/>
                    </a:cubicBezTo>
                    <a:cubicBezTo>
                      <a:pt x="213" y="277"/>
                      <a:pt x="208" y="276"/>
                      <a:pt x="208" y="276"/>
                    </a:cubicBezTo>
                    <a:cubicBezTo>
                      <a:pt x="208" y="276"/>
                      <a:pt x="214" y="275"/>
                      <a:pt x="215" y="274"/>
                    </a:cubicBezTo>
                    <a:cubicBezTo>
                      <a:pt x="216" y="272"/>
                      <a:pt x="220" y="269"/>
                      <a:pt x="223" y="269"/>
                    </a:cubicBezTo>
                    <a:cubicBezTo>
                      <a:pt x="225" y="269"/>
                      <a:pt x="230" y="272"/>
                      <a:pt x="230" y="272"/>
                    </a:cubicBezTo>
                    <a:cubicBezTo>
                      <a:pt x="241" y="267"/>
                      <a:pt x="241" y="267"/>
                      <a:pt x="241" y="267"/>
                    </a:cubicBezTo>
                    <a:cubicBezTo>
                      <a:pt x="246" y="256"/>
                      <a:pt x="246" y="256"/>
                      <a:pt x="246" y="256"/>
                    </a:cubicBezTo>
                    <a:cubicBezTo>
                      <a:pt x="257" y="247"/>
                      <a:pt x="257" y="247"/>
                      <a:pt x="257" y="247"/>
                    </a:cubicBezTo>
                    <a:cubicBezTo>
                      <a:pt x="264" y="234"/>
                      <a:pt x="264" y="234"/>
                      <a:pt x="264" y="234"/>
                    </a:cubicBezTo>
                    <a:cubicBezTo>
                      <a:pt x="264" y="234"/>
                      <a:pt x="264" y="231"/>
                      <a:pt x="266" y="229"/>
                    </a:cubicBezTo>
                    <a:cubicBezTo>
                      <a:pt x="267" y="227"/>
                      <a:pt x="281" y="214"/>
                      <a:pt x="279" y="206"/>
                    </a:cubicBezTo>
                    <a:cubicBezTo>
                      <a:pt x="277" y="199"/>
                      <a:pt x="265" y="197"/>
                      <a:pt x="265" y="197"/>
                    </a:cubicBezTo>
                    <a:cubicBezTo>
                      <a:pt x="257" y="198"/>
                      <a:pt x="257" y="198"/>
                      <a:pt x="257" y="198"/>
                    </a:cubicBezTo>
                    <a:cubicBezTo>
                      <a:pt x="242" y="192"/>
                      <a:pt x="242" y="192"/>
                      <a:pt x="242" y="192"/>
                    </a:cubicBezTo>
                    <a:cubicBezTo>
                      <a:pt x="235" y="193"/>
                      <a:pt x="235" y="193"/>
                      <a:pt x="235" y="193"/>
                    </a:cubicBezTo>
                    <a:cubicBezTo>
                      <a:pt x="235" y="193"/>
                      <a:pt x="231" y="189"/>
                      <a:pt x="226" y="188"/>
                    </a:cubicBezTo>
                    <a:cubicBezTo>
                      <a:pt x="220" y="188"/>
                      <a:pt x="207" y="192"/>
                      <a:pt x="207" y="192"/>
                    </a:cubicBezTo>
                    <a:cubicBezTo>
                      <a:pt x="203" y="191"/>
                      <a:pt x="203" y="191"/>
                      <a:pt x="203" y="191"/>
                    </a:cubicBezTo>
                    <a:cubicBezTo>
                      <a:pt x="199" y="196"/>
                      <a:pt x="199" y="196"/>
                      <a:pt x="199" y="196"/>
                    </a:cubicBezTo>
                    <a:cubicBezTo>
                      <a:pt x="185" y="197"/>
                      <a:pt x="185" y="197"/>
                      <a:pt x="185" y="197"/>
                    </a:cubicBezTo>
                    <a:cubicBezTo>
                      <a:pt x="196" y="193"/>
                      <a:pt x="196" y="193"/>
                      <a:pt x="196" y="193"/>
                    </a:cubicBezTo>
                    <a:cubicBezTo>
                      <a:pt x="202" y="187"/>
                      <a:pt x="202" y="187"/>
                      <a:pt x="202" y="187"/>
                    </a:cubicBezTo>
                    <a:cubicBezTo>
                      <a:pt x="202" y="187"/>
                      <a:pt x="198" y="186"/>
                      <a:pt x="197" y="186"/>
                    </a:cubicBezTo>
                    <a:cubicBezTo>
                      <a:pt x="196" y="186"/>
                      <a:pt x="191" y="188"/>
                      <a:pt x="191" y="188"/>
                    </a:cubicBezTo>
                    <a:cubicBezTo>
                      <a:pt x="188" y="187"/>
                      <a:pt x="188" y="187"/>
                      <a:pt x="188" y="187"/>
                    </a:cubicBezTo>
                    <a:cubicBezTo>
                      <a:pt x="196" y="184"/>
                      <a:pt x="196" y="184"/>
                      <a:pt x="196" y="184"/>
                    </a:cubicBezTo>
                    <a:cubicBezTo>
                      <a:pt x="204" y="185"/>
                      <a:pt x="204" y="185"/>
                      <a:pt x="204" y="185"/>
                    </a:cubicBezTo>
                    <a:cubicBezTo>
                      <a:pt x="214" y="176"/>
                      <a:pt x="214" y="176"/>
                      <a:pt x="214" y="176"/>
                    </a:cubicBezTo>
                    <a:cubicBezTo>
                      <a:pt x="208" y="176"/>
                      <a:pt x="208" y="176"/>
                      <a:pt x="208" y="176"/>
                    </a:cubicBezTo>
                    <a:cubicBezTo>
                      <a:pt x="201" y="174"/>
                      <a:pt x="201" y="174"/>
                      <a:pt x="201" y="174"/>
                    </a:cubicBezTo>
                    <a:cubicBezTo>
                      <a:pt x="207" y="173"/>
                      <a:pt x="207" y="173"/>
                      <a:pt x="207" y="173"/>
                    </a:cubicBezTo>
                    <a:cubicBezTo>
                      <a:pt x="204" y="169"/>
                      <a:pt x="204" y="169"/>
                      <a:pt x="204" y="169"/>
                    </a:cubicBezTo>
                    <a:cubicBezTo>
                      <a:pt x="209" y="169"/>
                      <a:pt x="209" y="169"/>
                      <a:pt x="209" y="169"/>
                    </a:cubicBezTo>
                    <a:cubicBezTo>
                      <a:pt x="215" y="164"/>
                      <a:pt x="215" y="164"/>
                      <a:pt x="215" y="164"/>
                    </a:cubicBezTo>
                    <a:cubicBezTo>
                      <a:pt x="215" y="164"/>
                      <a:pt x="221" y="163"/>
                      <a:pt x="227" y="158"/>
                    </a:cubicBezTo>
                    <a:cubicBezTo>
                      <a:pt x="231" y="154"/>
                      <a:pt x="233" y="153"/>
                      <a:pt x="233" y="153"/>
                    </a:cubicBezTo>
                    <a:cubicBezTo>
                      <a:pt x="233" y="153"/>
                      <a:pt x="240" y="152"/>
                      <a:pt x="243" y="151"/>
                    </a:cubicBezTo>
                    <a:cubicBezTo>
                      <a:pt x="245" y="149"/>
                      <a:pt x="248" y="141"/>
                      <a:pt x="248" y="141"/>
                    </a:cubicBezTo>
                    <a:cubicBezTo>
                      <a:pt x="248" y="141"/>
                      <a:pt x="245" y="144"/>
                      <a:pt x="246" y="141"/>
                    </a:cubicBezTo>
                    <a:cubicBezTo>
                      <a:pt x="246" y="138"/>
                      <a:pt x="251" y="132"/>
                      <a:pt x="251" y="132"/>
                    </a:cubicBezTo>
                    <a:cubicBezTo>
                      <a:pt x="242" y="129"/>
                      <a:pt x="242" y="129"/>
                      <a:pt x="242" y="129"/>
                    </a:cubicBezTo>
                    <a:cubicBezTo>
                      <a:pt x="237" y="129"/>
                      <a:pt x="237" y="129"/>
                      <a:pt x="237" y="129"/>
                    </a:cubicBezTo>
                    <a:cubicBezTo>
                      <a:pt x="240" y="132"/>
                      <a:pt x="240" y="132"/>
                      <a:pt x="240" y="132"/>
                    </a:cubicBezTo>
                    <a:cubicBezTo>
                      <a:pt x="231" y="129"/>
                      <a:pt x="231" y="129"/>
                      <a:pt x="231" y="129"/>
                    </a:cubicBezTo>
                    <a:cubicBezTo>
                      <a:pt x="225" y="132"/>
                      <a:pt x="225" y="132"/>
                      <a:pt x="225" y="132"/>
                    </a:cubicBezTo>
                    <a:cubicBezTo>
                      <a:pt x="218" y="130"/>
                      <a:pt x="218" y="130"/>
                      <a:pt x="218" y="130"/>
                    </a:cubicBezTo>
                    <a:cubicBezTo>
                      <a:pt x="216" y="127"/>
                      <a:pt x="216" y="127"/>
                      <a:pt x="216" y="127"/>
                    </a:cubicBezTo>
                    <a:cubicBezTo>
                      <a:pt x="215" y="130"/>
                      <a:pt x="215" y="130"/>
                      <a:pt x="215" y="130"/>
                    </a:cubicBezTo>
                    <a:cubicBezTo>
                      <a:pt x="207" y="130"/>
                      <a:pt x="207" y="130"/>
                      <a:pt x="207" y="130"/>
                    </a:cubicBezTo>
                    <a:cubicBezTo>
                      <a:pt x="199" y="135"/>
                      <a:pt x="199" y="135"/>
                      <a:pt x="199" y="135"/>
                    </a:cubicBezTo>
                    <a:cubicBezTo>
                      <a:pt x="202" y="129"/>
                      <a:pt x="202" y="129"/>
                      <a:pt x="202" y="129"/>
                    </a:cubicBezTo>
                    <a:cubicBezTo>
                      <a:pt x="198" y="124"/>
                      <a:pt x="198" y="124"/>
                      <a:pt x="198" y="124"/>
                    </a:cubicBezTo>
                    <a:cubicBezTo>
                      <a:pt x="198" y="124"/>
                      <a:pt x="192" y="133"/>
                      <a:pt x="191" y="133"/>
                    </a:cubicBezTo>
                    <a:cubicBezTo>
                      <a:pt x="188" y="132"/>
                      <a:pt x="193" y="126"/>
                      <a:pt x="193" y="126"/>
                    </a:cubicBezTo>
                    <a:cubicBezTo>
                      <a:pt x="192" y="120"/>
                      <a:pt x="192" y="120"/>
                      <a:pt x="192" y="120"/>
                    </a:cubicBezTo>
                    <a:cubicBezTo>
                      <a:pt x="189" y="123"/>
                      <a:pt x="189" y="123"/>
                      <a:pt x="189" y="123"/>
                    </a:cubicBezTo>
                    <a:cubicBezTo>
                      <a:pt x="188" y="121"/>
                      <a:pt x="188" y="121"/>
                      <a:pt x="188" y="121"/>
                    </a:cubicBezTo>
                    <a:cubicBezTo>
                      <a:pt x="188" y="121"/>
                      <a:pt x="184" y="120"/>
                      <a:pt x="183" y="120"/>
                    </a:cubicBezTo>
                    <a:cubicBezTo>
                      <a:pt x="181" y="120"/>
                      <a:pt x="182" y="122"/>
                      <a:pt x="182" y="122"/>
                    </a:cubicBezTo>
                    <a:cubicBezTo>
                      <a:pt x="182" y="122"/>
                      <a:pt x="179" y="123"/>
                      <a:pt x="178" y="125"/>
                    </a:cubicBezTo>
                    <a:cubicBezTo>
                      <a:pt x="177" y="127"/>
                      <a:pt x="179" y="132"/>
                      <a:pt x="179" y="132"/>
                    </a:cubicBezTo>
                    <a:cubicBezTo>
                      <a:pt x="179" y="132"/>
                      <a:pt x="176" y="130"/>
                      <a:pt x="176" y="134"/>
                    </a:cubicBezTo>
                    <a:cubicBezTo>
                      <a:pt x="175" y="137"/>
                      <a:pt x="176" y="140"/>
                      <a:pt x="176" y="140"/>
                    </a:cubicBezTo>
                    <a:cubicBezTo>
                      <a:pt x="180" y="143"/>
                      <a:pt x="180" y="143"/>
                      <a:pt x="180" y="143"/>
                    </a:cubicBezTo>
                    <a:cubicBezTo>
                      <a:pt x="175" y="141"/>
                      <a:pt x="175" y="141"/>
                      <a:pt x="175" y="141"/>
                    </a:cubicBezTo>
                    <a:cubicBezTo>
                      <a:pt x="169" y="142"/>
                      <a:pt x="169" y="142"/>
                      <a:pt x="169" y="142"/>
                    </a:cubicBezTo>
                    <a:cubicBezTo>
                      <a:pt x="165" y="140"/>
                      <a:pt x="165" y="140"/>
                      <a:pt x="165" y="140"/>
                    </a:cubicBezTo>
                    <a:cubicBezTo>
                      <a:pt x="164" y="140"/>
                      <a:pt x="164" y="140"/>
                      <a:pt x="164" y="140"/>
                    </a:cubicBezTo>
                    <a:cubicBezTo>
                      <a:pt x="166" y="143"/>
                      <a:pt x="166" y="143"/>
                      <a:pt x="166" y="143"/>
                    </a:cubicBezTo>
                    <a:cubicBezTo>
                      <a:pt x="165" y="152"/>
                      <a:pt x="165" y="152"/>
                      <a:pt x="165" y="152"/>
                    </a:cubicBezTo>
                    <a:cubicBezTo>
                      <a:pt x="161" y="151"/>
                      <a:pt x="161" y="151"/>
                      <a:pt x="161" y="151"/>
                    </a:cubicBezTo>
                    <a:cubicBezTo>
                      <a:pt x="161" y="154"/>
                      <a:pt x="161" y="154"/>
                      <a:pt x="161" y="154"/>
                    </a:cubicBezTo>
                    <a:cubicBezTo>
                      <a:pt x="164" y="156"/>
                      <a:pt x="164" y="156"/>
                      <a:pt x="164" y="156"/>
                    </a:cubicBezTo>
                    <a:cubicBezTo>
                      <a:pt x="163" y="158"/>
                      <a:pt x="163" y="158"/>
                      <a:pt x="163" y="158"/>
                    </a:cubicBezTo>
                    <a:cubicBezTo>
                      <a:pt x="166" y="160"/>
                      <a:pt x="166" y="160"/>
                      <a:pt x="166" y="160"/>
                    </a:cubicBezTo>
                    <a:cubicBezTo>
                      <a:pt x="169" y="168"/>
                      <a:pt x="169" y="168"/>
                      <a:pt x="169" y="168"/>
                    </a:cubicBezTo>
                    <a:cubicBezTo>
                      <a:pt x="162" y="158"/>
                      <a:pt x="162" y="158"/>
                      <a:pt x="162" y="158"/>
                    </a:cubicBezTo>
                    <a:cubicBezTo>
                      <a:pt x="155" y="164"/>
                      <a:pt x="155" y="164"/>
                      <a:pt x="155" y="164"/>
                    </a:cubicBezTo>
                    <a:cubicBezTo>
                      <a:pt x="153" y="159"/>
                      <a:pt x="153" y="159"/>
                      <a:pt x="153" y="159"/>
                    </a:cubicBezTo>
                    <a:cubicBezTo>
                      <a:pt x="150" y="160"/>
                      <a:pt x="150" y="160"/>
                      <a:pt x="150" y="160"/>
                    </a:cubicBezTo>
                    <a:cubicBezTo>
                      <a:pt x="151" y="167"/>
                      <a:pt x="151" y="167"/>
                      <a:pt x="151" y="167"/>
                    </a:cubicBezTo>
                    <a:cubicBezTo>
                      <a:pt x="148" y="161"/>
                      <a:pt x="148" y="161"/>
                      <a:pt x="148" y="161"/>
                    </a:cubicBezTo>
                    <a:cubicBezTo>
                      <a:pt x="143" y="161"/>
                      <a:pt x="143" y="161"/>
                      <a:pt x="143" y="161"/>
                    </a:cubicBezTo>
                    <a:cubicBezTo>
                      <a:pt x="143" y="168"/>
                      <a:pt x="143" y="168"/>
                      <a:pt x="143" y="168"/>
                    </a:cubicBezTo>
                    <a:cubicBezTo>
                      <a:pt x="146" y="172"/>
                      <a:pt x="146" y="172"/>
                      <a:pt x="146" y="172"/>
                    </a:cubicBezTo>
                    <a:cubicBezTo>
                      <a:pt x="143" y="171"/>
                      <a:pt x="143" y="171"/>
                      <a:pt x="143" y="171"/>
                    </a:cubicBezTo>
                    <a:cubicBezTo>
                      <a:pt x="142" y="174"/>
                      <a:pt x="142" y="174"/>
                      <a:pt x="142" y="174"/>
                    </a:cubicBezTo>
                    <a:cubicBezTo>
                      <a:pt x="144" y="179"/>
                      <a:pt x="144" y="179"/>
                      <a:pt x="144" y="179"/>
                    </a:cubicBezTo>
                    <a:cubicBezTo>
                      <a:pt x="149" y="183"/>
                      <a:pt x="149" y="183"/>
                      <a:pt x="149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43" y="183"/>
                      <a:pt x="141" y="179"/>
                      <a:pt x="138" y="179"/>
                    </a:cubicBezTo>
                    <a:cubicBezTo>
                      <a:pt x="136" y="179"/>
                      <a:pt x="136" y="185"/>
                      <a:pt x="136" y="186"/>
                    </a:cubicBezTo>
                    <a:cubicBezTo>
                      <a:pt x="137" y="187"/>
                      <a:pt x="134" y="189"/>
                      <a:pt x="135" y="191"/>
                    </a:cubicBezTo>
                    <a:cubicBezTo>
                      <a:pt x="136" y="193"/>
                      <a:pt x="139" y="192"/>
                      <a:pt x="139" y="192"/>
                    </a:cubicBezTo>
                    <a:cubicBezTo>
                      <a:pt x="147" y="193"/>
                      <a:pt x="147" y="193"/>
                      <a:pt x="147" y="193"/>
                    </a:cubicBezTo>
                    <a:cubicBezTo>
                      <a:pt x="141" y="195"/>
                      <a:pt x="141" y="195"/>
                      <a:pt x="141" y="195"/>
                    </a:cubicBezTo>
                    <a:cubicBezTo>
                      <a:pt x="141" y="195"/>
                      <a:pt x="138" y="196"/>
                      <a:pt x="139" y="198"/>
                    </a:cubicBezTo>
                    <a:cubicBezTo>
                      <a:pt x="139" y="200"/>
                      <a:pt x="144" y="200"/>
                      <a:pt x="146" y="202"/>
                    </a:cubicBezTo>
                    <a:cubicBezTo>
                      <a:pt x="147" y="204"/>
                      <a:pt x="147" y="206"/>
                      <a:pt x="147" y="206"/>
                    </a:cubicBezTo>
                    <a:cubicBezTo>
                      <a:pt x="147" y="206"/>
                      <a:pt x="144" y="203"/>
                      <a:pt x="142" y="202"/>
                    </a:cubicBezTo>
                    <a:cubicBezTo>
                      <a:pt x="141" y="201"/>
                      <a:pt x="137" y="206"/>
                      <a:pt x="137" y="206"/>
                    </a:cubicBezTo>
                    <a:cubicBezTo>
                      <a:pt x="142" y="213"/>
                      <a:pt x="142" y="213"/>
                      <a:pt x="142" y="213"/>
                    </a:cubicBezTo>
                    <a:cubicBezTo>
                      <a:pt x="135" y="207"/>
                      <a:pt x="135" y="207"/>
                      <a:pt x="135" y="207"/>
                    </a:cubicBezTo>
                    <a:cubicBezTo>
                      <a:pt x="132" y="212"/>
                      <a:pt x="132" y="212"/>
                      <a:pt x="132" y="212"/>
                    </a:cubicBezTo>
                    <a:cubicBezTo>
                      <a:pt x="136" y="217"/>
                      <a:pt x="136" y="217"/>
                      <a:pt x="136" y="217"/>
                    </a:cubicBezTo>
                    <a:cubicBezTo>
                      <a:pt x="136" y="218"/>
                      <a:pt x="136" y="218"/>
                      <a:pt x="136" y="218"/>
                    </a:cubicBezTo>
                    <a:cubicBezTo>
                      <a:pt x="131" y="215"/>
                      <a:pt x="131" y="215"/>
                      <a:pt x="131" y="215"/>
                    </a:cubicBezTo>
                    <a:cubicBezTo>
                      <a:pt x="123" y="221"/>
                      <a:pt x="123" y="221"/>
                      <a:pt x="123" y="221"/>
                    </a:cubicBezTo>
                    <a:cubicBezTo>
                      <a:pt x="123" y="221"/>
                      <a:pt x="132" y="222"/>
                      <a:pt x="131" y="223"/>
                    </a:cubicBezTo>
                    <a:cubicBezTo>
                      <a:pt x="129" y="226"/>
                      <a:pt x="123" y="226"/>
                      <a:pt x="123" y="226"/>
                    </a:cubicBezTo>
                    <a:cubicBezTo>
                      <a:pt x="122" y="232"/>
                      <a:pt x="122" y="232"/>
                      <a:pt x="122" y="232"/>
                    </a:cubicBezTo>
                    <a:cubicBezTo>
                      <a:pt x="120" y="229"/>
                      <a:pt x="120" y="229"/>
                      <a:pt x="120" y="229"/>
                    </a:cubicBezTo>
                    <a:cubicBezTo>
                      <a:pt x="120" y="229"/>
                      <a:pt x="111" y="229"/>
                      <a:pt x="111" y="230"/>
                    </a:cubicBezTo>
                    <a:cubicBezTo>
                      <a:pt x="111" y="232"/>
                      <a:pt x="121" y="235"/>
                      <a:pt x="121" y="235"/>
                    </a:cubicBezTo>
                    <a:cubicBezTo>
                      <a:pt x="127" y="234"/>
                      <a:pt x="127" y="234"/>
                      <a:pt x="127" y="234"/>
                    </a:cubicBezTo>
                    <a:cubicBezTo>
                      <a:pt x="130" y="231"/>
                      <a:pt x="130" y="231"/>
                      <a:pt x="130" y="231"/>
                    </a:cubicBezTo>
                    <a:cubicBezTo>
                      <a:pt x="139" y="228"/>
                      <a:pt x="139" y="228"/>
                      <a:pt x="139" y="228"/>
                    </a:cubicBezTo>
                    <a:cubicBezTo>
                      <a:pt x="139" y="230"/>
                      <a:pt x="139" y="230"/>
                      <a:pt x="139" y="230"/>
                    </a:cubicBezTo>
                    <a:cubicBezTo>
                      <a:pt x="132" y="232"/>
                      <a:pt x="132" y="232"/>
                      <a:pt x="132" y="232"/>
                    </a:cubicBezTo>
                    <a:cubicBezTo>
                      <a:pt x="130" y="234"/>
                      <a:pt x="130" y="234"/>
                      <a:pt x="130" y="234"/>
                    </a:cubicBezTo>
                    <a:cubicBezTo>
                      <a:pt x="134" y="236"/>
                      <a:pt x="134" y="236"/>
                      <a:pt x="134" y="236"/>
                    </a:cubicBezTo>
                    <a:cubicBezTo>
                      <a:pt x="132" y="237"/>
                      <a:pt x="132" y="237"/>
                      <a:pt x="132" y="237"/>
                    </a:cubicBezTo>
                    <a:cubicBezTo>
                      <a:pt x="129" y="235"/>
                      <a:pt x="129" y="235"/>
                      <a:pt x="129" y="235"/>
                    </a:cubicBezTo>
                    <a:cubicBezTo>
                      <a:pt x="122" y="237"/>
                      <a:pt x="122" y="237"/>
                      <a:pt x="122" y="237"/>
                    </a:cubicBezTo>
                    <a:cubicBezTo>
                      <a:pt x="118" y="236"/>
                      <a:pt x="118" y="236"/>
                      <a:pt x="118" y="236"/>
                    </a:cubicBezTo>
                    <a:cubicBezTo>
                      <a:pt x="117" y="240"/>
                      <a:pt x="117" y="240"/>
                      <a:pt x="117" y="240"/>
                    </a:cubicBezTo>
                    <a:cubicBezTo>
                      <a:pt x="122" y="244"/>
                      <a:pt x="122" y="244"/>
                      <a:pt x="122" y="244"/>
                    </a:cubicBezTo>
                    <a:cubicBezTo>
                      <a:pt x="127" y="247"/>
                      <a:pt x="127" y="247"/>
                      <a:pt x="127" y="247"/>
                    </a:cubicBezTo>
                    <a:cubicBezTo>
                      <a:pt x="135" y="244"/>
                      <a:pt x="135" y="244"/>
                      <a:pt x="135" y="244"/>
                    </a:cubicBezTo>
                    <a:cubicBezTo>
                      <a:pt x="148" y="233"/>
                      <a:pt x="148" y="233"/>
                      <a:pt x="148" y="233"/>
                    </a:cubicBezTo>
                    <a:cubicBezTo>
                      <a:pt x="146" y="231"/>
                      <a:pt x="146" y="231"/>
                      <a:pt x="146" y="231"/>
                    </a:cubicBezTo>
                    <a:cubicBezTo>
                      <a:pt x="149" y="230"/>
                      <a:pt x="149" y="230"/>
                      <a:pt x="149" y="230"/>
                    </a:cubicBezTo>
                    <a:cubicBezTo>
                      <a:pt x="153" y="232"/>
                      <a:pt x="153" y="232"/>
                      <a:pt x="153" y="232"/>
                    </a:cubicBezTo>
                    <a:cubicBezTo>
                      <a:pt x="145" y="238"/>
                      <a:pt x="145" y="238"/>
                      <a:pt x="145" y="238"/>
                    </a:cubicBezTo>
                    <a:cubicBezTo>
                      <a:pt x="145" y="238"/>
                      <a:pt x="152" y="240"/>
                      <a:pt x="151" y="240"/>
                    </a:cubicBezTo>
                    <a:cubicBezTo>
                      <a:pt x="145" y="240"/>
                      <a:pt x="145" y="240"/>
                      <a:pt x="145" y="240"/>
                    </a:cubicBezTo>
                    <a:cubicBezTo>
                      <a:pt x="137" y="246"/>
                      <a:pt x="137" y="246"/>
                      <a:pt x="137" y="246"/>
                    </a:cubicBezTo>
                    <a:cubicBezTo>
                      <a:pt x="141" y="249"/>
                      <a:pt x="141" y="249"/>
                      <a:pt x="141" y="249"/>
                    </a:cubicBezTo>
                    <a:cubicBezTo>
                      <a:pt x="137" y="249"/>
                      <a:pt x="137" y="249"/>
                      <a:pt x="137" y="249"/>
                    </a:cubicBezTo>
                    <a:cubicBezTo>
                      <a:pt x="134" y="251"/>
                      <a:pt x="134" y="251"/>
                      <a:pt x="134" y="251"/>
                    </a:cubicBezTo>
                    <a:cubicBezTo>
                      <a:pt x="141" y="254"/>
                      <a:pt x="141" y="254"/>
                      <a:pt x="141" y="254"/>
                    </a:cubicBezTo>
                    <a:cubicBezTo>
                      <a:pt x="135" y="253"/>
                      <a:pt x="135" y="253"/>
                      <a:pt x="135" y="253"/>
                    </a:cubicBezTo>
                    <a:cubicBezTo>
                      <a:pt x="131" y="260"/>
                      <a:pt x="131" y="260"/>
                      <a:pt x="131" y="260"/>
                    </a:cubicBezTo>
                    <a:cubicBezTo>
                      <a:pt x="125" y="260"/>
                      <a:pt x="125" y="260"/>
                      <a:pt x="125" y="260"/>
                    </a:cubicBezTo>
                    <a:cubicBezTo>
                      <a:pt x="122" y="267"/>
                      <a:pt x="122" y="267"/>
                      <a:pt x="122" y="267"/>
                    </a:cubicBezTo>
                    <a:cubicBezTo>
                      <a:pt x="126" y="267"/>
                      <a:pt x="126" y="267"/>
                      <a:pt x="126" y="267"/>
                    </a:cubicBezTo>
                    <a:cubicBezTo>
                      <a:pt x="125" y="277"/>
                      <a:pt x="125" y="277"/>
                      <a:pt x="125" y="277"/>
                    </a:cubicBezTo>
                    <a:cubicBezTo>
                      <a:pt x="120" y="277"/>
                      <a:pt x="120" y="277"/>
                      <a:pt x="120" y="277"/>
                    </a:cubicBezTo>
                    <a:cubicBezTo>
                      <a:pt x="115" y="281"/>
                      <a:pt x="115" y="281"/>
                      <a:pt x="115" y="281"/>
                    </a:cubicBezTo>
                    <a:cubicBezTo>
                      <a:pt x="118" y="285"/>
                      <a:pt x="118" y="285"/>
                      <a:pt x="118" y="285"/>
                    </a:cubicBezTo>
                    <a:cubicBezTo>
                      <a:pt x="115" y="292"/>
                      <a:pt x="115" y="292"/>
                      <a:pt x="115" y="292"/>
                    </a:cubicBezTo>
                    <a:cubicBezTo>
                      <a:pt x="116" y="294"/>
                      <a:pt x="116" y="294"/>
                      <a:pt x="116" y="294"/>
                    </a:cubicBezTo>
                    <a:cubicBezTo>
                      <a:pt x="121" y="294"/>
                      <a:pt x="121" y="294"/>
                      <a:pt x="121" y="294"/>
                    </a:cubicBezTo>
                    <a:cubicBezTo>
                      <a:pt x="116" y="296"/>
                      <a:pt x="116" y="296"/>
                      <a:pt x="116" y="296"/>
                    </a:cubicBezTo>
                    <a:cubicBezTo>
                      <a:pt x="111" y="305"/>
                      <a:pt x="111" y="305"/>
                      <a:pt x="111" y="305"/>
                    </a:cubicBezTo>
                    <a:cubicBezTo>
                      <a:pt x="110" y="306"/>
                      <a:pt x="110" y="306"/>
                      <a:pt x="110" y="306"/>
                    </a:cubicBezTo>
                    <a:cubicBezTo>
                      <a:pt x="110" y="306"/>
                      <a:pt x="109" y="313"/>
                      <a:pt x="106" y="315"/>
                    </a:cubicBezTo>
                    <a:cubicBezTo>
                      <a:pt x="105" y="316"/>
                      <a:pt x="101" y="317"/>
                      <a:pt x="101" y="317"/>
                    </a:cubicBezTo>
                    <a:cubicBezTo>
                      <a:pt x="101" y="317"/>
                      <a:pt x="100" y="324"/>
                      <a:pt x="105" y="324"/>
                    </a:cubicBezTo>
                    <a:cubicBezTo>
                      <a:pt x="112" y="325"/>
                      <a:pt x="114" y="318"/>
                      <a:pt x="114" y="318"/>
                    </a:cubicBezTo>
                    <a:cubicBezTo>
                      <a:pt x="113" y="316"/>
                      <a:pt x="113" y="316"/>
                      <a:pt x="113" y="316"/>
                    </a:cubicBezTo>
                    <a:cubicBezTo>
                      <a:pt x="114" y="314"/>
                      <a:pt x="114" y="314"/>
                      <a:pt x="114" y="314"/>
                    </a:cubicBezTo>
                    <a:cubicBezTo>
                      <a:pt x="121" y="300"/>
                      <a:pt x="121" y="300"/>
                      <a:pt x="121" y="300"/>
                    </a:cubicBezTo>
                    <a:cubicBezTo>
                      <a:pt x="128" y="296"/>
                      <a:pt x="128" y="296"/>
                      <a:pt x="128" y="296"/>
                    </a:cubicBezTo>
                    <a:cubicBezTo>
                      <a:pt x="125" y="292"/>
                      <a:pt x="125" y="292"/>
                      <a:pt x="125" y="292"/>
                    </a:cubicBezTo>
                    <a:cubicBezTo>
                      <a:pt x="126" y="282"/>
                      <a:pt x="126" y="282"/>
                      <a:pt x="126" y="282"/>
                    </a:cubicBezTo>
                    <a:cubicBezTo>
                      <a:pt x="129" y="282"/>
                      <a:pt x="129" y="282"/>
                      <a:pt x="129" y="282"/>
                    </a:cubicBezTo>
                    <a:cubicBezTo>
                      <a:pt x="136" y="276"/>
                      <a:pt x="136" y="276"/>
                      <a:pt x="136" y="276"/>
                    </a:cubicBezTo>
                    <a:cubicBezTo>
                      <a:pt x="139" y="275"/>
                      <a:pt x="139" y="275"/>
                      <a:pt x="139" y="275"/>
                    </a:cubicBezTo>
                    <a:cubicBezTo>
                      <a:pt x="144" y="271"/>
                      <a:pt x="144" y="271"/>
                      <a:pt x="144" y="271"/>
                    </a:cubicBezTo>
                    <a:cubicBezTo>
                      <a:pt x="148" y="270"/>
                      <a:pt x="148" y="270"/>
                      <a:pt x="148" y="270"/>
                    </a:cubicBezTo>
                    <a:cubicBezTo>
                      <a:pt x="145" y="272"/>
                      <a:pt x="145" y="272"/>
                      <a:pt x="145" y="272"/>
                    </a:cubicBezTo>
                    <a:cubicBezTo>
                      <a:pt x="142" y="276"/>
                      <a:pt x="142" y="276"/>
                      <a:pt x="142" y="276"/>
                    </a:cubicBezTo>
                    <a:cubicBezTo>
                      <a:pt x="137" y="277"/>
                      <a:pt x="137" y="277"/>
                      <a:pt x="137" y="277"/>
                    </a:cubicBezTo>
                    <a:cubicBezTo>
                      <a:pt x="132" y="282"/>
                      <a:pt x="132" y="282"/>
                      <a:pt x="132" y="282"/>
                    </a:cubicBezTo>
                    <a:cubicBezTo>
                      <a:pt x="129" y="283"/>
                      <a:pt x="129" y="283"/>
                      <a:pt x="129" y="283"/>
                    </a:cubicBezTo>
                    <a:cubicBezTo>
                      <a:pt x="127" y="291"/>
                      <a:pt x="127" y="291"/>
                      <a:pt x="127" y="291"/>
                    </a:cubicBezTo>
                    <a:cubicBezTo>
                      <a:pt x="132" y="295"/>
                      <a:pt x="132" y="295"/>
                      <a:pt x="132" y="295"/>
                    </a:cubicBezTo>
                    <a:cubicBezTo>
                      <a:pt x="131" y="287"/>
                      <a:pt x="131" y="287"/>
                      <a:pt x="131" y="287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137" y="287"/>
                      <a:pt x="137" y="287"/>
                      <a:pt x="137" y="287"/>
                    </a:cubicBezTo>
                    <a:cubicBezTo>
                      <a:pt x="139" y="294"/>
                      <a:pt x="139" y="294"/>
                      <a:pt x="139" y="294"/>
                    </a:cubicBezTo>
                    <a:cubicBezTo>
                      <a:pt x="144" y="290"/>
                      <a:pt x="144" y="290"/>
                      <a:pt x="144" y="290"/>
                    </a:cubicBezTo>
                    <a:cubicBezTo>
                      <a:pt x="143" y="285"/>
                      <a:pt x="143" y="285"/>
                      <a:pt x="143" y="285"/>
                    </a:cubicBezTo>
                    <a:cubicBezTo>
                      <a:pt x="145" y="285"/>
                      <a:pt x="145" y="285"/>
                      <a:pt x="145" y="285"/>
                    </a:cubicBezTo>
                    <a:cubicBezTo>
                      <a:pt x="145" y="285"/>
                      <a:pt x="147" y="279"/>
                      <a:pt x="148" y="280"/>
                    </a:cubicBezTo>
                    <a:cubicBezTo>
                      <a:pt x="150" y="280"/>
                      <a:pt x="148" y="283"/>
                      <a:pt x="148" y="283"/>
                    </a:cubicBezTo>
                    <a:cubicBezTo>
                      <a:pt x="148" y="287"/>
                      <a:pt x="148" y="287"/>
                      <a:pt x="148" y="287"/>
                    </a:cubicBezTo>
                    <a:cubicBezTo>
                      <a:pt x="149" y="285"/>
                      <a:pt x="149" y="285"/>
                      <a:pt x="149" y="285"/>
                    </a:cubicBezTo>
                    <a:cubicBezTo>
                      <a:pt x="152" y="290"/>
                      <a:pt x="152" y="290"/>
                      <a:pt x="152" y="290"/>
                    </a:cubicBezTo>
                    <a:cubicBezTo>
                      <a:pt x="158" y="294"/>
                      <a:pt x="158" y="294"/>
                      <a:pt x="158" y="294"/>
                    </a:cubicBezTo>
                    <a:cubicBezTo>
                      <a:pt x="151" y="293"/>
                      <a:pt x="151" y="293"/>
                      <a:pt x="151" y="293"/>
                    </a:cubicBezTo>
                    <a:cubicBezTo>
                      <a:pt x="148" y="290"/>
                      <a:pt x="148" y="290"/>
                      <a:pt x="148" y="290"/>
                    </a:cubicBezTo>
                    <a:cubicBezTo>
                      <a:pt x="145" y="292"/>
                      <a:pt x="145" y="292"/>
                      <a:pt x="145" y="292"/>
                    </a:cubicBezTo>
                    <a:cubicBezTo>
                      <a:pt x="144" y="302"/>
                      <a:pt x="144" y="302"/>
                      <a:pt x="144" y="302"/>
                    </a:cubicBezTo>
                    <a:cubicBezTo>
                      <a:pt x="144" y="302"/>
                      <a:pt x="141" y="302"/>
                      <a:pt x="141" y="303"/>
                    </a:cubicBezTo>
                    <a:cubicBezTo>
                      <a:pt x="141" y="311"/>
                      <a:pt x="141" y="311"/>
                      <a:pt x="141" y="311"/>
                    </a:cubicBezTo>
                    <a:cubicBezTo>
                      <a:pt x="141" y="311"/>
                      <a:pt x="148" y="313"/>
                      <a:pt x="147" y="317"/>
                    </a:cubicBezTo>
                    <a:cubicBezTo>
                      <a:pt x="147" y="322"/>
                      <a:pt x="142" y="325"/>
                      <a:pt x="142" y="325"/>
                    </a:cubicBezTo>
                    <a:cubicBezTo>
                      <a:pt x="141" y="329"/>
                      <a:pt x="141" y="329"/>
                      <a:pt x="141" y="329"/>
                    </a:cubicBezTo>
                    <a:cubicBezTo>
                      <a:pt x="137" y="329"/>
                      <a:pt x="137" y="329"/>
                      <a:pt x="137" y="329"/>
                    </a:cubicBezTo>
                    <a:cubicBezTo>
                      <a:pt x="137" y="329"/>
                      <a:pt x="137" y="333"/>
                      <a:pt x="135" y="335"/>
                    </a:cubicBezTo>
                    <a:cubicBezTo>
                      <a:pt x="133" y="337"/>
                      <a:pt x="128" y="341"/>
                      <a:pt x="127" y="344"/>
                    </a:cubicBezTo>
                    <a:cubicBezTo>
                      <a:pt x="126" y="347"/>
                      <a:pt x="123" y="355"/>
                      <a:pt x="123" y="355"/>
                    </a:cubicBezTo>
                    <a:cubicBezTo>
                      <a:pt x="121" y="348"/>
                      <a:pt x="121" y="348"/>
                      <a:pt x="121" y="348"/>
                    </a:cubicBezTo>
                    <a:cubicBezTo>
                      <a:pt x="120" y="348"/>
                      <a:pt x="120" y="348"/>
                      <a:pt x="120" y="348"/>
                    </a:cubicBezTo>
                    <a:cubicBezTo>
                      <a:pt x="120" y="348"/>
                      <a:pt x="117" y="355"/>
                      <a:pt x="119" y="358"/>
                    </a:cubicBezTo>
                    <a:cubicBezTo>
                      <a:pt x="120" y="360"/>
                      <a:pt x="122" y="365"/>
                      <a:pt x="122" y="365"/>
                    </a:cubicBezTo>
                    <a:cubicBezTo>
                      <a:pt x="122" y="371"/>
                      <a:pt x="122" y="371"/>
                      <a:pt x="122" y="371"/>
                    </a:cubicBezTo>
                    <a:cubicBezTo>
                      <a:pt x="125" y="373"/>
                      <a:pt x="125" y="373"/>
                      <a:pt x="125" y="373"/>
                    </a:cubicBezTo>
                    <a:cubicBezTo>
                      <a:pt x="126" y="370"/>
                      <a:pt x="126" y="370"/>
                      <a:pt x="126" y="370"/>
                    </a:cubicBezTo>
                    <a:cubicBezTo>
                      <a:pt x="126" y="370"/>
                      <a:pt x="122" y="363"/>
                      <a:pt x="127" y="361"/>
                    </a:cubicBezTo>
                    <a:cubicBezTo>
                      <a:pt x="130" y="359"/>
                      <a:pt x="132" y="360"/>
                      <a:pt x="132" y="360"/>
                    </a:cubicBezTo>
                    <a:cubicBezTo>
                      <a:pt x="132" y="363"/>
                      <a:pt x="132" y="363"/>
                      <a:pt x="132" y="363"/>
                    </a:cubicBezTo>
                    <a:cubicBezTo>
                      <a:pt x="139" y="368"/>
                      <a:pt x="139" y="368"/>
                      <a:pt x="139" y="368"/>
                    </a:cubicBezTo>
                    <a:cubicBezTo>
                      <a:pt x="144" y="374"/>
                      <a:pt x="144" y="374"/>
                      <a:pt x="144" y="374"/>
                    </a:cubicBezTo>
                    <a:cubicBezTo>
                      <a:pt x="147" y="368"/>
                      <a:pt x="147" y="368"/>
                      <a:pt x="147" y="368"/>
                    </a:cubicBezTo>
                    <a:cubicBezTo>
                      <a:pt x="145" y="363"/>
                      <a:pt x="145" y="363"/>
                      <a:pt x="145" y="363"/>
                    </a:cubicBezTo>
                    <a:cubicBezTo>
                      <a:pt x="145" y="360"/>
                      <a:pt x="145" y="360"/>
                      <a:pt x="145" y="360"/>
                    </a:cubicBezTo>
                    <a:cubicBezTo>
                      <a:pt x="145" y="360"/>
                      <a:pt x="147" y="364"/>
                      <a:pt x="149" y="365"/>
                    </a:cubicBezTo>
                    <a:cubicBezTo>
                      <a:pt x="153" y="365"/>
                      <a:pt x="153" y="365"/>
                      <a:pt x="153" y="365"/>
                    </a:cubicBezTo>
                    <a:cubicBezTo>
                      <a:pt x="153" y="365"/>
                      <a:pt x="149" y="372"/>
                      <a:pt x="153" y="372"/>
                    </a:cubicBezTo>
                    <a:cubicBezTo>
                      <a:pt x="158" y="372"/>
                      <a:pt x="164" y="371"/>
                      <a:pt x="164" y="371"/>
                    </a:cubicBezTo>
                    <a:cubicBezTo>
                      <a:pt x="166" y="368"/>
                      <a:pt x="166" y="368"/>
                      <a:pt x="166" y="368"/>
                    </a:cubicBezTo>
                    <a:cubicBezTo>
                      <a:pt x="170" y="369"/>
                      <a:pt x="170" y="369"/>
                      <a:pt x="170" y="369"/>
                    </a:cubicBezTo>
                    <a:cubicBezTo>
                      <a:pt x="178" y="369"/>
                      <a:pt x="178" y="369"/>
                      <a:pt x="178" y="369"/>
                    </a:cubicBezTo>
                    <a:cubicBezTo>
                      <a:pt x="179" y="357"/>
                      <a:pt x="179" y="357"/>
                      <a:pt x="179" y="357"/>
                    </a:cubicBezTo>
                    <a:cubicBezTo>
                      <a:pt x="179" y="357"/>
                      <a:pt x="179" y="362"/>
                      <a:pt x="181" y="363"/>
                    </a:cubicBezTo>
                    <a:cubicBezTo>
                      <a:pt x="183" y="363"/>
                      <a:pt x="198" y="365"/>
                      <a:pt x="198" y="365"/>
                    </a:cubicBezTo>
                    <a:cubicBezTo>
                      <a:pt x="196" y="368"/>
                      <a:pt x="196" y="368"/>
                      <a:pt x="196" y="368"/>
                    </a:cubicBezTo>
                    <a:cubicBezTo>
                      <a:pt x="194" y="368"/>
                      <a:pt x="194" y="368"/>
                      <a:pt x="194" y="368"/>
                    </a:cubicBezTo>
                    <a:cubicBezTo>
                      <a:pt x="193" y="366"/>
                      <a:pt x="193" y="366"/>
                      <a:pt x="193" y="366"/>
                    </a:cubicBezTo>
                    <a:cubicBezTo>
                      <a:pt x="188" y="366"/>
                      <a:pt x="188" y="366"/>
                      <a:pt x="188" y="366"/>
                    </a:cubicBezTo>
                    <a:cubicBezTo>
                      <a:pt x="189" y="370"/>
                      <a:pt x="189" y="370"/>
                      <a:pt x="189" y="370"/>
                    </a:cubicBezTo>
                    <a:cubicBezTo>
                      <a:pt x="186" y="369"/>
                      <a:pt x="186" y="369"/>
                      <a:pt x="186" y="369"/>
                    </a:cubicBezTo>
                    <a:cubicBezTo>
                      <a:pt x="180" y="373"/>
                      <a:pt x="180" y="373"/>
                      <a:pt x="180" y="373"/>
                    </a:cubicBezTo>
                    <a:cubicBezTo>
                      <a:pt x="181" y="375"/>
                      <a:pt x="181" y="375"/>
                      <a:pt x="181" y="375"/>
                    </a:cubicBezTo>
                    <a:cubicBezTo>
                      <a:pt x="181" y="375"/>
                      <a:pt x="176" y="378"/>
                      <a:pt x="175" y="381"/>
                    </a:cubicBezTo>
                    <a:cubicBezTo>
                      <a:pt x="174" y="384"/>
                      <a:pt x="172" y="388"/>
                      <a:pt x="172" y="388"/>
                    </a:cubicBezTo>
                    <a:cubicBezTo>
                      <a:pt x="169" y="390"/>
                      <a:pt x="169" y="390"/>
                      <a:pt x="169" y="390"/>
                    </a:cubicBezTo>
                    <a:cubicBezTo>
                      <a:pt x="172" y="396"/>
                      <a:pt x="172" y="396"/>
                      <a:pt x="172" y="396"/>
                    </a:cubicBezTo>
                    <a:cubicBezTo>
                      <a:pt x="174" y="400"/>
                      <a:pt x="174" y="400"/>
                      <a:pt x="174" y="400"/>
                    </a:cubicBezTo>
                    <a:cubicBezTo>
                      <a:pt x="174" y="400"/>
                      <a:pt x="176" y="401"/>
                      <a:pt x="176" y="403"/>
                    </a:cubicBezTo>
                    <a:cubicBezTo>
                      <a:pt x="176" y="404"/>
                      <a:pt x="175" y="409"/>
                      <a:pt x="175" y="410"/>
                    </a:cubicBezTo>
                    <a:cubicBezTo>
                      <a:pt x="176" y="412"/>
                      <a:pt x="178" y="414"/>
                      <a:pt x="178" y="414"/>
                    </a:cubicBezTo>
                    <a:cubicBezTo>
                      <a:pt x="182" y="409"/>
                      <a:pt x="182" y="409"/>
                      <a:pt x="182" y="409"/>
                    </a:cubicBezTo>
                    <a:cubicBezTo>
                      <a:pt x="182" y="413"/>
                      <a:pt x="182" y="413"/>
                      <a:pt x="182" y="413"/>
                    </a:cubicBezTo>
                    <a:cubicBezTo>
                      <a:pt x="180" y="416"/>
                      <a:pt x="180" y="416"/>
                      <a:pt x="180" y="416"/>
                    </a:cubicBezTo>
                    <a:cubicBezTo>
                      <a:pt x="179" y="416"/>
                      <a:pt x="181" y="422"/>
                      <a:pt x="181" y="422"/>
                    </a:cubicBezTo>
                    <a:cubicBezTo>
                      <a:pt x="185" y="417"/>
                      <a:pt x="185" y="417"/>
                      <a:pt x="185" y="417"/>
                    </a:cubicBezTo>
                    <a:cubicBezTo>
                      <a:pt x="186" y="412"/>
                      <a:pt x="186" y="412"/>
                      <a:pt x="186" y="412"/>
                    </a:cubicBezTo>
                    <a:cubicBezTo>
                      <a:pt x="189" y="420"/>
                      <a:pt x="189" y="420"/>
                      <a:pt x="189" y="420"/>
                    </a:cubicBezTo>
                    <a:cubicBezTo>
                      <a:pt x="194" y="417"/>
                      <a:pt x="194" y="417"/>
                      <a:pt x="194" y="417"/>
                    </a:cubicBezTo>
                    <a:cubicBezTo>
                      <a:pt x="194" y="423"/>
                      <a:pt x="194" y="423"/>
                      <a:pt x="194" y="423"/>
                    </a:cubicBezTo>
                    <a:cubicBezTo>
                      <a:pt x="194" y="423"/>
                      <a:pt x="189" y="424"/>
                      <a:pt x="189" y="425"/>
                    </a:cubicBezTo>
                    <a:cubicBezTo>
                      <a:pt x="189" y="427"/>
                      <a:pt x="192" y="428"/>
                      <a:pt x="192" y="428"/>
                    </a:cubicBezTo>
                    <a:cubicBezTo>
                      <a:pt x="191" y="432"/>
                      <a:pt x="191" y="432"/>
                      <a:pt x="191" y="432"/>
                    </a:cubicBezTo>
                    <a:cubicBezTo>
                      <a:pt x="182" y="433"/>
                      <a:pt x="182" y="433"/>
                      <a:pt x="182" y="433"/>
                    </a:cubicBezTo>
                    <a:cubicBezTo>
                      <a:pt x="182" y="433"/>
                      <a:pt x="180" y="442"/>
                      <a:pt x="182" y="443"/>
                    </a:cubicBezTo>
                    <a:cubicBezTo>
                      <a:pt x="184" y="444"/>
                      <a:pt x="185" y="448"/>
                      <a:pt x="185" y="448"/>
                    </a:cubicBezTo>
                    <a:cubicBezTo>
                      <a:pt x="185" y="448"/>
                      <a:pt x="177" y="452"/>
                      <a:pt x="177" y="457"/>
                    </a:cubicBezTo>
                    <a:cubicBezTo>
                      <a:pt x="178" y="461"/>
                      <a:pt x="181" y="470"/>
                      <a:pt x="181" y="470"/>
                    </a:cubicBezTo>
                    <a:cubicBezTo>
                      <a:pt x="186" y="472"/>
                      <a:pt x="186" y="472"/>
                      <a:pt x="186" y="472"/>
                    </a:cubicBezTo>
                    <a:cubicBezTo>
                      <a:pt x="186" y="472"/>
                      <a:pt x="185" y="474"/>
                      <a:pt x="184" y="474"/>
                    </a:cubicBezTo>
                    <a:cubicBezTo>
                      <a:pt x="183" y="474"/>
                      <a:pt x="179" y="472"/>
                      <a:pt x="179" y="472"/>
                    </a:cubicBezTo>
                    <a:cubicBezTo>
                      <a:pt x="177" y="465"/>
                      <a:pt x="177" y="465"/>
                      <a:pt x="177" y="465"/>
                    </a:cubicBezTo>
                    <a:cubicBezTo>
                      <a:pt x="177" y="465"/>
                      <a:pt x="171" y="464"/>
                      <a:pt x="171" y="466"/>
                    </a:cubicBezTo>
                    <a:cubicBezTo>
                      <a:pt x="170" y="467"/>
                      <a:pt x="172" y="474"/>
                      <a:pt x="172" y="474"/>
                    </a:cubicBezTo>
                    <a:cubicBezTo>
                      <a:pt x="165" y="467"/>
                      <a:pt x="165" y="467"/>
                      <a:pt x="165" y="467"/>
                    </a:cubicBezTo>
                    <a:cubicBezTo>
                      <a:pt x="152" y="469"/>
                      <a:pt x="152" y="469"/>
                      <a:pt x="152" y="469"/>
                    </a:cubicBezTo>
                    <a:cubicBezTo>
                      <a:pt x="144" y="464"/>
                      <a:pt x="144" y="464"/>
                      <a:pt x="144" y="464"/>
                    </a:cubicBezTo>
                    <a:cubicBezTo>
                      <a:pt x="144" y="467"/>
                      <a:pt x="144" y="467"/>
                      <a:pt x="144" y="467"/>
                    </a:cubicBezTo>
                    <a:cubicBezTo>
                      <a:pt x="133" y="469"/>
                      <a:pt x="133" y="469"/>
                      <a:pt x="133" y="469"/>
                    </a:cubicBezTo>
                    <a:cubicBezTo>
                      <a:pt x="121" y="475"/>
                      <a:pt x="121" y="475"/>
                      <a:pt x="121" y="475"/>
                    </a:cubicBezTo>
                    <a:cubicBezTo>
                      <a:pt x="121" y="475"/>
                      <a:pt x="120" y="482"/>
                      <a:pt x="117" y="483"/>
                    </a:cubicBezTo>
                    <a:cubicBezTo>
                      <a:pt x="115" y="485"/>
                      <a:pt x="111" y="485"/>
                      <a:pt x="111" y="485"/>
                    </a:cubicBezTo>
                    <a:cubicBezTo>
                      <a:pt x="111" y="485"/>
                      <a:pt x="100" y="490"/>
                      <a:pt x="101" y="491"/>
                    </a:cubicBezTo>
                    <a:cubicBezTo>
                      <a:pt x="103" y="492"/>
                      <a:pt x="107" y="491"/>
                      <a:pt x="109" y="492"/>
                    </a:cubicBezTo>
                    <a:cubicBezTo>
                      <a:pt x="110" y="494"/>
                      <a:pt x="110" y="497"/>
                      <a:pt x="110" y="497"/>
                    </a:cubicBezTo>
                    <a:cubicBezTo>
                      <a:pt x="110" y="497"/>
                      <a:pt x="112" y="496"/>
                      <a:pt x="112" y="494"/>
                    </a:cubicBezTo>
                    <a:cubicBezTo>
                      <a:pt x="113" y="491"/>
                      <a:pt x="114" y="489"/>
                      <a:pt x="116" y="489"/>
                    </a:cubicBezTo>
                    <a:cubicBezTo>
                      <a:pt x="117" y="488"/>
                      <a:pt x="119" y="490"/>
                      <a:pt x="119" y="490"/>
                    </a:cubicBezTo>
                    <a:cubicBezTo>
                      <a:pt x="122" y="489"/>
                      <a:pt x="122" y="489"/>
                      <a:pt x="122" y="489"/>
                    </a:cubicBezTo>
                    <a:cubicBezTo>
                      <a:pt x="129" y="490"/>
                      <a:pt x="129" y="490"/>
                      <a:pt x="129" y="490"/>
                    </a:cubicBezTo>
                    <a:cubicBezTo>
                      <a:pt x="127" y="494"/>
                      <a:pt x="127" y="494"/>
                      <a:pt x="127" y="494"/>
                    </a:cubicBezTo>
                    <a:cubicBezTo>
                      <a:pt x="127" y="494"/>
                      <a:pt x="126" y="499"/>
                      <a:pt x="127" y="500"/>
                    </a:cubicBezTo>
                    <a:cubicBezTo>
                      <a:pt x="128" y="501"/>
                      <a:pt x="128" y="503"/>
                      <a:pt x="128" y="503"/>
                    </a:cubicBezTo>
                    <a:cubicBezTo>
                      <a:pt x="128" y="503"/>
                      <a:pt x="123" y="506"/>
                      <a:pt x="123" y="510"/>
                    </a:cubicBezTo>
                    <a:cubicBezTo>
                      <a:pt x="123" y="512"/>
                      <a:pt x="128" y="514"/>
                      <a:pt x="128" y="514"/>
                    </a:cubicBezTo>
                    <a:cubicBezTo>
                      <a:pt x="126" y="516"/>
                      <a:pt x="126" y="516"/>
                      <a:pt x="126" y="516"/>
                    </a:cubicBezTo>
                    <a:cubicBezTo>
                      <a:pt x="126" y="516"/>
                      <a:pt x="119" y="531"/>
                      <a:pt x="116" y="531"/>
                    </a:cubicBezTo>
                    <a:cubicBezTo>
                      <a:pt x="113" y="532"/>
                      <a:pt x="110" y="532"/>
                      <a:pt x="109" y="533"/>
                    </a:cubicBezTo>
                    <a:cubicBezTo>
                      <a:pt x="106" y="534"/>
                      <a:pt x="102" y="536"/>
                      <a:pt x="102" y="536"/>
                    </a:cubicBezTo>
                    <a:cubicBezTo>
                      <a:pt x="98" y="535"/>
                      <a:pt x="98" y="535"/>
                      <a:pt x="98" y="535"/>
                    </a:cubicBezTo>
                    <a:cubicBezTo>
                      <a:pt x="88" y="538"/>
                      <a:pt x="88" y="538"/>
                      <a:pt x="88" y="538"/>
                    </a:cubicBezTo>
                    <a:cubicBezTo>
                      <a:pt x="87" y="542"/>
                      <a:pt x="87" y="542"/>
                      <a:pt x="87" y="542"/>
                    </a:cubicBezTo>
                    <a:cubicBezTo>
                      <a:pt x="82" y="542"/>
                      <a:pt x="82" y="542"/>
                      <a:pt x="82" y="542"/>
                    </a:cubicBezTo>
                    <a:cubicBezTo>
                      <a:pt x="79" y="538"/>
                      <a:pt x="79" y="538"/>
                      <a:pt x="79" y="538"/>
                    </a:cubicBezTo>
                    <a:cubicBezTo>
                      <a:pt x="76" y="539"/>
                      <a:pt x="76" y="539"/>
                      <a:pt x="76" y="539"/>
                    </a:cubicBezTo>
                    <a:cubicBezTo>
                      <a:pt x="77" y="542"/>
                      <a:pt x="77" y="542"/>
                      <a:pt x="77" y="542"/>
                    </a:cubicBezTo>
                    <a:cubicBezTo>
                      <a:pt x="77" y="542"/>
                      <a:pt x="66" y="543"/>
                      <a:pt x="66" y="545"/>
                    </a:cubicBezTo>
                    <a:cubicBezTo>
                      <a:pt x="65" y="547"/>
                      <a:pt x="65" y="548"/>
                      <a:pt x="65" y="548"/>
                    </a:cubicBezTo>
                    <a:cubicBezTo>
                      <a:pt x="72" y="549"/>
                      <a:pt x="72" y="549"/>
                      <a:pt x="72" y="549"/>
                    </a:cubicBezTo>
                    <a:cubicBezTo>
                      <a:pt x="72" y="549"/>
                      <a:pt x="73" y="554"/>
                      <a:pt x="71" y="554"/>
                    </a:cubicBezTo>
                    <a:cubicBezTo>
                      <a:pt x="68" y="554"/>
                      <a:pt x="66" y="555"/>
                      <a:pt x="66" y="555"/>
                    </a:cubicBezTo>
                    <a:cubicBezTo>
                      <a:pt x="67" y="561"/>
                      <a:pt x="67" y="561"/>
                      <a:pt x="67" y="561"/>
                    </a:cubicBezTo>
                    <a:cubicBezTo>
                      <a:pt x="67" y="561"/>
                      <a:pt x="70" y="559"/>
                      <a:pt x="71" y="559"/>
                    </a:cubicBezTo>
                    <a:cubicBezTo>
                      <a:pt x="72" y="559"/>
                      <a:pt x="74" y="560"/>
                      <a:pt x="74" y="560"/>
                    </a:cubicBezTo>
                    <a:cubicBezTo>
                      <a:pt x="80" y="559"/>
                      <a:pt x="80" y="559"/>
                      <a:pt x="80" y="559"/>
                    </a:cubicBezTo>
                    <a:cubicBezTo>
                      <a:pt x="82" y="555"/>
                      <a:pt x="82" y="555"/>
                      <a:pt x="82" y="555"/>
                    </a:cubicBezTo>
                    <a:cubicBezTo>
                      <a:pt x="86" y="555"/>
                      <a:pt x="86" y="555"/>
                      <a:pt x="86" y="555"/>
                    </a:cubicBezTo>
                    <a:cubicBezTo>
                      <a:pt x="83" y="558"/>
                      <a:pt x="83" y="558"/>
                      <a:pt x="83" y="558"/>
                    </a:cubicBezTo>
                    <a:cubicBezTo>
                      <a:pt x="82" y="561"/>
                      <a:pt x="82" y="561"/>
                      <a:pt x="82" y="561"/>
                    </a:cubicBezTo>
                    <a:cubicBezTo>
                      <a:pt x="73" y="561"/>
                      <a:pt x="73" y="561"/>
                      <a:pt x="73" y="561"/>
                    </a:cubicBezTo>
                    <a:cubicBezTo>
                      <a:pt x="71" y="562"/>
                      <a:pt x="71" y="562"/>
                      <a:pt x="71" y="562"/>
                    </a:cubicBezTo>
                    <a:cubicBezTo>
                      <a:pt x="71" y="562"/>
                      <a:pt x="71" y="567"/>
                      <a:pt x="73" y="567"/>
                    </a:cubicBezTo>
                    <a:cubicBezTo>
                      <a:pt x="76" y="567"/>
                      <a:pt x="80" y="566"/>
                      <a:pt x="80" y="566"/>
                    </a:cubicBezTo>
                    <a:cubicBezTo>
                      <a:pt x="80" y="566"/>
                      <a:pt x="83" y="567"/>
                      <a:pt x="84" y="566"/>
                    </a:cubicBezTo>
                    <a:cubicBezTo>
                      <a:pt x="86" y="565"/>
                      <a:pt x="88" y="563"/>
                      <a:pt x="88" y="563"/>
                    </a:cubicBezTo>
                    <a:cubicBezTo>
                      <a:pt x="96" y="563"/>
                      <a:pt x="96" y="563"/>
                      <a:pt x="96" y="563"/>
                    </a:cubicBezTo>
                    <a:cubicBezTo>
                      <a:pt x="96" y="563"/>
                      <a:pt x="100" y="560"/>
                      <a:pt x="102" y="561"/>
                    </a:cubicBezTo>
                    <a:cubicBezTo>
                      <a:pt x="104" y="562"/>
                      <a:pt x="99" y="565"/>
                      <a:pt x="101" y="566"/>
                    </a:cubicBezTo>
                    <a:cubicBezTo>
                      <a:pt x="103" y="567"/>
                      <a:pt x="109" y="569"/>
                      <a:pt x="109" y="569"/>
                    </a:cubicBezTo>
                    <a:cubicBezTo>
                      <a:pt x="115" y="568"/>
                      <a:pt x="115" y="568"/>
                      <a:pt x="115" y="568"/>
                    </a:cubicBezTo>
                    <a:cubicBezTo>
                      <a:pt x="114" y="570"/>
                      <a:pt x="114" y="570"/>
                      <a:pt x="114" y="570"/>
                    </a:cubicBezTo>
                    <a:cubicBezTo>
                      <a:pt x="109" y="571"/>
                      <a:pt x="109" y="571"/>
                      <a:pt x="109" y="571"/>
                    </a:cubicBezTo>
                    <a:cubicBezTo>
                      <a:pt x="109" y="571"/>
                      <a:pt x="103" y="570"/>
                      <a:pt x="103" y="573"/>
                    </a:cubicBezTo>
                    <a:cubicBezTo>
                      <a:pt x="102" y="575"/>
                      <a:pt x="102" y="577"/>
                      <a:pt x="104" y="577"/>
                    </a:cubicBezTo>
                    <a:cubicBezTo>
                      <a:pt x="107" y="577"/>
                      <a:pt x="112" y="578"/>
                      <a:pt x="112" y="578"/>
                    </a:cubicBezTo>
                    <a:cubicBezTo>
                      <a:pt x="112" y="578"/>
                      <a:pt x="115" y="574"/>
                      <a:pt x="118" y="575"/>
                    </a:cubicBezTo>
                    <a:cubicBezTo>
                      <a:pt x="122" y="576"/>
                      <a:pt x="126" y="587"/>
                      <a:pt x="126" y="587"/>
                    </a:cubicBezTo>
                    <a:cubicBezTo>
                      <a:pt x="126" y="587"/>
                      <a:pt x="131" y="593"/>
                      <a:pt x="137" y="594"/>
                    </a:cubicBezTo>
                    <a:cubicBezTo>
                      <a:pt x="143" y="594"/>
                      <a:pt x="152" y="589"/>
                      <a:pt x="152" y="589"/>
                    </a:cubicBezTo>
                    <a:cubicBezTo>
                      <a:pt x="163" y="586"/>
                      <a:pt x="163" y="586"/>
                      <a:pt x="163" y="586"/>
                    </a:cubicBezTo>
                    <a:cubicBezTo>
                      <a:pt x="170" y="580"/>
                      <a:pt x="170" y="580"/>
                      <a:pt x="170" y="580"/>
                    </a:cubicBezTo>
                    <a:cubicBezTo>
                      <a:pt x="180" y="575"/>
                      <a:pt x="180" y="575"/>
                      <a:pt x="180" y="575"/>
                    </a:cubicBezTo>
                    <a:cubicBezTo>
                      <a:pt x="181" y="576"/>
                      <a:pt x="181" y="576"/>
                      <a:pt x="181" y="576"/>
                    </a:cubicBezTo>
                    <a:cubicBezTo>
                      <a:pt x="171" y="582"/>
                      <a:pt x="171" y="582"/>
                      <a:pt x="171" y="582"/>
                    </a:cubicBezTo>
                    <a:cubicBezTo>
                      <a:pt x="166" y="589"/>
                      <a:pt x="166" y="589"/>
                      <a:pt x="166" y="589"/>
                    </a:cubicBezTo>
                    <a:cubicBezTo>
                      <a:pt x="161" y="590"/>
                      <a:pt x="161" y="590"/>
                      <a:pt x="161" y="590"/>
                    </a:cubicBezTo>
                    <a:cubicBezTo>
                      <a:pt x="161" y="590"/>
                      <a:pt x="151" y="597"/>
                      <a:pt x="151" y="599"/>
                    </a:cubicBezTo>
                    <a:cubicBezTo>
                      <a:pt x="150" y="602"/>
                      <a:pt x="152" y="605"/>
                      <a:pt x="148" y="606"/>
                    </a:cubicBezTo>
                    <a:cubicBezTo>
                      <a:pt x="144" y="607"/>
                      <a:pt x="132" y="608"/>
                      <a:pt x="130" y="605"/>
                    </a:cubicBezTo>
                    <a:cubicBezTo>
                      <a:pt x="128" y="602"/>
                      <a:pt x="121" y="600"/>
                      <a:pt x="118" y="599"/>
                    </a:cubicBezTo>
                    <a:cubicBezTo>
                      <a:pt x="115" y="599"/>
                      <a:pt x="102" y="597"/>
                      <a:pt x="99" y="600"/>
                    </a:cubicBezTo>
                    <a:cubicBezTo>
                      <a:pt x="97" y="602"/>
                      <a:pt x="100" y="608"/>
                      <a:pt x="100" y="608"/>
                    </a:cubicBezTo>
                    <a:cubicBezTo>
                      <a:pt x="100" y="608"/>
                      <a:pt x="98" y="609"/>
                      <a:pt x="94" y="610"/>
                    </a:cubicBezTo>
                    <a:cubicBezTo>
                      <a:pt x="90" y="611"/>
                      <a:pt x="88" y="607"/>
                      <a:pt x="86" y="608"/>
                    </a:cubicBezTo>
                    <a:cubicBezTo>
                      <a:pt x="83" y="609"/>
                      <a:pt x="81" y="623"/>
                      <a:pt x="81" y="623"/>
                    </a:cubicBezTo>
                    <a:cubicBezTo>
                      <a:pt x="70" y="628"/>
                      <a:pt x="70" y="628"/>
                      <a:pt x="70" y="628"/>
                    </a:cubicBezTo>
                    <a:cubicBezTo>
                      <a:pt x="69" y="631"/>
                      <a:pt x="69" y="631"/>
                      <a:pt x="69" y="631"/>
                    </a:cubicBezTo>
                    <a:cubicBezTo>
                      <a:pt x="56" y="636"/>
                      <a:pt x="56" y="636"/>
                      <a:pt x="56" y="636"/>
                    </a:cubicBezTo>
                    <a:cubicBezTo>
                      <a:pt x="55" y="640"/>
                      <a:pt x="55" y="640"/>
                      <a:pt x="55" y="640"/>
                    </a:cubicBezTo>
                    <a:cubicBezTo>
                      <a:pt x="55" y="640"/>
                      <a:pt x="51" y="641"/>
                      <a:pt x="50" y="643"/>
                    </a:cubicBezTo>
                    <a:cubicBezTo>
                      <a:pt x="48" y="644"/>
                      <a:pt x="47" y="647"/>
                      <a:pt x="47" y="647"/>
                    </a:cubicBezTo>
                    <a:cubicBezTo>
                      <a:pt x="38" y="652"/>
                      <a:pt x="38" y="652"/>
                      <a:pt x="38" y="652"/>
                    </a:cubicBezTo>
                    <a:cubicBezTo>
                      <a:pt x="34" y="653"/>
                      <a:pt x="34" y="653"/>
                      <a:pt x="34" y="653"/>
                    </a:cubicBezTo>
                    <a:cubicBezTo>
                      <a:pt x="34" y="653"/>
                      <a:pt x="25" y="652"/>
                      <a:pt x="23" y="654"/>
                    </a:cubicBezTo>
                    <a:cubicBezTo>
                      <a:pt x="20" y="656"/>
                      <a:pt x="21" y="662"/>
                      <a:pt x="21" y="662"/>
                    </a:cubicBezTo>
                    <a:cubicBezTo>
                      <a:pt x="30" y="661"/>
                      <a:pt x="30" y="661"/>
                      <a:pt x="30" y="661"/>
                    </a:cubicBezTo>
                    <a:cubicBezTo>
                      <a:pt x="30" y="658"/>
                      <a:pt x="30" y="658"/>
                      <a:pt x="30" y="658"/>
                    </a:cubicBezTo>
                    <a:cubicBezTo>
                      <a:pt x="30" y="658"/>
                      <a:pt x="35" y="660"/>
                      <a:pt x="36" y="661"/>
                    </a:cubicBezTo>
                    <a:cubicBezTo>
                      <a:pt x="37" y="662"/>
                      <a:pt x="41" y="670"/>
                      <a:pt x="41" y="670"/>
                    </a:cubicBezTo>
                    <a:cubicBezTo>
                      <a:pt x="48" y="665"/>
                      <a:pt x="48" y="665"/>
                      <a:pt x="48" y="665"/>
                    </a:cubicBezTo>
                    <a:cubicBezTo>
                      <a:pt x="47" y="662"/>
                      <a:pt x="47" y="662"/>
                      <a:pt x="47" y="662"/>
                    </a:cubicBezTo>
                    <a:cubicBezTo>
                      <a:pt x="47" y="662"/>
                      <a:pt x="52" y="655"/>
                      <a:pt x="52" y="656"/>
                    </a:cubicBezTo>
                    <a:cubicBezTo>
                      <a:pt x="52" y="657"/>
                      <a:pt x="53" y="660"/>
                      <a:pt x="53" y="660"/>
                    </a:cubicBezTo>
                    <a:cubicBezTo>
                      <a:pt x="53" y="660"/>
                      <a:pt x="61" y="657"/>
                      <a:pt x="62" y="657"/>
                    </a:cubicBezTo>
                    <a:cubicBezTo>
                      <a:pt x="63" y="656"/>
                      <a:pt x="66" y="652"/>
                      <a:pt x="66" y="652"/>
                    </a:cubicBezTo>
                    <a:cubicBezTo>
                      <a:pt x="66" y="652"/>
                      <a:pt x="72" y="654"/>
                      <a:pt x="74" y="653"/>
                    </a:cubicBezTo>
                    <a:cubicBezTo>
                      <a:pt x="78" y="653"/>
                      <a:pt x="84" y="652"/>
                      <a:pt x="85" y="653"/>
                    </a:cubicBezTo>
                    <a:cubicBezTo>
                      <a:pt x="85" y="654"/>
                      <a:pt x="86" y="658"/>
                      <a:pt x="86" y="658"/>
                    </a:cubicBezTo>
                    <a:cubicBezTo>
                      <a:pt x="89" y="656"/>
                      <a:pt x="89" y="656"/>
                      <a:pt x="89" y="656"/>
                    </a:cubicBezTo>
                    <a:cubicBezTo>
                      <a:pt x="90" y="650"/>
                      <a:pt x="90" y="650"/>
                      <a:pt x="90" y="650"/>
                    </a:cubicBezTo>
                    <a:cubicBezTo>
                      <a:pt x="93" y="659"/>
                      <a:pt x="93" y="659"/>
                      <a:pt x="93" y="659"/>
                    </a:cubicBezTo>
                    <a:cubicBezTo>
                      <a:pt x="100" y="659"/>
                      <a:pt x="100" y="659"/>
                      <a:pt x="100" y="659"/>
                    </a:cubicBezTo>
                    <a:cubicBezTo>
                      <a:pt x="100" y="659"/>
                      <a:pt x="101" y="666"/>
                      <a:pt x="104" y="666"/>
                    </a:cubicBezTo>
                    <a:cubicBezTo>
                      <a:pt x="109" y="668"/>
                      <a:pt x="112" y="662"/>
                      <a:pt x="112" y="662"/>
                    </a:cubicBezTo>
                    <a:cubicBezTo>
                      <a:pt x="115" y="660"/>
                      <a:pt x="115" y="660"/>
                      <a:pt x="115" y="660"/>
                    </a:cubicBezTo>
                    <a:cubicBezTo>
                      <a:pt x="114" y="656"/>
                      <a:pt x="114" y="656"/>
                      <a:pt x="114" y="656"/>
                    </a:cubicBezTo>
                    <a:cubicBezTo>
                      <a:pt x="118" y="653"/>
                      <a:pt x="118" y="653"/>
                      <a:pt x="118" y="653"/>
                    </a:cubicBezTo>
                    <a:cubicBezTo>
                      <a:pt x="119" y="647"/>
                      <a:pt x="119" y="647"/>
                      <a:pt x="119" y="647"/>
                    </a:cubicBezTo>
                    <a:cubicBezTo>
                      <a:pt x="122" y="645"/>
                      <a:pt x="122" y="645"/>
                      <a:pt x="122" y="645"/>
                    </a:cubicBezTo>
                    <a:cubicBezTo>
                      <a:pt x="122" y="639"/>
                      <a:pt x="122" y="639"/>
                      <a:pt x="122" y="639"/>
                    </a:cubicBezTo>
                    <a:cubicBezTo>
                      <a:pt x="123" y="644"/>
                      <a:pt x="123" y="644"/>
                      <a:pt x="123" y="644"/>
                    </a:cubicBezTo>
                    <a:cubicBezTo>
                      <a:pt x="123" y="644"/>
                      <a:pt x="129" y="641"/>
                      <a:pt x="141" y="641"/>
                    </a:cubicBezTo>
                    <a:cubicBezTo>
                      <a:pt x="153" y="642"/>
                      <a:pt x="160" y="653"/>
                      <a:pt x="160" y="653"/>
                    </a:cubicBezTo>
                    <a:cubicBezTo>
                      <a:pt x="162" y="657"/>
                      <a:pt x="162" y="657"/>
                      <a:pt x="162" y="657"/>
                    </a:cubicBezTo>
                    <a:cubicBezTo>
                      <a:pt x="164" y="655"/>
                      <a:pt x="164" y="655"/>
                      <a:pt x="164" y="655"/>
                    </a:cubicBezTo>
                    <a:cubicBezTo>
                      <a:pt x="164" y="655"/>
                      <a:pt x="161" y="654"/>
                      <a:pt x="163" y="652"/>
                    </a:cubicBezTo>
                    <a:cubicBezTo>
                      <a:pt x="165" y="648"/>
                      <a:pt x="171" y="652"/>
                      <a:pt x="171" y="652"/>
                    </a:cubicBezTo>
                    <a:cubicBezTo>
                      <a:pt x="177" y="652"/>
                      <a:pt x="177" y="652"/>
                      <a:pt x="177" y="652"/>
                    </a:cubicBezTo>
                    <a:cubicBezTo>
                      <a:pt x="178" y="653"/>
                      <a:pt x="182" y="657"/>
                      <a:pt x="184" y="655"/>
                    </a:cubicBezTo>
                    <a:cubicBezTo>
                      <a:pt x="187" y="654"/>
                      <a:pt x="185" y="650"/>
                      <a:pt x="185" y="650"/>
                    </a:cubicBezTo>
                    <a:cubicBezTo>
                      <a:pt x="185" y="650"/>
                      <a:pt x="178" y="647"/>
                      <a:pt x="180" y="646"/>
                    </a:cubicBezTo>
                    <a:cubicBezTo>
                      <a:pt x="182" y="645"/>
                      <a:pt x="185" y="649"/>
                      <a:pt x="186" y="648"/>
                    </a:cubicBezTo>
                    <a:cubicBezTo>
                      <a:pt x="188" y="648"/>
                      <a:pt x="195" y="646"/>
                      <a:pt x="195" y="646"/>
                    </a:cubicBezTo>
                    <a:cubicBezTo>
                      <a:pt x="195" y="646"/>
                      <a:pt x="199" y="649"/>
                      <a:pt x="201" y="649"/>
                    </a:cubicBezTo>
                    <a:cubicBezTo>
                      <a:pt x="202" y="649"/>
                      <a:pt x="203" y="646"/>
                      <a:pt x="203" y="646"/>
                    </a:cubicBezTo>
                    <a:cubicBezTo>
                      <a:pt x="203" y="646"/>
                      <a:pt x="209" y="648"/>
                      <a:pt x="211" y="647"/>
                    </a:cubicBezTo>
                    <a:cubicBezTo>
                      <a:pt x="213" y="646"/>
                      <a:pt x="212" y="642"/>
                      <a:pt x="212" y="642"/>
                    </a:cubicBezTo>
                    <a:cubicBezTo>
                      <a:pt x="212" y="642"/>
                      <a:pt x="216" y="648"/>
                      <a:pt x="218" y="648"/>
                    </a:cubicBezTo>
                    <a:cubicBezTo>
                      <a:pt x="220" y="648"/>
                      <a:pt x="220" y="643"/>
                      <a:pt x="220" y="644"/>
                    </a:cubicBezTo>
                    <a:cubicBezTo>
                      <a:pt x="221" y="646"/>
                      <a:pt x="224" y="649"/>
                      <a:pt x="224" y="649"/>
                    </a:cubicBezTo>
                    <a:cubicBezTo>
                      <a:pt x="224" y="649"/>
                      <a:pt x="226" y="643"/>
                      <a:pt x="229" y="646"/>
                    </a:cubicBezTo>
                    <a:cubicBezTo>
                      <a:pt x="232" y="649"/>
                      <a:pt x="231" y="654"/>
                      <a:pt x="232" y="654"/>
                    </a:cubicBezTo>
                    <a:cubicBezTo>
                      <a:pt x="234" y="654"/>
                      <a:pt x="237" y="653"/>
                      <a:pt x="237" y="653"/>
                    </a:cubicBezTo>
                    <a:cubicBezTo>
                      <a:pt x="237" y="653"/>
                      <a:pt x="248" y="650"/>
                      <a:pt x="257" y="652"/>
                    </a:cubicBezTo>
                    <a:cubicBezTo>
                      <a:pt x="264" y="654"/>
                      <a:pt x="270" y="659"/>
                      <a:pt x="276" y="659"/>
                    </a:cubicBezTo>
                    <a:cubicBezTo>
                      <a:pt x="281" y="659"/>
                      <a:pt x="283" y="657"/>
                      <a:pt x="283" y="657"/>
                    </a:cubicBezTo>
                    <a:cubicBezTo>
                      <a:pt x="295" y="656"/>
                      <a:pt x="295" y="656"/>
                      <a:pt x="295" y="656"/>
                    </a:cubicBezTo>
                    <a:cubicBezTo>
                      <a:pt x="301" y="649"/>
                      <a:pt x="301" y="649"/>
                      <a:pt x="301" y="649"/>
                    </a:cubicBezTo>
                    <a:cubicBezTo>
                      <a:pt x="310" y="653"/>
                      <a:pt x="310" y="653"/>
                      <a:pt x="310" y="653"/>
                    </a:cubicBezTo>
                    <a:cubicBezTo>
                      <a:pt x="310" y="653"/>
                      <a:pt x="309" y="643"/>
                      <a:pt x="312" y="643"/>
                    </a:cubicBezTo>
                    <a:cubicBezTo>
                      <a:pt x="315" y="643"/>
                      <a:pt x="318" y="644"/>
                      <a:pt x="318" y="644"/>
                    </a:cubicBezTo>
                    <a:cubicBezTo>
                      <a:pt x="328" y="641"/>
                      <a:pt x="328" y="641"/>
                      <a:pt x="328" y="641"/>
                    </a:cubicBezTo>
                    <a:cubicBezTo>
                      <a:pt x="329" y="631"/>
                      <a:pt x="329" y="631"/>
                      <a:pt x="329" y="631"/>
                    </a:cubicBezTo>
                    <a:cubicBezTo>
                      <a:pt x="332" y="627"/>
                      <a:pt x="332" y="627"/>
                      <a:pt x="332" y="627"/>
                    </a:cubicBezTo>
                    <a:cubicBezTo>
                      <a:pt x="331" y="625"/>
                      <a:pt x="331" y="625"/>
                      <a:pt x="331" y="625"/>
                    </a:cubicBezTo>
                    <a:cubicBezTo>
                      <a:pt x="310" y="626"/>
                      <a:pt x="310" y="626"/>
                      <a:pt x="310" y="626"/>
                    </a:cubicBezTo>
                    <a:cubicBezTo>
                      <a:pt x="307" y="625"/>
                      <a:pt x="307" y="625"/>
                      <a:pt x="307" y="625"/>
                    </a:cubicBezTo>
                    <a:cubicBezTo>
                      <a:pt x="311" y="623"/>
                      <a:pt x="311" y="623"/>
                      <a:pt x="311" y="623"/>
                    </a:cubicBezTo>
                    <a:cubicBezTo>
                      <a:pt x="311" y="623"/>
                      <a:pt x="312" y="621"/>
                      <a:pt x="309" y="620"/>
                    </a:cubicBezTo>
                    <a:cubicBezTo>
                      <a:pt x="306" y="618"/>
                      <a:pt x="302" y="621"/>
                      <a:pt x="302" y="621"/>
                    </a:cubicBezTo>
                    <a:cubicBezTo>
                      <a:pt x="296" y="621"/>
                      <a:pt x="296" y="621"/>
                      <a:pt x="296" y="621"/>
                    </a:cubicBezTo>
                    <a:cubicBezTo>
                      <a:pt x="303" y="617"/>
                      <a:pt x="303" y="617"/>
                      <a:pt x="303" y="617"/>
                    </a:cubicBezTo>
                    <a:cubicBezTo>
                      <a:pt x="298" y="614"/>
                      <a:pt x="298" y="614"/>
                      <a:pt x="298" y="614"/>
                    </a:cubicBezTo>
                    <a:cubicBezTo>
                      <a:pt x="295" y="614"/>
                      <a:pt x="295" y="614"/>
                      <a:pt x="295" y="614"/>
                    </a:cubicBezTo>
                    <a:cubicBezTo>
                      <a:pt x="293" y="615"/>
                      <a:pt x="293" y="615"/>
                      <a:pt x="293" y="615"/>
                    </a:cubicBezTo>
                    <a:cubicBezTo>
                      <a:pt x="290" y="615"/>
                      <a:pt x="290" y="615"/>
                      <a:pt x="290" y="615"/>
                    </a:cubicBezTo>
                    <a:cubicBezTo>
                      <a:pt x="292" y="614"/>
                      <a:pt x="292" y="614"/>
                      <a:pt x="292" y="614"/>
                    </a:cubicBezTo>
                    <a:cubicBezTo>
                      <a:pt x="294" y="612"/>
                      <a:pt x="294" y="612"/>
                      <a:pt x="294" y="612"/>
                    </a:cubicBezTo>
                    <a:cubicBezTo>
                      <a:pt x="298" y="612"/>
                      <a:pt x="298" y="612"/>
                      <a:pt x="298" y="612"/>
                    </a:cubicBezTo>
                    <a:cubicBezTo>
                      <a:pt x="307" y="613"/>
                      <a:pt x="307" y="613"/>
                      <a:pt x="307" y="613"/>
                    </a:cubicBezTo>
                    <a:cubicBezTo>
                      <a:pt x="312" y="609"/>
                      <a:pt x="312" y="609"/>
                      <a:pt x="312" y="609"/>
                    </a:cubicBezTo>
                    <a:cubicBezTo>
                      <a:pt x="309" y="607"/>
                      <a:pt x="309" y="607"/>
                      <a:pt x="309" y="607"/>
                    </a:cubicBezTo>
                    <a:cubicBezTo>
                      <a:pt x="313" y="606"/>
                      <a:pt x="313" y="606"/>
                      <a:pt x="313" y="606"/>
                    </a:cubicBezTo>
                    <a:cubicBezTo>
                      <a:pt x="314" y="599"/>
                      <a:pt x="314" y="599"/>
                      <a:pt x="314" y="599"/>
                    </a:cubicBezTo>
                    <a:cubicBezTo>
                      <a:pt x="308" y="601"/>
                      <a:pt x="308" y="601"/>
                      <a:pt x="308" y="601"/>
                    </a:cubicBezTo>
                    <a:cubicBezTo>
                      <a:pt x="306" y="599"/>
                      <a:pt x="306" y="599"/>
                      <a:pt x="306" y="599"/>
                    </a:cubicBezTo>
                    <a:cubicBezTo>
                      <a:pt x="315" y="596"/>
                      <a:pt x="315" y="596"/>
                      <a:pt x="315" y="596"/>
                    </a:cubicBezTo>
                    <a:cubicBezTo>
                      <a:pt x="316" y="594"/>
                      <a:pt x="316" y="594"/>
                      <a:pt x="316" y="594"/>
                    </a:cubicBezTo>
                    <a:cubicBezTo>
                      <a:pt x="319" y="598"/>
                      <a:pt x="319" y="598"/>
                      <a:pt x="319" y="598"/>
                    </a:cubicBezTo>
                    <a:cubicBezTo>
                      <a:pt x="319" y="598"/>
                      <a:pt x="324" y="598"/>
                      <a:pt x="327" y="596"/>
                    </a:cubicBezTo>
                    <a:cubicBezTo>
                      <a:pt x="330" y="595"/>
                      <a:pt x="327" y="592"/>
                      <a:pt x="327" y="592"/>
                    </a:cubicBezTo>
                    <a:cubicBezTo>
                      <a:pt x="329" y="590"/>
                      <a:pt x="329" y="590"/>
                      <a:pt x="329" y="590"/>
                    </a:cubicBezTo>
                    <a:cubicBezTo>
                      <a:pt x="323" y="587"/>
                      <a:pt x="323" y="587"/>
                      <a:pt x="323" y="587"/>
                    </a:cubicBezTo>
                    <a:cubicBezTo>
                      <a:pt x="328" y="585"/>
                      <a:pt x="328" y="585"/>
                      <a:pt x="328" y="585"/>
                    </a:cubicBezTo>
                    <a:cubicBezTo>
                      <a:pt x="328" y="582"/>
                      <a:pt x="328" y="582"/>
                      <a:pt x="328" y="582"/>
                    </a:cubicBezTo>
                    <a:cubicBezTo>
                      <a:pt x="330" y="582"/>
                      <a:pt x="330" y="582"/>
                      <a:pt x="330" y="582"/>
                    </a:cubicBezTo>
                    <a:cubicBezTo>
                      <a:pt x="331" y="587"/>
                      <a:pt x="331" y="587"/>
                      <a:pt x="331" y="587"/>
                    </a:cubicBezTo>
                    <a:cubicBezTo>
                      <a:pt x="331" y="587"/>
                      <a:pt x="343" y="583"/>
                      <a:pt x="345" y="580"/>
                    </a:cubicBezTo>
                    <a:cubicBezTo>
                      <a:pt x="348" y="577"/>
                      <a:pt x="345" y="569"/>
                      <a:pt x="348" y="567"/>
                    </a:cubicBezTo>
                    <a:cubicBezTo>
                      <a:pt x="351" y="564"/>
                      <a:pt x="357" y="553"/>
                      <a:pt x="355" y="545"/>
                    </a:cubicBezTo>
                    <a:cubicBezTo>
                      <a:pt x="354" y="535"/>
                      <a:pt x="342" y="526"/>
                      <a:pt x="342" y="526"/>
                    </a:cubicBezTo>
                    <a:close/>
                    <a:moveTo>
                      <a:pt x="217" y="652"/>
                    </a:moveTo>
                    <a:cubicBezTo>
                      <a:pt x="217" y="652"/>
                      <a:pt x="214" y="648"/>
                      <a:pt x="212" y="648"/>
                    </a:cubicBezTo>
                    <a:cubicBezTo>
                      <a:pt x="211" y="648"/>
                      <a:pt x="209" y="650"/>
                      <a:pt x="209" y="650"/>
                    </a:cubicBezTo>
                    <a:cubicBezTo>
                      <a:pt x="200" y="652"/>
                      <a:pt x="200" y="652"/>
                      <a:pt x="200" y="652"/>
                    </a:cubicBezTo>
                    <a:cubicBezTo>
                      <a:pt x="202" y="655"/>
                      <a:pt x="202" y="655"/>
                      <a:pt x="202" y="655"/>
                    </a:cubicBezTo>
                    <a:cubicBezTo>
                      <a:pt x="205" y="655"/>
                      <a:pt x="205" y="655"/>
                      <a:pt x="205" y="655"/>
                    </a:cubicBezTo>
                    <a:cubicBezTo>
                      <a:pt x="210" y="661"/>
                      <a:pt x="210" y="661"/>
                      <a:pt x="210" y="661"/>
                    </a:cubicBezTo>
                    <a:cubicBezTo>
                      <a:pt x="216" y="660"/>
                      <a:pt x="216" y="660"/>
                      <a:pt x="216" y="660"/>
                    </a:cubicBezTo>
                    <a:cubicBezTo>
                      <a:pt x="216" y="660"/>
                      <a:pt x="217" y="658"/>
                      <a:pt x="218" y="657"/>
                    </a:cubicBezTo>
                    <a:cubicBezTo>
                      <a:pt x="220" y="657"/>
                      <a:pt x="221" y="655"/>
                      <a:pt x="221" y="655"/>
                    </a:cubicBezTo>
                    <a:cubicBezTo>
                      <a:pt x="219" y="652"/>
                      <a:pt x="219" y="652"/>
                      <a:pt x="219" y="652"/>
                    </a:cubicBezTo>
                    <a:lnTo>
                      <a:pt x="217" y="652"/>
                    </a:lnTo>
                    <a:close/>
                    <a:moveTo>
                      <a:pt x="117" y="454"/>
                    </a:moveTo>
                    <a:cubicBezTo>
                      <a:pt x="115" y="458"/>
                      <a:pt x="115" y="458"/>
                      <a:pt x="115" y="458"/>
                    </a:cubicBezTo>
                    <a:cubicBezTo>
                      <a:pt x="112" y="456"/>
                      <a:pt x="112" y="456"/>
                      <a:pt x="112" y="456"/>
                    </a:cubicBezTo>
                    <a:cubicBezTo>
                      <a:pt x="111" y="459"/>
                      <a:pt x="111" y="459"/>
                      <a:pt x="111" y="459"/>
                    </a:cubicBezTo>
                    <a:cubicBezTo>
                      <a:pt x="115" y="465"/>
                      <a:pt x="115" y="465"/>
                      <a:pt x="115" y="465"/>
                    </a:cubicBezTo>
                    <a:cubicBezTo>
                      <a:pt x="115" y="465"/>
                      <a:pt x="115" y="470"/>
                      <a:pt x="121" y="471"/>
                    </a:cubicBezTo>
                    <a:cubicBezTo>
                      <a:pt x="128" y="472"/>
                      <a:pt x="129" y="466"/>
                      <a:pt x="129" y="466"/>
                    </a:cubicBezTo>
                    <a:cubicBezTo>
                      <a:pt x="135" y="465"/>
                      <a:pt x="135" y="465"/>
                      <a:pt x="135" y="465"/>
                    </a:cubicBezTo>
                    <a:cubicBezTo>
                      <a:pt x="136" y="463"/>
                      <a:pt x="136" y="463"/>
                      <a:pt x="136" y="463"/>
                    </a:cubicBezTo>
                    <a:cubicBezTo>
                      <a:pt x="130" y="460"/>
                      <a:pt x="130" y="460"/>
                      <a:pt x="130" y="460"/>
                    </a:cubicBezTo>
                    <a:cubicBezTo>
                      <a:pt x="128" y="453"/>
                      <a:pt x="128" y="453"/>
                      <a:pt x="128" y="453"/>
                    </a:cubicBezTo>
                    <a:cubicBezTo>
                      <a:pt x="121" y="452"/>
                      <a:pt x="121" y="452"/>
                      <a:pt x="121" y="452"/>
                    </a:cubicBezTo>
                    <a:lnTo>
                      <a:pt x="117" y="454"/>
                    </a:lnTo>
                    <a:close/>
                    <a:moveTo>
                      <a:pt x="134" y="391"/>
                    </a:moveTo>
                    <a:cubicBezTo>
                      <a:pt x="128" y="400"/>
                      <a:pt x="128" y="400"/>
                      <a:pt x="128" y="400"/>
                    </a:cubicBezTo>
                    <a:cubicBezTo>
                      <a:pt x="123" y="401"/>
                      <a:pt x="123" y="401"/>
                      <a:pt x="123" y="401"/>
                    </a:cubicBezTo>
                    <a:cubicBezTo>
                      <a:pt x="123" y="401"/>
                      <a:pt x="121" y="404"/>
                      <a:pt x="123" y="406"/>
                    </a:cubicBezTo>
                    <a:cubicBezTo>
                      <a:pt x="126" y="409"/>
                      <a:pt x="128" y="410"/>
                      <a:pt x="128" y="410"/>
                    </a:cubicBezTo>
                    <a:cubicBezTo>
                      <a:pt x="132" y="408"/>
                      <a:pt x="132" y="408"/>
                      <a:pt x="132" y="408"/>
                    </a:cubicBezTo>
                    <a:cubicBezTo>
                      <a:pt x="138" y="403"/>
                      <a:pt x="142" y="400"/>
                      <a:pt x="142" y="400"/>
                    </a:cubicBezTo>
                    <a:cubicBezTo>
                      <a:pt x="139" y="396"/>
                      <a:pt x="139" y="396"/>
                      <a:pt x="139" y="396"/>
                    </a:cubicBezTo>
                    <a:cubicBezTo>
                      <a:pt x="139" y="392"/>
                      <a:pt x="139" y="392"/>
                      <a:pt x="139" y="392"/>
                    </a:cubicBezTo>
                    <a:lnTo>
                      <a:pt x="134" y="391"/>
                    </a:lnTo>
                    <a:close/>
                    <a:moveTo>
                      <a:pt x="129" y="302"/>
                    </a:moveTo>
                    <a:cubicBezTo>
                      <a:pt x="126" y="301"/>
                      <a:pt x="126" y="301"/>
                      <a:pt x="126" y="301"/>
                    </a:cubicBezTo>
                    <a:cubicBezTo>
                      <a:pt x="122" y="305"/>
                      <a:pt x="122" y="305"/>
                      <a:pt x="122" y="305"/>
                    </a:cubicBezTo>
                    <a:cubicBezTo>
                      <a:pt x="121" y="317"/>
                      <a:pt x="121" y="317"/>
                      <a:pt x="121" y="317"/>
                    </a:cubicBezTo>
                    <a:cubicBezTo>
                      <a:pt x="121" y="317"/>
                      <a:pt x="125" y="322"/>
                      <a:pt x="128" y="319"/>
                    </a:cubicBezTo>
                    <a:cubicBezTo>
                      <a:pt x="130" y="317"/>
                      <a:pt x="129" y="313"/>
                      <a:pt x="129" y="313"/>
                    </a:cubicBezTo>
                    <a:cubicBezTo>
                      <a:pt x="131" y="309"/>
                      <a:pt x="131" y="309"/>
                      <a:pt x="131" y="309"/>
                    </a:cubicBezTo>
                    <a:lnTo>
                      <a:pt x="129" y="302"/>
                    </a:lnTo>
                    <a:close/>
                    <a:moveTo>
                      <a:pt x="135" y="292"/>
                    </a:moveTo>
                    <a:cubicBezTo>
                      <a:pt x="133" y="292"/>
                      <a:pt x="133" y="292"/>
                      <a:pt x="133" y="292"/>
                    </a:cubicBezTo>
                    <a:cubicBezTo>
                      <a:pt x="134" y="301"/>
                      <a:pt x="134" y="301"/>
                      <a:pt x="134" y="301"/>
                    </a:cubicBezTo>
                    <a:cubicBezTo>
                      <a:pt x="136" y="303"/>
                      <a:pt x="136" y="303"/>
                      <a:pt x="136" y="303"/>
                    </a:cubicBezTo>
                    <a:cubicBezTo>
                      <a:pt x="138" y="302"/>
                      <a:pt x="138" y="302"/>
                      <a:pt x="138" y="302"/>
                    </a:cubicBezTo>
                    <a:cubicBezTo>
                      <a:pt x="137" y="299"/>
                      <a:pt x="137" y="299"/>
                      <a:pt x="137" y="299"/>
                    </a:cubicBezTo>
                    <a:cubicBezTo>
                      <a:pt x="138" y="297"/>
                      <a:pt x="138" y="297"/>
                      <a:pt x="138" y="297"/>
                    </a:cubicBezTo>
                    <a:lnTo>
                      <a:pt x="135" y="292"/>
                    </a:lnTo>
                    <a:close/>
                    <a:moveTo>
                      <a:pt x="99" y="286"/>
                    </a:moveTo>
                    <a:cubicBezTo>
                      <a:pt x="99" y="283"/>
                      <a:pt x="100" y="280"/>
                      <a:pt x="100" y="280"/>
                    </a:cubicBezTo>
                    <a:cubicBezTo>
                      <a:pt x="92" y="283"/>
                      <a:pt x="92" y="283"/>
                      <a:pt x="92" y="283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87" y="282"/>
                      <a:pt x="87" y="282"/>
                      <a:pt x="87" y="282"/>
                    </a:cubicBezTo>
                    <a:cubicBezTo>
                      <a:pt x="87" y="282"/>
                      <a:pt x="84" y="283"/>
                      <a:pt x="83" y="287"/>
                    </a:cubicBezTo>
                    <a:cubicBezTo>
                      <a:pt x="83" y="291"/>
                      <a:pt x="82" y="293"/>
                      <a:pt x="82" y="293"/>
                    </a:cubicBezTo>
                    <a:cubicBezTo>
                      <a:pt x="84" y="293"/>
                      <a:pt x="84" y="293"/>
                      <a:pt x="84" y="293"/>
                    </a:cubicBezTo>
                    <a:cubicBezTo>
                      <a:pt x="88" y="286"/>
                      <a:pt x="88" y="286"/>
                      <a:pt x="88" y="286"/>
                    </a:cubicBezTo>
                    <a:cubicBezTo>
                      <a:pt x="93" y="287"/>
                      <a:pt x="93" y="287"/>
                      <a:pt x="93" y="287"/>
                    </a:cubicBezTo>
                    <a:cubicBezTo>
                      <a:pt x="93" y="291"/>
                      <a:pt x="93" y="291"/>
                      <a:pt x="93" y="291"/>
                    </a:cubicBezTo>
                    <a:cubicBezTo>
                      <a:pt x="93" y="291"/>
                      <a:pt x="89" y="290"/>
                      <a:pt x="89" y="291"/>
                    </a:cubicBezTo>
                    <a:cubicBezTo>
                      <a:pt x="89" y="292"/>
                      <a:pt x="90" y="296"/>
                      <a:pt x="90" y="296"/>
                    </a:cubicBezTo>
                    <a:cubicBezTo>
                      <a:pt x="90" y="296"/>
                      <a:pt x="86" y="297"/>
                      <a:pt x="86" y="299"/>
                    </a:cubicBezTo>
                    <a:cubicBezTo>
                      <a:pt x="87" y="301"/>
                      <a:pt x="92" y="299"/>
                      <a:pt x="92" y="299"/>
                    </a:cubicBezTo>
                    <a:cubicBezTo>
                      <a:pt x="92" y="299"/>
                      <a:pt x="97" y="299"/>
                      <a:pt x="99" y="295"/>
                    </a:cubicBezTo>
                    <a:cubicBezTo>
                      <a:pt x="100" y="292"/>
                      <a:pt x="97" y="291"/>
                      <a:pt x="97" y="291"/>
                    </a:cubicBezTo>
                    <a:cubicBezTo>
                      <a:pt x="99" y="289"/>
                      <a:pt x="99" y="289"/>
                      <a:pt x="99" y="289"/>
                    </a:cubicBezTo>
                    <a:lnTo>
                      <a:pt x="99" y="286"/>
                    </a:lnTo>
                    <a:close/>
                    <a:moveTo>
                      <a:pt x="111" y="283"/>
                    </a:moveTo>
                    <a:cubicBezTo>
                      <a:pt x="118" y="271"/>
                      <a:pt x="118" y="271"/>
                      <a:pt x="118" y="271"/>
                    </a:cubicBezTo>
                    <a:cubicBezTo>
                      <a:pt x="115" y="272"/>
                      <a:pt x="115" y="272"/>
                      <a:pt x="115" y="272"/>
                    </a:cubicBezTo>
                    <a:cubicBezTo>
                      <a:pt x="111" y="276"/>
                      <a:pt x="111" y="276"/>
                      <a:pt x="111" y="276"/>
                    </a:cubicBezTo>
                    <a:cubicBezTo>
                      <a:pt x="107" y="276"/>
                      <a:pt x="107" y="276"/>
                      <a:pt x="107" y="276"/>
                    </a:cubicBezTo>
                    <a:cubicBezTo>
                      <a:pt x="106" y="280"/>
                      <a:pt x="106" y="280"/>
                      <a:pt x="106" y="280"/>
                    </a:cubicBezTo>
                    <a:cubicBezTo>
                      <a:pt x="110" y="280"/>
                      <a:pt x="110" y="280"/>
                      <a:pt x="110" y="280"/>
                    </a:cubicBezTo>
                    <a:cubicBezTo>
                      <a:pt x="109" y="281"/>
                      <a:pt x="109" y="281"/>
                      <a:pt x="109" y="281"/>
                    </a:cubicBezTo>
                    <a:cubicBezTo>
                      <a:pt x="102" y="283"/>
                      <a:pt x="102" y="283"/>
                      <a:pt x="102" y="283"/>
                    </a:cubicBezTo>
                    <a:cubicBezTo>
                      <a:pt x="101" y="287"/>
                      <a:pt x="101" y="287"/>
                      <a:pt x="101" y="287"/>
                    </a:cubicBezTo>
                    <a:cubicBezTo>
                      <a:pt x="102" y="291"/>
                      <a:pt x="102" y="291"/>
                      <a:pt x="102" y="291"/>
                    </a:cubicBezTo>
                    <a:lnTo>
                      <a:pt x="111" y="283"/>
                    </a:lnTo>
                    <a:close/>
                    <a:moveTo>
                      <a:pt x="103" y="269"/>
                    </a:moveTo>
                    <a:cubicBezTo>
                      <a:pt x="103" y="269"/>
                      <a:pt x="102" y="267"/>
                      <a:pt x="99" y="268"/>
                    </a:cubicBezTo>
                    <a:cubicBezTo>
                      <a:pt x="97" y="269"/>
                      <a:pt x="97" y="272"/>
                      <a:pt x="97" y="272"/>
                    </a:cubicBezTo>
                    <a:cubicBezTo>
                      <a:pt x="100" y="274"/>
                      <a:pt x="100" y="274"/>
                      <a:pt x="100" y="274"/>
                    </a:cubicBezTo>
                    <a:cubicBezTo>
                      <a:pt x="100" y="271"/>
                      <a:pt x="100" y="271"/>
                      <a:pt x="100" y="271"/>
                    </a:cubicBezTo>
                    <a:lnTo>
                      <a:pt x="103" y="269"/>
                    </a:lnTo>
                    <a:close/>
                    <a:moveTo>
                      <a:pt x="81" y="236"/>
                    </a:moveTo>
                    <a:cubicBezTo>
                      <a:pt x="79" y="242"/>
                      <a:pt x="79" y="242"/>
                      <a:pt x="79" y="242"/>
                    </a:cubicBezTo>
                    <a:cubicBezTo>
                      <a:pt x="81" y="243"/>
                      <a:pt x="81" y="243"/>
                      <a:pt x="81" y="243"/>
                    </a:cubicBezTo>
                    <a:cubicBezTo>
                      <a:pt x="85" y="239"/>
                      <a:pt x="85" y="239"/>
                      <a:pt x="85" y="239"/>
                    </a:cubicBezTo>
                    <a:cubicBezTo>
                      <a:pt x="88" y="238"/>
                      <a:pt x="88" y="238"/>
                      <a:pt x="88" y="238"/>
                    </a:cubicBezTo>
                    <a:cubicBezTo>
                      <a:pt x="89" y="236"/>
                      <a:pt x="89" y="236"/>
                      <a:pt x="89" y="236"/>
                    </a:cubicBezTo>
                    <a:cubicBezTo>
                      <a:pt x="86" y="235"/>
                      <a:pt x="86" y="235"/>
                      <a:pt x="86" y="235"/>
                    </a:cubicBezTo>
                    <a:cubicBezTo>
                      <a:pt x="84" y="237"/>
                      <a:pt x="84" y="237"/>
                      <a:pt x="84" y="237"/>
                    </a:cubicBezTo>
                    <a:lnTo>
                      <a:pt x="81" y="236"/>
                    </a:lnTo>
                    <a:close/>
                    <a:moveTo>
                      <a:pt x="99" y="230"/>
                    </a:moveTo>
                    <a:cubicBezTo>
                      <a:pt x="92" y="234"/>
                      <a:pt x="92" y="234"/>
                      <a:pt x="92" y="234"/>
                    </a:cubicBezTo>
                    <a:cubicBezTo>
                      <a:pt x="96" y="236"/>
                      <a:pt x="96" y="236"/>
                      <a:pt x="96" y="236"/>
                    </a:cubicBezTo>
                    <a:cubicBezTo>
                      <a:pt x="101" y="232"/>
                      <a:pt x="101" y="232"/>
                      <a:pt x="101" y="232"/>
                    </a:cubicBezTo>
                    <a:lnTo>
                      <a:pt x="99" y="230"/>
                    </a:lnTo>
                    <a:close/>
                    <a:moveTo>
                      <a:pt x="125" y="255"/>
                    </a:moveTo>
                    <a:cubicBezTo>
                      <a:pt x="126" y="252"/>
                      <a:pt x="126" y="252"/>
                      <a:pt x="126" y="252"/>
                    </a:cubicBezTo>
                    <a:cubicBezTo>
                      <a:pt x="121" y="247"/>
                      <a:pt x="121" y="247"/>
                      <a:pt x="121" y="247"/>
                    </a:cubicBezTo>
                    <a:cubicBezTo>
                      <a:pt x="116" y="245"/>
                      <a:pt x="116" y="245"/>
                      <a:pt x="116" y="245"/>
                    </a:cubicBezTo>
                    <a:cubicBezTo>
                      <a:pt x="115" y="240"/>
                      <a:pt x="115" y="240"/>
                      <a:pt x="115" y="240"/>
                    </a:cubicBezTo>
                    <a:cubicBezTo>
                      <a:pt x="112" y="235"/>
                      <a:pt x="112" y="235"/>
                      <a:pt x="112" y="235"/>
                    </a:cubicBezTo>
                    <a:cubicBezTo>
                      <a:pt x="110" y="235"/>
                      <a:pt x="110" y="235"/>
                      <a:pt x="110" y="235"/>
                    </a:cubicBezTo>
                    <a:cubicBezTo>
                      <a:pt x="109" y="237"/>
                      <a:pt x="109" y="237"/>
                      <a:pt x="109" y="237"/>
                    </a:cubicBezTo>
                    <a:cubicBezTo>
                      <a:pt x="106" y="236"/>
                      <a:pt x="106" y="236"/>
                      <a:pt x="106" y="236"/>
                    </a:cubicBezTo>
                    <a:cubicBezTo>
                      <a:pt x="103" y="239"/>
                      <a:pt x="103" y="239"/>
                      <a:pt x="103" y="239"/>
                    </a:cubicBezTo>
                    <a:cubicBezTo>
                      <a:pt x="110" y="245"/>
                      <a:pt x="110" y="245"/>
                      <a:pt x="110" y="245"/>
                    </a:cubicBezTo>
                    <a:cubicBezTo>
                      <a:pt x="110" y="245"/>
                      <a:pt x="114" y="244"/>
                      <a:pt x="114" y="246"/>
                    </a:cubicBezTo>
                    <a:cubicBezTo>
                      <a:pt x="115" y="248"/>
                      <a:pt x="109" y="248"/>
                      <a:pt x="109" y="248"/>
                    </a:cubicBezTo>
                    <a:cubicBezTo>
                      <a:pt x="105" y="252"/>
                      <a:pt x="105" y="252"/>
                      <a:pt x="105" y="252"/>
                    </a:cubicBezTo>
                    <a:cubicBezTo>
                      <a:pt x="105" y="252"/>
                      <a:pt x="114" y="251"/>
                      <a:pt x="114" y="252"/>
                    </a:cubicBezTo>
                    <a:cubicBezTo>
                      <a:pt x="113" y="254"/>
                      <a:pt x="103" y="254"/>
                      <a:pt x="103" y="254"/>
                    </a:cubicBezTo>
                    <a:cubicBezTo>
                      <a:pt x="102" y="255"/>
                      <a:pt x="102" y="255"/>
                      <a:pt x="102" y="255"/>
                    </a:cubicBezTo>
                    <a:cubicBezTo>
                      <a:pt x="99" y="251"/>
                      <a:pt x="99" y="251"/>
                      <a:pt x="99" y="251"/>
                    </a:cubicBezTo>
                    <a:cubicBezTo>
                      <a:pt x="96" y="252"/>
                      <a:pt x="96" y="252"/>
                      <a:pt x="96" y="252"/>
                    </a:cubicBezTo>
                    <a:cubicBezTo>
                      <a:pt x="100" y="258"/>
                      <a:pt x="100" y="258"/>
                      <a:pt x="100" y="258"/>
                    </a:cubicBezTo>
                    <a:cubicBezTo>
                      <a:pt x="103" y="260"/>
                      <a:pt x="103" y="260"/>
                      <a:pt x="103" y="260"/>
                    </a:cubicBezTo>
                    <a:cubicBezTo>
                      <a:pt x="106" y="259"/>
                      <a:pt x="106" y="259"/>
                      <a:pt x="106" y="259"/>
                    </a:cubicBezTo>
                    <a:cubicBezTo>
                      <a:pt x="107" y="259"/>
                      <a:pt x="107" y="259"/>
                      <a:pt x="107" y="259"/>
                    </a:cubicBezTo>
                    <a:cubicBezTo>
                      <a:pt x="117" y="256"/>
                      <a:pt x="117" y="256"/>
                      <a:pt x="117" y="256"/>
                    </a:cubicBezTo>
                    <a:cubicBezTo>
                      <a:pt x="117" y="259"/>
                      <a:pt x="117" y="259"/>
                      <a:pt x="117" y="259"/>
                    </a:cubicBezTo>
                    <a:cubicBezTo>
                      <a:pt x="122" y="256"/>
                      <a:pt x="122" y="256"/>
                      <a:pt x="122" y="256"/>
                    </a:cubicBezTo>
                    <a:cubicBezTo>
                      <a:pt x="122" y="256"/>
                      <a:pt x="120" y="255"/>
                      <a:pt x="120" y="254"/>
                    </a:cubicBezTo>
                    <a:cubicBezTo>
                      <a:pt x="121" y="252"/>
                      <a:pt x="125" y="255"/>
                      <a:pt x="125" y="255"/>
                    </a:cubicBezTo>
                    <a:close/>
                    <a:moveTo>
                      <a:pt x="133" y="246"/>
                    </a:moveTo>
                    <a:cubicBezTo>
                      <a:pt x="130" y="250"/>
                      <a:pt x="130" y="250"/>
                      <a:pt x="130" y="250"/>
                    </a:cubicBezTo>
                    <a:cubicBezTo>
                      <a:pt x="135" y="248"/>
                      <a:pt x="135" y="248"/>
                      <a:pt x="135" y="248"/>
                    </a:cubicBezTo>
                    <a:lnTo>
                      <a:pt x="133" y="246"/>
                    </a:lnTo>
                    <a:close/>
                    <a:moveTo>
                      <a:pt x="117" y="217"/>
                    </a:moveTo>
                    <a:cubicBezTo>
                      <a:pt x="114" y="219"/>
                      <a:pt x="114" y="219"/>
                      <a:pt x="114" y="219"/>
                    </a:cubicBezTo>
                    <a:cubicBezTo>
                      <a:pt x="116" y="221"/>
                      <a:pt x="116" y="221"/>
                      <a:pt x="116" y="221"/>
                    </a:cubicBezTo>
                    <a:lnTo>
                      <a:pt x="117" y="217"/>
                    </a:lnTo>
                    <a:close/>
                    <a:moveTo>
                      <a:pt x="114" y="211"/>
                    </a:moveTo>
                    <a:cubicBezTo>
                      <a:pt x="112" y="208"/>
                      <a:pt x="112" y="208"/>
                      <a:pt x="112" y="208"/>
                    </a:cubicBezTo>
                    <a:cubicBezTo>
                      <a:pt x="107" y="211"/>
                      <a:pt x="107" y="211"/>
                      <a:pt x="107" y="211"/>
                    </a:cubicBezTo>
                    <a:cubicBezTo>
                      <a:pt x="110" y="216"/>
                      <a:pt x="110" y="216"/>
                      <a:pt x="110" y="216"/>
                    </a:cubicBezTo>
                    <a:cubicBezTo>
                      <a:pt x="113" y="214"/>
                      <a:pt x="113" y="214"/>
                      <a:pt x="113" y="214"/>
                    </a:cubicBezTo>
                    <a:lnTo>
                      <a:pt x="114" y="211"/>
                    </a:lnTo>
                    <a:close/>
                    <a:moveTo>
                      <a:pt x="106" y="204"/>
                    </a:moveTo>
                    <a:cubicBezTo>
                      <a:pt x="102" y="204"/>
                      <a:pt x="102" y="204"/>
                      <a:pt x="102" y="204"/>
                    </a:cubicBezTo>
                    <a:cubicBezTo>
                      <a:pt x="106" y="208"/>
                      <a:pt x="106" y="208"/>
                      <a:pt x="106" y="208"/>
                    </a:cubicBezTo>
                    <a:lnTo>
                      <a:pt x="106" y="204"/>
                    </a:lnTo>
                    <a:close/>
                    <a:moveTo>
                      <a:pt x="71" y="205"/>
                    </a:moveTo>
                    <a:cubicBezTo>
                      <a:pt x="80" y="201"/>
                      <a:pt x="78" y="197"/>
                      <a:pt x="70" y="200"/>
                    </a:cubicBezTo>
                    <a:cubicBezTo>
                      <a:pt x="62" y="204"/>
                      <a:pt x="71" y="205"/>
                      <a:pt x="71" y="205"/>
                    </a:cubicBezTo>
                    <a:close/>
                    <a:moveTo>
                      <a:pt x="80" y="198"/>
                    </a:moveTo>
                    <a:cubicBezTo>
                      <a:pt x="82" y="197"/>
                      <a:pt x="82" y="197"/>
                      <a:pt x="82" y="197"/>
                    </a:cubicBezTo>
                    <a:cubicBezTo>
                      <a:pt x="79" y="193"/>
                      <a:pt x="79" y="193"/>
                      <a:pt x="79" y="193"/>
                    </a:cubicBezTo>
                    <a:cubicBezTo>
                      <a:pt x="82" y="193"/>
                      <a:pt x="82" y="193"/>
                      <a:pt x="82" y="193"/>
                    </a:cubicBezTo>
                    <a:cubicBezTo>
                      <a:pt x="82" y="189"/>
                      <a:pt x="82" y="189"/>
                      <a:pt x="82" y="189"/>
                    </a:cubicBezTo>
                    <a:cubicBezTo>
                      <a:pt x="84" y="188"/>
                      <a:pt x="84" y="188"/>
                      <a:pt x="84" y="188"/>
                    </a:cubicBezTo>
                    <a:cubicBezTo>
                      <a:pt x="84" y="188"/>
                      <a:pt x="85" y="186"/>
                      <a:pt x="84" y="183"/>
                    </a:cubicBezTo>
                    <a:cubicBezTo>
                      <a:pt x="84" y="179"/>
                      <a:pt x="81" y="179"/>
                      <a:pt x="81" y="179"/>
                    </a:cubicBezTo>
                    <a:cubicBezTo>
                      <a:pt x="79" y="185"/>
                      <a:pt x="79" y="185"/>
                      <a:pt x="79" y="185"/>
                    </a:cubicBezTo>
                    <a:cubicBezTo>
                      <a:pt x="79" y="185"/>
                      <a:pt x="77" y="182"/>
                      <a:pt x="77" y="185"/>
                    </a:cubicBezTo>
                    <a:cubicBezTo>
                      <a:pt x="76" y="188"/>
                      <a:pt x="74" y="195"/>
                      <a:pt x="76" y="196"/>
                    </a:cubicBezTo>
                    <a:cubicBezTo>
                      <a:pt x="77" y="197"/>
                      <a:pt x="80" y="198"/>
                      <a:pt x="80" y="198"/>
                    </a:cubicBezTo>
                    <a:close/>
                    <a:moveTo>
                      <a:pt x="85" y="173"/>
                    </a:moveTo>
                    <a:cubicBezTo>
                      <a:pt x="84" y="171"/>
                      <a:pt x="84" y="171"/>
                      <a:pt x="84" y="171"/>
                    </a:cubicBezTo>
                    <a:cubicBezTo>
                      <a:pt x="81" y="171"/>
                      <a:pt x="81" y="171"/>
                      <a:pt x="81" y="171"/>
                    </a:cubicBezTo>
                    <a:cubicBezTo>
                      <a:pt x="82" y="176"/>
                      <a:pt x="82" y="176"/>
                      <a:pt x="82" y="176"/>
                    </a:cubicBezTo>
                    <a:cubicBezTo>
                      <a:pt x="88" y="177"/>
                      <a:pt x="88" y="177"/>
                      <a:pt x="88" y="177"/>
                    </a:cubicBezTo>
                    <a:cubicBezTo>
                      <a:pt x="88" y="173"/>
                      <a:pt x="88" y="173"/>
                      <a:pt x="88" y="173"/>
                    </a:cubicBezTo>
                    <a:lnTo>
                      <a:pt x="85" y="173"/>
                    </a:lnTo>
                    <a:close/>
                    <a:moveTo>
                      <a:pt x="123" y="212"/>
                    </a:moveTo>
                    <a:cubicBezTo>
                      <a:pt x="127" y="212"/>
                      <a:pt x="132" y="207"/>
                      <a:pt x="132" y="207"/>
                    </a:cubicBezTo>
                    <a:cubicBezTo>
                      <a:pt x="132" y="205"/>
                      <a:pt x="132" y="205"/>
                      <a:pt x="132" y="205"/>
                    </a:cubicBezTo>
                    <a:cubicBezTo>
                      <a:pt x="132" y="205"/>
                      <a:pt x="136" y="205"/>
                      <a:pt x="136" y="203"/>
                    </a:cubicBezTo>
                    <a:cubicBezTo>
                      <a:pt x="137" y="200"/>
                      <a:pt x="131" y="199"/>
                      <a:pt x="131" y="199"/>
                    </a:cubicBezTo>
                    <a:cubicBezTo>
                      <a:pt x="125" y="193"/>
                      <a:pt x="125" y="193"/>
                      <a:pt x="125" y="193"/>
                    </a:cubicBezTo>
                    <a:cubicBezTo>
                      <a:pt x="126" y="188"/>
                      <a:pt x="126" y="188"/>
                      <a:pt x="126" y="188"/>
                    </a:cubicBezTo>
                    <a:cubicBezTo>
                      <a:pt x="123" y="187"/>
                      <a:pt x="123" y="187"/>
                      <a:pt x="123" y="187"/>
                    </a:cubicBezTo>
                    <a:cubicBezTo>
                      <a:pt x="123" y="187"/>
                      <a:pt x="128" y="183"/>
                      <a:pt x="128" y="176"/>
                    </a:cubicBezTo>
                    <a:cubicBezTo>
                      <a:pt x="128" y="170"/>
                      <a:pt x="125" y="167"/>
                      <a:pt x="125" y="167"/>
                    </a:cubicBezTo>
                    <a:cubicBezTo>
                      <a:pt x="119" y="170"/>
                      <a:pt x="119" y="170"/>
                      <a:pt x="119" y="170"/>
                    </a:cubicBezTo>
                    <a:cubicBezTo>
                      <a:pt x="119" y="179"/>
                      <a:pt x="119" y="179"/>
                      <a:pt x="119" y="179"/>
                    </a:cubicBezTo>
                    <a:cubicBezTo>
                      <a:pt x="114" y="176"/>
                      <a:pt x="114" y="176"/>
                      <a:pt x="114" y="176"/>
                    </a:cubicBezTo>
                    <a:cubicBezTo>
                      <a:pt x="112" y="170"/>
                      <a:pt x="112" y="170"/>
                      <a:pt x="112" y="170"/>
                    </a:cubicBezTo>
                    <a:cubicBezTo>
                      <a:pt x="112" y="170"/>
                      <a:pt x="110" y="170"/>
                      <a:pt x="111" y="173"/>
                    </a:cubicBezTo>
                    <a:cubicBezTo>
                      <a:pt x="111" y="176"/>
                      <a:pt x="112" y="177"/>
                      <a:pt x="112" y="177"/>
                    </a:cubicBezTo>
                    <a:cubicBezTo>
                      <a:pt x="109" y="180"/>
                      <a:pt x="109" y="180"/>
                      <a:pt x="109" y="180"/>
                    </a:cubicBezTo>
                    <a:cubicBezTo>
                      <a:pt x="106" y="174"/>
                      <a:pt x="106" y="174"/>
                      <a:pt x="106" y="174"/>
                    </a:cubicBezTo>
                    <a:cubicBezTo>
                      <a:pt x="103" y="179"/>
                      <a:pt x="103" y="179"/>
                      <a:pt x="103" y="179"/>
                    </a:cubicBezTo>
                    <a:cubicBezTo>
                      <a:pt x="107" y="187"/>
                      <a:pt x="107" y="187"/>
                      <a:pt x="107" y="187"/>
                    </a:cubicBezTo>
                    <a:cubicBezTo>
                      <a:pt x="112" y="184"/>
                      <a:pt x="112" y="184"/>
                      <a:pt x="112" y="184"/>
                    </a:cubicBezTo>
                    <a:cubicBezTo>
                      <a:pt x="115" y="190"/>
                      <a:pt x="115" y="190"/>
                      <a:pt x="115" y="190"/>
                    </a:cubicBezTo>
                    <a:cubicBezTo>
                      <a:pt x="115" y="190"/>
                      <a:pt x="112" y="188"/>
                      <a:pt x="112" y="190"/>
                    </a:cubicBezTo>
                    <a:cubicBezTo>
                      <a:pt x="112" y="191"/>
                      <a:pt x="112" y="200"/>
                      <a:pt x="114" y="201"/>
                    </a:cubicBezTo>
                    <a:cubicBezTo>
                      <a:pt x="117" y="202"/>
                      <a:pt x="118" y="199"/>
                      <a:pt x="120" y="200"/>
                    </a:cubicBezTo>
                    <a:cubicBezTo>
                      <a:pt x="121" y="201"/>
                      <a:pt x="121" y="205"/>
                      <a:pt x="121" y="205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7" y="203"/>
                      <a:pt x="127" y="203"/>
                      <a:pt x="127" y="203"/>
                    </a:cubicBezTo>
                    <a:cubicBezTo>
                      <a:pt x="131" y="203"/>
                      <a:pt x="131" y="203"/>
                      <a:pt x="131" y="203"/>
                    </a:cubicBezTo>
                    <a:cubicBezTo>
                      <a:pt x="131" y="203"/>
                      <a:pt x="128" y="205"/>
                      <a:pt x="126" y="206"/>
                    </a:cubicBezTo>
                    <a:cubicBezTo>
                      <a:pt x="123" y="208"/>
                      <a:pt x="121" y="211"/>
                      <a:pt x="123" y="212"/>
                    </a:cubicBezTo>
                    <a:close/>
                    <a:moveTo>
                      <a:pt x="128" y="186"/>
                    </a:moveTo>
                    <a:cubicBezTo>
                      <a:pt x="128" y="190"/>
                      <a:pt x="128" y="190"/>
                      <a:pt x="128" y="190"/>
                    </a:cubicBezTo>
                    <a:cubicBezTo>
                      <a:pt x="128" y="192"/>
                      <a:pt x="128" y="192"/>
                      <a:pt x="128" y="192"/>
                    </a:cubicBezTo>
                    <a:cubicBezTo>
                      <a:pt x="130" y="190"/>
                      <a:pt x="130" y="190"/>
                      <a:pt x="130" y="190"/>
                    </a:cubicBezTo>
                    <a:cubicBezTo>
                      <a:pt x="129" y="187"/>
                      <a:pt x="129" y="187"/>
                      <a:pt x="129" y="187"/>
                    </a:cubicBezTo>
                    <a:cubicBezTo>
                      <a:pt x="131" y="183"/>
                      <a:pt x="131" y="183"/>
                      <a:pt x="131" y="183"/>
                    </a:cubicBezTo>
                    <a:cubicBezTo>
                      <a:pt x="131" y="183"/>
                      <a:pt x="128" y="185"/>
                      <a:pt x="128" y="186"/>
                    </a:cubicBezTo>
                    <a:close/>
                    <a:moveTo>
                      <a:pt x="132" y="196"/>
                    </a:moveTo>
                    <a:cubicBezTo>
                      <a:pt x="131" y="191"/>
                      <a:pt x="131" y="191"/>
                      <a:pt x="131" y="191"/>
                    </a:cubicBezTo>
                    <a:cubicBezTo>
                      <a:pt x="129" y="193"/>
                      <a:pt x="129" y="193"/>
                      <a:pt x="129" y="193"/>
                    </a:cubicBezTo>
                    <a:lnTo>
                      <a:pt x="132" y="196"/>
                    </a:lnTo>
                    <a:close/>
                    <a:moveTo>
                      <a:pt x="135" y="173"/>
                    </a:moveTo>
                    <a:cubicBezTo>
                      <a:pt x="134" y="174"/>
                      <a:pt x="134" y="174"/>
                      <a:pt x="134" y="174"/>
                    </a:cubicBezTo>
                    <a:cubicBezTo>
                      <a:pt x="133" y="180"/>
                      <a:pt x="133" y="180"/>
                      <a:pt x="133" y="180"/>
                    </a:cubicBezTo>
                    <a:cubicBezTo>
                      <a:pt x="133" y="180"/>
                      <a:pt x="135" y="181"/>
                      <a:pt x="135" y="179"/>
                    </a:cubicBezTo>
                    <a:lnTo>
                      <a:pt x="135" y="173"/>
                    </a:lnTo>
                    <a:close/>
                    <a:moveTo>
                      <a:pt x="87" y="170"/>
                    </a:moveTo>
                    <a:cubicBezTo>
                      <a:pt x="89" y="170"/>
                      <a:pt x="93" y="172"/>
                      <a:pt x="93" y="172"/>
                    </a:cubicBezTo>
                    <a:cubicBezTo>
                      <a:pt x="93" y="166"/>
                      <a:pt x="93" y="166"/>
                      <a:pt x="93" y="166"/>
                    </a:cubicBezTo>
                    <a:cubicBezTo>
                      <a:pt x="95" y="166"/>
                      <a:pt x="95" y="166"/>
                      <a:pt x="95" y="166"/>
                    </a:cubicBezTo>
                    <a:cubicBezTo>
                      <a:pt x="96" y="165"/>
                      <a:pt x="96" y="165"/>
                      <a:pt x="96" y="165"/>
                    </a:cubicBezTo>
                    <a:cubicBezTo>
                      <a:pt x="94" y="163"/>
                      <a:pt x="94" y="163"/>
                      <a:pt x="94" y="163"/>
                    </a:cubicBezTo>
                    <a:cubicBezTo>
                      <a:pt x="97" y="158"/>
                      <a:pt x="97" y="158"/>
                      <a:pt x="97" y="158"/>
                    </a:cubicBezTo>
                    <a:cubicBezTo>
                      <a:pt x="95" y="158"/>
                      <a:pt x="95" y="158"/>
                      <a:pt x="95" y="158"/>
                    </a:cubicBezTo>
                    <a:cubicBezTo>
                      <a:pt x="90" y="161"/>
                      <a:pt x="90" y="161"/>
                      <a:pt x="90" y="161"/>
                    </a:cubicBezTo>
                    <a:cubicBezTo>
                      <a:pt x="83" y="160"/>
                      <a:pt x="83" y="160"/>
                      <a:pt x="83" y="160"/>
                    </a:cubicBezTo>
                    <a:cubicBezTo>
                      <a:pt x="81" y="165"/>
                      <a:pt x="81" y="165"/>
                      <a:pt x="81" y="165"/>
                    </a:cubicBezTo>
                    <a:cubicBezTo>
                      <a:pt x="85" y="165"/>
                      <a:pt x="85" y="165"/>
                      <a:pt x="85" y="165"/>
                    </a:cubicBezTo>
                    <a:cubicBezTo>
                      <a:pt x="85" y="165"/>
                      <a:pt x="84" y="170"/>
                      <a:pt x="87" y="170"/>
                    </a:cubicBezTo>
                    <a:close/>
                    <a:moveTo>
                      <a:pt x="111" y="155"/>
                    </a:moveTo>
                    <a:cubicBezTo>
                      <a:pt x="112" y="152"/>
                      <a:pt x="112" y="152"/>
                      <a:pt x="112" y="152"/>
                    </a:cubicBezTo>
                    <a:cubicBezTo>
                      <a:pt x="114" y="152"/>
                      <a:pt x="114" y="152"/>
                      <a:pt x="114" y="152"/>
                    </a:cubicBezTo>
                    <a:cubicBezTo>
                      <a:pt x="114" y="145"/>
                      <a:pt x="114" y="145"/>
                      <a:pt x="114" y="145"/>
                    </a:cubicBezTo>
                    <a:cubicBezTo>
                      <a:pt x="116" y="145"/>
                      <a:pt x="116" y="145"/>
                      <a:pt x="116" y="145"/>
                    </a:cubicBezTo>
                    <a:cubicBezTo>
                      <a:pt x="116" y="145"/>
                      <a:pt x="115" y="150"/>
                      <a:pt x="118" y="151"/>
                    </a:cubicBezTo>
                    <a:cubicBezTo>
                      <a:pt x="121" y="153"/>
                      <a:pt x="122" y="148"/>
                      <a:pt x="122" y="148"/>
                    </a:cubicBezTo>
                    <a:cubicBezTo>
                      <a:pt x="122" y="148"/>
                      <a:pt x="126" y="149"/>
                      <a:pt x="127" y="146"/>
                    </a:cubicBezTo>
                    <a:cubicBezTo>
                      <a:pt x="129" y="144"/>
                      <a:pt x="123" y="141"/>
                      <a:pt x="123" y="141"/>
                    </a:cubicBezTo>
                    <a:cubicBezTo>
                      <a:pt x="128" y="139"/>
                      <a:pt x="128" y="139"/>
                      <a:pt x="128" y="139"/>
                    </a:cubicBezTo>
                    <a:cubicBezTo>
                      <a:pt x="130" y="136"/>
                      <a:pt x="130" y="136"/>
                      <a:pt x="130" y="136"/>
                    </a:cubicBezTo>
                    <a:cubicBezTo>
                      <a:pt x="130" y="136"/>
                      <a:pt x="133" y="138"/>
                      <a:pt x="136" y="137"/>
                    </a:cubicBezTo>
                    <a:cubicBezTo>
                      <a:pt x="141" y="136"/>
                      <a:pt x="141" y="134"/>
                      <a:pt x="141" y="134"/>
                    </a:cubicBezTo>
                    <a:cubicBezTo>
                      <a:pt x="139" y="132"/>
                      <a:pt x="139" y="132"/>
                      <a:pt x="139" y="132"/>
                    </a:cubicBezTo>
                    <a:cubicBezTo>
                      <a:pt x="134" y="135"/>
                      <a:pt x="134" y="135"/>
                      <a:pt x="134" y="135"/>
                    </a:cubicBezTo>
                    <a:cubicBezTo>
                      <a:pt x="134" y="135"/>
                      <a:pt x="133" y="135"/>
                      <a:pt x="133" y="133"/>
                    </a:cubicBezTo>
                    <a:cubicBezTo>
                      <a:pt x="133" y="130"/>
                      <a:pt x="139" y="126"/>
                      <a:pt x="139" y="126"/>
                    </a:cubicBezTo>
                    <a:cubicBezTo>
                      <a:pt x="139" y="125"/>
                      <a:pt x="139" y="125"/>
                      <a:pt x="139" y="125"/>
                    </a:cubicBezTo>
                    <a:cubicBezTo>
                      <a:pt x="141" y="123"/>
                      <a:pt x="141" y="123"/>
                      <a:pt x="141" y="123"/>
                    </a:cubicBezTo>
                    <a:cubicBezTo>
                      <a:pt x="139" y="118"/>
                      <a:pt x="139" y="118"/>
                      <a:pt x="139" y="118"/>
                    </a:cubicBezTo>
                    <a:cubicBezTo>
                      <a:pt x="139" y="118"/>
                      <a:pt x="135" y="118"/>
                      <a:pt x="133" y="120"/>
                    </a:cubicBezTo>
                    <a:cubicBezTo>
                      <a:pt x="131" y="121"/>
                      <a:pt x="129" y="124"/>
                      <a:pt x="129" y="124"/>
                    </a:cubicBezTo>
                    <a:cubicBezTo>
                      <a:pt x="129" y="124"/>
                      <a:pt x="119" y="124"/>
                      <a:pt x="117" y="126"/>
                    </a:cubicBezTo>
                    <a:cubicBezTo>
                      <a:pt x="115" y="128"/>
                      <a:pt x="118" y="134"/>
                      <a:pt x="118" y="134"/>
                    </a:cubicBezTo>
                    <a:cubicBezTo>
                      <a:pt x="112" y="132"/>
                      <a:pt x="112" y="132"/>
                      <a:pt x="112" y="132"/>
                    </a:cubicBezTo>
                    <a:cubicBezTo>
                      <a:pt x="113" y="129"/>
                      <a:pt x="113" y="129"/>
                      <a:pt x="113" y="129"/>
                    </a:cubicBezTo>
                    <a:cubicBezTo>
                      <a:pt x="109" y="127"/>
                      <a:pt x="109" y="127"/>
                      <a:pt x="109" y="127"/>
                    </a:cubicBezTo>
                    <a:cubicBezTo>
                      <a:pt x="109" y="127"/>
                      <a:pt x="106" y="128"/>
                      <a:pt x="104" y="132"/>
                    </a:cubicBezTo>
                    <a:cubicBezTo>
                      <a:pt x="101" y="136"/>
                      <a:pt x="104" y="142"/>
                      <a:pt x="104" y="142"/>
                    </a:cubicBezTo>
                    <a:cubicBezTo>
                      <a:pt x="101" y="143"/>
                      <a:pt x="101" y="143"/>
                      <a:pt x="101" y="143"/>
                    </a:cubicBezTo>
                    <a:cubicBezTo>
                      <a:pt x="101" y="143"/>
                      <a:pt x="105" y="145"/>
                      <a:pt x="107" y="148"/>
                    </a:cubicBezTo>
                    <a:cubicBezTo>
                      <a:pt x="110" y="149"/>
                      <a:pt x="109" y="150"/>
                      <a:pt x="109" y="150"/>
                    </a:cubicBezTo>
                    <a:cubicBezTo>
                      <a:pt x="106" y="149"/>
                      <a:pt x="106" y="149"/>
                      <a:pt x="106" y="149"/>
                    </a:cubicBezTo>
                    <a:cubicBezTo>
                      <a:pt x="105" y="150"/>
                      <a:pt x="105" y="150"/>
                      <a:pt x="105" y="150"/>
                    </a:cubicBezTo>
                    <a:cubicBezTo>
                      <a:pt x="105" y="153"/>
                      <a:pt x="105" y="153"/>
                      <a:pt x="105" y="153"/>
                    </a:cubicBezTo>
                    <a:cubicBezTo>
                      <a:pt x="101" y="154"/>
                      <a:pt x="101" y="154"/>
                      <a:pt x="101" y="154"/>
                    </a:cubicBezTo>
                    <a:cubicBezTo>
                      <a:pt x="99" y="153"/>
                      <a:pt x="99" y="153"/>
                      <a:pt x="99" y="153"/>
                    </a:cubicBezTo>
                    <a:cubicBezTo>
                      <a:pt x="98" y="153"/>
                      <a:pt x="98" y="153"/>
                      <a:pt x="98" y="153"/>
                    </a:cubicBezTo>
                    <a:cubicBezTo>
                      <a:pt x="103" y="159"/>
                      <a:pt x="103" y="159"/>
                      <a:pt x="103" y="159"/>
                    </a:cubicBezTo>
                    <a:lnTo>
                      <a:pt x="111" y="155"/>
                    </a:lnTo>
                    <a:close/>
                    <a:moveTo>
                      <a:pt x="249" y="123"/>
                    </a:moveTo>
                    <a:cubicBezTo>
                      <a:pt x="249" y="123"/>
                      <a:pt x="251" y="123"/>
                      <a:pt x="248" y="114"/>
                    </a:cubicBezTo>
                    <a:cubicBezTo>
                      <a:pt x="245" y="106"/>
                      <a:pt x="242" y="113"/>
                      <a:pt x="242" y="113"/>
                    </a:cubicBezTo>
                    <a:cubicBezTo>
                      <a:pt x="244" y="122"/>
                      <a:pt x="244" y="122"/>
                      <a:pt x="244" y="122"/>
                    </a:cubicBezTo>
                    <a:lnTo>
                      <a:pt x="249" y="123"/>
                    </a:lnTo>
                    <a:close/>
                    <a:moveTo>
                      <a:pt x="253" y="121"/>
                    </a:moveTo>
                    <a:cubicBezTo>
                      <a:pt x="256" y="126"/>
                      <a:pt x="256" y="126"/>
                      <a:pt x="256" y="126"/>
                    </a:cubicBezTo>
                    <a:cubicBezTo>
                      <a:pt x="258" y="120"/>
                      <a:pt x="258" y="120"/>
                      <a:pt x="258" y="120"/>
                    </a:cubicBezTo>
                    <a:cubicBezTo>
                      <a:pt x="256" y="119"/>
                      <a:pt x="256" y="119"/>
                      <a:pt x="256" y="119"/>
                    </a:cubicBezTo>
                    <a:cubicBezTo>
                      <a:pt x="256" y="119"/>
                      <a:pt x="253" y="118"/>
                      <a:pt x="253" y="121"/>
                    </a:cubicBezTo>
                    <a:close/>
                    <a:moveTo>
                      <a:pt x="251" y="111"/>
                    </a:moveTo>
                    <a:cubicBezTo>
                      <a:pt x="257" y="111"/>
                      <a:pt x="257" y="111"/>
                      <a:pt x="257" y="111"/>
                    </a:cubicBezTo>
                    <a:cubicBezTo>
                      <a:pt x="258" y="114"/>
                      <a:pt x="258" y="114"/>
                      <a:pt x="258" y="114"/>
                    </a:cubicBezTo>
                    <a:cubicBezTo>
                      <a:pt x="262" y="117"/>
                      <a:pt x="262" y="117"/>
                      <a:pt x="262" y="117"/>
                    </a:cubicBezTo>
                    <a:cubicBezTo>
                      <a:pt x="264" y="113"/>
                      <a:pt x="264" y="113"/>
                      <a:pt x="264" y="113"/>
                    </a:cubicBezTo>
                    <a:cubicBezTo>
                      <a:pt x="262" y="111"/>
                      <a:pt x="262" y="111"/>
                      <a:pt x="262" y="111"/>
                    </a:cubicBezTo>
                    <a:cubicBezTo>
                      <a:pt x="261" y="108"/>
                      <a:pt x="261" y="108"/>
                      <a:pt x="261" y="108"/>
                    </a:cubicBezTo>
                    <a:cubicBezTo>
                      <a:pt x="256" y="107"/>
                      <a:pt x="256" y="107"/>
                      <a:pt x="256" y="107"/>
                    </a:cubicBezTo>
                    <a:cubicBezTo>
                      <a:pt x="258" y="104"/>
                      <a:pt x="258" y="104"/>
                      <a:pt x="258" y="104"/>
                    </a:cubicBezTo>
                    <a:cubicBezTo>
                      <a:pt x="258" y="104"/>
                      <a:pt x="258" y="101"/>
                      <a:pt x="253" y="98"/>
                    </a:cubicBezTo>
                    <a:cubicBezTo>
                      <a:pt x="249" y="96"/>
                      <a:pt x="249" y="94"/>
                      <a:pt x="247" y="101"/>
                    </a:cubicBezTo>
                    <a:cubicBezTo>
                      <a:pt x="244" y="106"/>
                      <a:pt x="246" y="108"/>
                      <a:pt x="251" y="111"/>
                    </a:cubicBezTo>
                    <a:close/>
                    <a:moveTo>
                      <a:pt x="260" y="105"/>
                    </a:moveTo>
                    <a:cubicBezTo>
                      <a:pt x="264" y="108"/>
                      <a:pt x="264" y="108"/>
                      <a:pt x="264" y="108"/>
                    </a:cubicBezTo>
                    <a:cubicBezTo>
                      <a:pt x="265" y="106"/>
                      <a:pt x="265" y="106"/>
                      <a:pt x="265" y="106"/>
                    </a:cubicBezTo>
                    <a:cubicBezTo>
                      <a:pt x="261" y="104"/>
                      <a:pt x="261" y="104"/>
                      <a:pt x="261" y="104"/>
                    </a:cubicBezTo>
                    <a:lnTo>
                      <a:pt x="260" y="105"/>
                    </a:lnTo>
                    <a:close/>
                    <a:moveTo>
                      <a:pt x="275" y="106"/>
                    </a:moveTo>
                    <a:cubicBezTo>
                      <a:pt x="271" y="101"/>
                      <a:pt x="271" y="101"/>
                      <a:pt x="271" y="101"/>
                    </a:cubicBezTo>
                    <a:cubicBezTo>
                      <a:pt x="270" y="107"/>
                      <a:pt x="270" y="107"/>
                      <a:pt x="270" y="107"/>
                    </a:cubicBezTo>
                    <a:lnTo>
                      <a:pt x="275" y="106"/>
                    </a:lnTo>
                    <a:close/>
                    <a:moveTo>
                      <a:pt x="263" y="97"/>
                    </a:moveTo>
                    <a:cubicBezTo>
                      <a:pt x="259" y="94"/>
                      <a:pt x="259" y="94"/>
                      <a:pt x="259" y="94"/>
                    </a:cubicBezTo>
                    <a:cubicBezTo>
                      <a:pt x="258" y="98"/>
                      <a:pt x="258" y="98"/>
                      <a:pt x="258" y="98"/>
                    </a:cubicBezTo>
                    <a:cubicBezTo>
                      <a:pt x="262" y="101"/>
                      <a:pt x="262" y="101"/>
                      <a:pt x="262" y="101"/>
                    </a:cubicBezTo>
                    <a:lnTo>
                      <a:pt x="263" y="97"/>
                    </a:lnTo>
                    <a:close/>
                    <a:moveTo>
                      <a:pt x="265" y="89"/>
                    </a:moveTo>
                    <a:cubicBezTo>
                      <a:pt x="268" y="89"/>
                      <a:pt x="268" y="89"/>
                      <a:pt x="268" y="89"/>
                    </a:cubicBezTo>
                    <a:cubicBezTo>
                      <a:pt x="268" y="85"/>
                      <a:pt x="268" y="85"/>
                      <a:pt x="268" y="85"/>
                    </a:cubicBezTo>
                    <a:cubicBezTo>
                      <a:pt x="261" y="87"/>
                      <a:pt x="261" y="87"/>
                      <a:pt x="261" y="87"/>
                    </a:cubicBezTo>
                    <a:cubicBezTo>
                      <a:pt x="266" y="94"/>
                      <a:pt x="266" y="94"/>
                      <a:pt x="266" y="94"/>
                    </a:cubicBezTo>
                    <a:lnTo>
                      <a:pt x="265" y="89"/>
                    </a:lnTo>
                    <a:close/>
                    <a:moveTo>
                      <a:pt x="282" y="87"/>
                    </a:moveTo>
                    <a:cubicBezTo>
                      <a:pt x="281" y="89"/>
                      <a:pt x="281" y="89"/>
                      <a:pt x="281" y="89"/>
                    </a:cubicBezTo>
                    <a:cubicBezTo>
                      <a:pt x="284" y="88"/>
                      <a:pt x="284" y="88"/>
                      <a:pt x="284" y="88"/>
                    </a:cubicBezTo>
                    <a:lnTo>
                      <a:pt x="282" y="87"/>
                    </a:lnTo>
                    <a:close/>
                    <a:moveTo>
                      <a:pt x="311" y="82"/>
                    </a:moveTo>
                    <a:cubicBezTo>
                      <a:pt x="310" y="82"/>
                      <a:pt x="310" y="82"/>
                      <a:pt x="310" y="82"/>
                    </a:cubicBezTo>
                    <a:cubicBezTo>
                      <a:pt x="309" y="86"/>
                      <a:pt x="309" y="86"/>
                      <a:pt x="309" y="86"/>
                    </a:cubicBezTo>
                    <a:cubicBezTo>
                      <a:pt x="311" y="85"/>
                      <a:pt x="311" y="85"/>
                      <a:pt x="311" y="85"/>
                    </a:cubicBezTo>
                    <a:lnTo>
                      <a:pt x="311" y="82"/>
                    </a:lnTo>
                    <a:close/>
                    <a:moveTo>
                      <a:pt x="268" y="102"/>
                    </a:moveTo>
                    <a:cubicBezTo>
                      <a:pt x="269" y="95"/>
                      <a:pt x="269" y="95"/>
                      <a:pt x="269" y="95"/>
                    </a:cubicBezTo>
                    <a:cubicBezTo>
                      <a:pt x="269" y="94"/>
                      <a:pt x="269" y="94"/>
                      <a:pt x="269" y="94"/>
                    </a:cubicBezTo>
                    <a:cubicBezTo>
                      <a:pt x="265" y="100"/>
                      <a:pt x="265" y="100"/>
                      <a:pt x="265" y="100"/>
                    </a:cubicBezTo>
                    <a:lnTo>
                      <a:pt x="268" y="102"/>
                    </a:lnTo>
                    <a:close/>
                    <a:moveTo>
                      <a:pt x="282" y="93"/>
                    </a:moveTo>
                    <a:cubicBezTo>
                      <a:pt x="276" y="94"/>
                      <a:pt x="276" y="94"/>
                      <a:pt x="276" y="94"/>
                    </a:cubicBezTo>
                    <a:cubicBezTo>
                      <a:pt x="278" y="93"/>
                      <a:pt x="278" y="93"/>
                      <a:pt x="278" y="93"/>
                    </a:cubicBezTo>
                    <a:cubicBezTo>
                      <a:pt x="278" y="91"/>
                      <a:pt x="278" y="91"/>
                      <a:pt x="278" y="91"/>
                    </a:cubicBezTo>
                    <a:cubicBezTo>
                      <a:pt x="269" y="97"/>
                      <a:pt x="269" y="97"/>
                      <a:pt x="269" y="97"/>
                    </a:cubicBezTo>
                    <a:cubicBezTo>
                      <a:pt x="282" y="95"/>
                      <a:pt x="282" y="95"/>
                      <a:pt x="282" y="95"/>
                    </a:cubicBezTo>
                    <a:lnTo>
                      <a:pt x="282" y="93"/>
                    </a:lnTo>
                    <a:close/>
                    <a:moveTo>
                      <a:pt x="330" y="34"/>
                    </a:moveTo>
                    <a:cubicBezTo>
                      <a:pt x="318" y="34"/>
                      <a:pt x="318" y="34"/>
                      <a:pt x="318" y="34"/>
                    </a:cubicBezTo>
                    <a:cubicBezTo>
                      <a:pt x="320" y="38"/>
                      <a:pt x="320" y="38"/>
                      <a:pt x="320" y="38"/>
                    </a:cubicBezTo>
                    <a:cubicBezTo>
                      <a:pt x="324" y="39"/>
                      <a:pt x="324" y="39"/>
                      <a:pt x="324" y="39"/>
                    </a:cubicBezTo>
                    <a:cubicBezTo>
                      <a:pt x="323" y="44"/>
                      <a:pt x="323" y="44"/>
                      <a:pt x="323" y="44"/>
                    </a:cubicBezTo>
                    <a:cubicBezTo>
                      <a:pt x="331" y="40"/>
                      <a:pt x="331" y="40"/>
                      <a:pt x="331" y="40"/>
                    </a:cubicBezTo>
                    <a:cubicBezTo>
                      <a:pt x="323" y="61"/>
                      <a:pt x="323" y="61"/>
                      <a:pt x="323" y="61"/>
                    </a:cubicBezTo>
                    <a:cubicBezTo>
                      <a:pt x="326" y="65"/>
                      <a:pt x="326" y="65"/>
                      <a:pt x="326" y="65"/>
                    </a:cubicBezTo>
                    <a:cubicBezTo>
                      <a:pt x="333" y="48"/>
                      <a:pt x="333" y="48"/>
                      <a:pt x="333" y="48"/>
                    </a:cubicBezTo>
                    <a:cubicBezTo>
                      <a:pt x="333" y="48"/>
                      <a:pt x="334" y="53"/>
                      <a:pt x="336" y="49"/>
                    </a:cubicBezTo>
                    <a:cubicBezTo>
                      <a:pt x="339" y="47"/>
                      <a:pt x="336" y="45"/>
                      <a:pt x="335" y="43"/>
                    </a:cubicBezTo>
                    <a:cubicBezTo>
                      <a:pt x="334" y="40"/>
                      <a:pt x="336" y="42"/>
                      <a:pt x="338" y="39"/>
                    </a:cubicBezTo>
                    <a:cubicBezTo>
                      <a:pt x="339" y="37"/>
                      <a:pt x="342" y="28"/>
                      <a:pt x="342" y="28"/>
                    </a:cubicBezTo>
                    <a:cubicBezTo>
                      <a:pt x="338" y="28"/>
                      <a:pt x="338" y="28"/>
                      <a:pt x="338" y="28"/>
                    </a:cubicBezTo>
                    <a:cubicBezTo>
                      <a:pt x="339" y="23"/>
                      <a:pt x="339" y="23"/>
                      <a:pt x="339" y="23"/>
                    </a:cubicBezTo>
                    <a:cubicBezTo>
                      <a:pt x="336" y="23"/>
                      <a:pt x="336" y="23"/>
                      <a:pt x="336" y="23"/>
                    </a:cubicBezTo>
                    <a:cubicBezTo>
                      <a:pt x="336" y="23"/>
                      <a:pt x="334" y="30"/>
                      <a:pt x="333" y="27"/>
                    </a:cubicBezTo>
                    <a:cubicBezTo>
                      <a:pt x="332" y="24"/>
                      <a:pt x="336" y="17"/>
                      <a:pt x="335" y="15"/>
                    </a:cubicBezTo>
                    <a:cubicBezTo>
                      <a:pt x="334" y="13"/>
                      <a:pt x="327" y="19"/>
                      <a:pt x="327" y="19"/>
                    </a:cubicBezTo>
                    <a:cubicBezTo>
                      <a:pt x="325" y="19"/>
                      <a:pt x="325" y="19"/>
                      <a:pt x="325" y="19"/>
                    </a:cubicBezTo>
                    <a:cubicBezTo>
                      <a:pt x="325" y="23"/>
                      <a:pt x="325" y="23"/>
                      <a:pt x="325" y="23"/>
                    </a:cubicBezTo>
                    <a:cubicBezTo>
                      <a:pt x="327" y="24"/>
                      <a:pt x="327" y="24"/>
                      <a:pt x="327" y="24"/>
                    </a:cubicBezTo>
                    <a:cubicBezTo>
                      <a:pt x="327" y="31"/>
                      <a:pt x="327" y="31"/>
                      <a:pt x="327" y="31"/>
                    </a:cubicBezTo>
                    <a:cubicBezTo>
                      <a:pt x="327" y="31"/>
                      <a:pt x="336" y="34"/>
                      <a:pt x="330" y="34"/>
                    </a:cubicBezTo>
                    <a:close/>
                    <a:moveTo>
                      <a:pt x="342" y="25"/>
                    </a:moveTo>
                    <a:cubicBezTo>
                      <a:pt x="345" y="25"/>
                      <a:pt x="344" y="20"/>
                      <a:pt x="345" y="17"/>
                    </a:cubicBezTo>
                    <a:cubicBezTo>
                      <a:pt x="345" y="14"/>
                      <a:pt x="348" y="11"/>
                      <a:pt x="346" y="10"/>
                    </a:cubicBezTo>
                    <a:cubicBezTo>
                      <a:pt x="344" y="8"/>
                      <a:pt x="340" y="13"/>
                      <a:pt x="340" y="16"/>
                    </a:cubicBezTo>
                    <a:cubicBezTo>
                      <a:pt x="340" y="19"/>
                      <a:pt x="339" y="24"/>
                      <a:pt x="342" y="25"/>
                    </a:cubicBezTo>
                    <a:close/>
                    <a:moveTo>
                      <a:pt x="357" y="3"/>
                    </a:moveTo>
                    <a:cubicBezTo>
                      <a:pt x="357" y="3"/>
                      <a:pt x="354" y="0"/>
                      <a:pt x="351" y="4"/>
                    </a:cubicBezTo>
                    <a:cubicBezTo>
                      <a:pt x="349" y="8"/>
                      <a:pt x="349" y="12"/>
                      <a:pt x="349" y="12"/>
                    </a:cubicBezTo>
                    <a:cubicBezTo>
                      <a:pt x="352" y="12"/>
                      <a:pt x="352" y="12"/>
                      <a:pt x="352" y="12"/>
                    </a:cubicBezTo>
                    <a:lnTo>
                      <a:pt x="357" y="3"/>
                    </a:lnTo>
                    <a:close/>
                    <a:moveTo>
                      <a:pt x="349" y="16"/>
                    </a:moveTo>
                    <a:cubicBezTo>
                      <a:pt x="348" y="19"/>
                      <a:pt x="348" y="19"/>
                      <a:pt x="348" y="19"/>
                    </a:cubicBezTo>
                    <a:cubicBezTo>
                      <a:pt x="355" y="19"/>
                      <a:pt x="355" y="19"/>
                      <a:pt x="355" y="19"/>
                    </a:cubicBezTo>
                    <a:lnTo>
                      <a:pt x="349" y="16"/>
                    </a:lnTo>
                    <a:close/>
                    <a:moveTo>
                      <a:pt x="33" y="379"/>
                    </a:moveTo>
                    <a:cubicBezTo>
                      <a:pt x="32" y="375"/>
                      <a:pt x="32" y="375"/>
                      <a:pt x="32" y="375"/>
                    </a:cubicBezTo>
                    <a:cubicBezTo>
                      <a:pt x="32" y="375"/>
                      <a:pt x="35" y="368"/>
                      <a:pt x="40" y="369"/>
                    </a:cubicBezTo>
                    <a:cubicBezTo>
                      <a:pt x="45" y="370"/>
                      <a:pt x="46" y="378"/>
                      <a:pt x="46" y="378"/>
                    </a:cubicBezTo>
                    <a:cubicBezTo>
                      <a:pt x="46" y="386"/>
                      <a:pt x="46" y="386"/>
                      <a:pt x="46" y="386"/>
                    </a:cubicBezTo>
                    <a:cubicBezTo>
                      <a:pt x="51" y="387"/>
                      <a:pt x="51" y="387"/>
                      <a:pt x="51" y="387"/>
                    </a:cubicBezTo>
                    <a:cubicBezTo>
                      <a:pt x="51" y="387"/>
                      <a:pt x="44" y="396"/>
                      <a:pt x="49" y="396"/>
                    </a:cubicBezTo>
                    <a:cubicBezTo>
                      <a:pt x="55" y="396"/>
                      <a:pt x="60" y="397"/>
                      <a:pt x="60" y="397"/>
                    </a:cubicBezTo>
                    <a:cubicBezTo>
                      <a:pt x="62" y="393"/>
                      <a:pt x="62" y="393"/>
                      <a:pt x="62" y="393"/>
                    </a:cubicBezTo>
                    <a:cubicBezTo>
                      <a:pt x="64" y="397"/>
                      <a:pt x="64" y="397"/>
                      <a:pt x="64" y="397"/>
                    </a:cubicBezTo>
                    <a:cubicBezTo>
                      <a:pt x="64" y="396"/>
                      <a:pt x="64" y="396"/>
                      <a:pt x="64" y="396"/>
                    </a:cubicBezTo>
                    <a:cubicBezTo>
                      <a:pt x="65" y="396"/>
                      <a:pt x="70" y="405"/>
                      <a:pt x="74" y="401"/>
                    </a:cubicBezTo>
                    <a:cubicBezTo>
                      <a:pt x="80" y="396"/>
                      <a:pt x="78" y="392"/>
                      <a:pt x="81" y="390"/>
                    </a:cubicBezTo>
                    <a:cubicBezTo>
                      <a:pt x="84" y="389"/>
                      <a:pt x="85" y="394"/>
                      <a:pt x="90" y="392"/>
                    </a:cubicBezTo>
                    <a:cubicBezTo>
                      <a:pt x="95" y="389"/>
                      <a:pt x="93" y="386"/>
                      <a:pt x="93" y="386"/>
                    </a:cubicBezTo>
                    <a:cubicBezTo>
                      <a:pt x="90" y="384"/>
                      <a:pt x="90" y="384"/>
                      <a:pt x="90" y="384"/>
                    </a:cubicBezTo>
                    <a:cubicBezTo>
                      <a:pt x="94" y="376"/>
                      <a:pt x="94" y="376"/>
                      <a:pt x="94" y="376"/>
                    </a:cubicBezTo>
                    <a:cubicBezTo>
                      <a:pt x="93" y="373"/>
                      <a:pt x="93" y="373"/>
                      <a:pt x="93" y="373"/>
                    </a:cubicBezTo>
                    <a:cubicBezTo>
                      <a:pt x="96" y="371"/>
                      <a:pt x="96" y="371"/>
                      <a:pt x="96" y="371"/>
                    </a:cubicBezTo>
                    <a:cubicBezTo>
                      <a:pt x="97" y="379"/>
                      <a:pt x="97" y="379"/>
                      <a:pt x="97" y="379"/>
                    </a:cubicBezTo>
                    <a:cubicBezTo>
                      <a:pt x="95" y="382"/>
                      <a:pt x="95" y="382"/>
                      <a:pt x="95" y="382"/>
                    </a:cubicBezTo>
                    <a:cubicBezTo>
                      <a:pt x="96" y="386"/>
                      <a:pt x="96" y="386"/>
                      <a:pt x="96" y="386"/>
                    </a:cubicBezTo>
                    <a:cubicBezTo>
                      <a:pt x="96" y="386"/>
                      <a:pt x="99" y="386"/>
                      <a:pt x="100" y="380"/>
                    </a:cubicBezTo>
                    <a:cubicBezTo>
                      <a:pt x="100" y="376"/>
                      <a:pt x="104" y="368"/>
                      <a:pt x="99" y="365"/>
                    </a:cubicBezTo>
                    <a:cubicBezTo>
                      <a:pt x="93" y="363"/>
                      <a:pt x="83" y="368"/>
                      <a:pt x="85" y="364"/>
                    </a:cubicBezTo>
                    <a:cubicBezTo>
                      <a:pt x="87" y="361"/>
                      <a:pt x="96" y="362"/>
                      <a:pt x="96" y="356"/>
                    </a:cubicBezTo>
                    <a:cubicBezTo>
                      <a:pt x="96" y="349"/>
                      <a:pt x="94" y="350"/>
                      <a:pt x="94" y="350"/>
                    </a:cubicBezTo>
                    <a:cubicBezTo>
                      <a:pt x="89" y="340"/>
                      <a:pt x="89" y="340"/>
                      <a:pt x="89" y="340"/>
                    </a:cubicBezTo>
                    <a:cubicBezTo>
                      <a:pt x="89" y="330"/>
                      <a:pt x="89" y="330"/>
                      <a:pt x="89" y="330"/>
                    </a:cubicBezTo>
                    <a:cubicBezTo>
                      <a:pt x="89" y="330"/>
                      <a:pt x="90" y="325"/>
                      <a:pt x="82" y="323"/>
                    </a:cubicBezTo>
                    <a:cubicBezTo>
                      <a:pt x="73" y="321"/>
                      <a:pt x="64" y="324"/>
                      <a:pt x="64" y="324"/>
                    </a:cubicBezTo>
                    <a:cubicBezTo>
                      <a:pt x="57" y="319"/>
                      <a:pt x="57" y="319"/>
                      <a:pt x="57" y="319"/>
                    </a:cubicBezTo>
                    <a:cubicBezTo>
                      <a:pt x="51" y="327"/>
                      <a:pt x="51" y="327"/>
                      <a:pt x="51" y="327"/>
                    </a:cubicBezTo>
                    <a:cubicBezTo>
                      <a:pt x="45" y="326"/>
                      <a:pt x="45" y="326"/>
                      <a:pt x="45" y="326"/>
                    </a:cubicBezTo>
                    <a:cubicBezTo>
                      <a:pt x="39" y="325"/>
                      <a:pt x="39" y="325"/>
                      <a:pt x="39" y="325"/>
                    </a:cubicBezTo>
                    <a:cubicBezTo>
                      <a:pt x="36" y="332"/>
                      <a:pt x="36" y="332"/>
                      <a:pt x="36" y="332"/>
                    </a:cubicBezTo>
                    <a:cubicBezTo>
                      <a:pt x="34" y="332"/>
                      <a:pt x="34" y="332"/>
                      <a:pt x="34" y="332"/>
                    </a:cubicBezTo>
                    <a:cubicBezTo>
                      <a:pt x="33" y="338"/>
                      <a:pt x="33" y="338"/>
                      <a:pt x="33" y="338"/>
                    </a:cubicBezTo>
                    <a:cubicBezTo>
                      <a:pt x="27" y="345"/>
                      <a:pt x="27" y="345"/>
                      <a:pt x="27" y="345"/>
                    </a:cubicBezTo>
                    <a:cubicBezTo>
                      <a:pt x="27" y="345"/>
                      <a:pt x="28" y="343"/>
                      <a:pt x="24" y="343"/>
                    </a:cubicBezTo>
                    <a:cubicBezTo>
                      <a:pt x="22" y="343"/>
                      <a:pt x="20" y="345"/>
                      <a:pt x="20" y="345"/>
                    </a:cubicBezTo>
                    <a:cubicBezTo>
                      <a:pt x="20" y="345"/>
                      <a:pt x="19" y="341"/>
                      <a:pt x="17" y="341"/>
                    </a:cubicBezTo>
                    <a:cubicBezTo>
                      <a:pt x="16" y="341"/>
                      <a:pt x="12" y="342"/>
                      <a:pt x="12" y="345"/>
                    </a:cubicBezTo>
                    <a:cubicBezTo>
                      <a:pt x="12" y="347"/>
                      <a:pt x="20" y="349"/>
                      <a:pt x="20" y="349"/>
                    </a:cubicBezTo>
                    <a:cubicBezTo>
                      <a:pt x="17" y="350"/>
                      <a:pt x="17" y="350"/>
                      <a:pt x="17" y="350"/>
                    </a:cubicBezTo>
                    <a:cubicBezTo>
                      <a:pt x="13" y="353"/>
                      <a:pt x="13" y="353"/>
                      <a:pt x="13" y="353"/>
                    </a:cubicBezTo>
                    <a:cubicBezTo>
                      <a:pt x="7" y="350"/>
                      <a:pt x="7" y="350"/>
                      <a:pt x="7" y="350"/>
                    </a:cubicBezTo>
                    <a:cubicBezTo>
                      <a:pt x="5" y="355"/>
                      <a:pt x="5" y="355"/>
                      <a:pt x="5" y="355"/>
                    </a:cubicBezTo>
                    <a:cubicBezTo>
                      <a:pt x="5" y="355"/>
                      <a:pt x="0" y="353"/>
                      <a:pt x="0" y="356"/>
                    </a:cubicBezTo>
                    <a:cubicBezTo>
                      <a:pt x="0" y="359"/>
                      <a:pt x="7" y="370"/>
                      <a:pt x="7" y="370"/>
                    </a:cubicBezTo>
                    <a:cubicBezTo>
                      <a:pt x="6" y="376"/>
                      <a:pt x="6" y="376"/>
                      <a:pt x="6" y="376"/>
                    </a:cubicBezTo>
                    <a:cubicBezTo>
                      <a:pt x="13" y="377"/>
                      <a:pt x="13" y="377"/>
                      <a:pt x="13" y="377"/>
                    </a:cubicBezTo>
                    <a:cubicBezTo>
                      <a:pt x="13" y="377"/>
                      <a:pt x="15" y="384"/>
                      <a:pt x="22" y="384"/>
                    </a:cubicBezTo>
                    <a:cubicBezTo>
                      <a:pt x="30" y="385"/>
                      <a:pt x="33" y="379"/>
                      <a:pt x="33" y="379"/>
                    </a:cubicBezTo>
                    <a:close/>
                  </a:path>
                </a:pathLst>
              </a:custGeom>
              <a:solidFill>
                <a:schemeClr val="accent6">
                  <a:alpha val="15000"/>
                </a:schemeClr>
              </a:solidFill>
              <a:ln w="3175" cap="flat">
                <a:solidFill>
                  <a:schemeClr val="accent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800" dirty="0">
                  <a:ln w="31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" name="Irland">
                <a:extLst>
                  <a:ext uri="{FF2B5EF4-FFF2-40B4-BE49-F238E27FC236}">
                    <a16:creationId xmlns:a16="http://schemas.microsoft.com/office/drawing/2014/main" id="{6DB92133-1459-4DAD-83A2-418CB7DB5470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2444325" y="1964278"/>
                <a:ext cx="725085" cy="823473"/>
              </a:xfrm>
              <a:custGeom>
                <a:avLst/>
                <a:gdLst/>
                <a:ahLst/>
                <a:cxnLst>
                  <a:cxn ang="0">
                    <a:pos x="55" y="68"/>
                  </a:cxn>
                  <a:cxn ang="0">
                    <a:pos x="52" y="60"/>
                  </a:cxn>
                  <a:cxn ang="0">
                    <a:pos x="57" y="74"/>
                  </a:cxn>
                  <a:cxn ang="0">
                    <a:pos x="45" y="85"/>
                  </a:cxn>
                  <a:cxn ang="0">
                    <a:pos x="56" y="117"/>
                  </a:cxn>
                  <a:cxn ang="0">
                    <a:pos x="49" y="119"/>
                  </a:cxn>
                  <a:cxn ang="0">
                    <a:pos x="201" y="95"/>
                  </a:cxn>
                  <a:cxn ang="0">
                    <a:pos x="183" y="84"/>
                  </a:cxn>
                  <a:cxn ang="0">
                    <a:pos x="159" y="82"/>
                  </a:cxn>
                  <a:cxn ang="0">
                    <a:pos x="142" y="53"/>
                  </a:cxn>
                  <a:cxn ang="0">
                    <a:pos x="149" y="43"/>
                  </a:cxn>
                  <a:cxn ang="0">
                    <a:pos x="170" y="36"/>
                  </a:cxn>
                  <a:cxn ang="0">
                    <a:pos x="186" y="20"/>
                  </a:cxn>
                  <a:cxn ang="0">
                    <a:pos x="184" y="9"/>
                  </a:cxn>
                  <a:cxn ang="0">
                    <a:pos x="174" y="22"/>
                  </a:cxn>
                  <a:cxn ang="0">
                    <a:pos x="172" y="17"/>
                  </a:cxn>
                  <a:cxn ang="0">
                    <a:pos x="168" y="13"/>
                  </a:cxn>
                  <a:cxn ang="0">
                    <a:pos x="161" y="13"/>
                  </a:cxn>
                  <a:cxn ang="0">
                    <a:pos x="145" y="8"/>
                  </a:cxn>
                  <a:cxn ang="0">
                    <a:pos x="131" y="26"/>
                  </a:cxn>
                  <a:cxn ang="0">
                    <a:pos x="126" y="44"/>
                  </a:cxn>
                  <a:cxn ang="0">
                    <a:pos x="125" y="52"/>
                  </a:cxn>
                  <a:cxn ang="0">
                    <a:pos x="103" y="56"/>
                  </a:cxn>
                  <a:cxn ang="0">
                    <a:pos x="84" y="51"/>
                  </a:cxn>
                  <a:cxn ang="0">
                    <a:pos x="67" y="47"/>
                  </a:cxn>
                  <a:cxn ang="0">
                    <a:pos x="63" y="57"/>
                  </a:cxn>
                  <a:cxn ang="0">
                    <a:pos x="64" y="70"/>
                  </a:cxn>
                  <a:cxn ang="0">
                    <a:pos x="58" y="79"/>
                  </a:cxn>
                  <a:cxn ang="0">
                    <a:pos x="44" y="90"/>
                  </a:cxn>
                  <a:cxn ang="0">
                    <a:pos x="55" y="104"/>
                  </a:cxn>
                  <a:cxn ang="0">
                    <a:pos x="62" y="107"/>
                  </a:cxn>
                  <a:cxn ang="0">
                    <a:pos x="84" y="121"/>
                  </a:cxn>
                  <a:cxn ang="0">
                    <a:pos x="60" y="135"/>
                  </a:cxn>
                  <a:cxn ang="0">
                    <a:pos x="47" y="150"/>
                  </a:cxn>
                  <a:cxn ang="0">
                    <a:pos x="71" y="152"/>
                  </a:cxn>
                  <a:cxn ang="0">
                    <a:pos x="75" y="159"/>
                  </a:cxn>
                  <a:cxn ang="0">
                    <a:pos x="34" y="164"/>
                  </a:cxn>
                  <a:cxn ang="0">
                    <a:pos x="21" y="172"/>
                  </a:cxn>
                  <a:cxn ang="0">
                    <a:pos x="19" y="181"/>
                  </a:cxn>
                  <a:cxn ang="0">
                    <a:pos x="2" y="199"/>
                  </a:cxn>
                  <a:cxn ang="0">
                    <a:pos x="14" y="210"/>
                  </a:cxn>
                  <a:cxn ang="0">
                    <a:pos x="33" y="211"/>
                  </a:cxn>
                  <a:cxn ang="0">
                    <a:pos x="22" y="224"/>
                  </a:cxn>
                  <a:cxn ang="0">
                    <a:pos x="35" y="230"/>
                  </a:cxn>
                  <a:cxn ang="0">
                    <a:pos x="61" y="230"/>
                  </a:cxn>
                  <a:cxn ang="0">
                    <a:pos x="87" y="215"/>
                  </a:cxn>
                  <a:cxn ang="0">
                    <a:pos x="112" y="218"/>
                  </a:cxn>
                  <a:cxn ang="0">
                    <a:pos x="141" y="204"/>
                  </a:cxn>
                  <a:cxn ang="0">
                    <a:pos x="150" y="210"/>
                  </a:cxn>
                  <a:cxn ang="0">
                    <a:pos x="164" y="201"/>
                  </a:cxn>
                  <a:cxn ang="0">
                    <a:pos x="184" y="177"/>
                  </a:cxn>
                  <a:cxn ang="0">
                    <a:pos x="195" y="135"/>
                  </a:cxn>
                  <a:cxn ang="0">
                    <a:pos x="204" y="102"/>
                  </a:cxn>
                </a:cxnLst>
                <a:rect l="0" t="0" r="r" b="b"/>
                <a:pathLst>
                  <a:path w="204" h="232">
                    <a:moveTo>
                      <a:pt x="134" y="14"/>
                    </a:moveTo>
                    <a:cubicBezTo>
                      <a:pt x="131" y="17"/>
                      <a:pt x="131" y="17"/>
                      <a:pt x="131" y="17"/>
                    </a:cubicBezTo>
                    <a:cubicBezTo>
                      <a:pt x="135" y="19"/>
                      <a:pt x="135" y="19"/>
                      <a:pt x="135" y="19"/>
                    </a:cubicBezTo>
                    <a:lnTo>
                      <a:pt x="134" y="14"/>
                    </a:lnTo>
                    <a:close/>
                    <a:moveTo>
                      <a:pt x="55" y="68"/>
                    </a:moveTo>
                    <a:cubicBezTo>
                      <a:pt x="55" y="70"/>
                      <a:pt x="57" y="71"/>
                      <a:pt x="57" y="71"/>
                    </a:cubicBezTo>
                    <a:cubicBezTo>
                      <a:pt x="60" y="67"/>
                      <a:pt x="60" y="67"/>
                      <a:pt x="60" y="67"/>
                    </a:cubicBezTo>
                    <a:cubicBezTo>
                      <a:pt x="60" y="60"/>
                      <a:pt x="60" y="60"/>
                      <a:pt x="60" y="60"/>
                    </a:cubicBezTo>
                    <a:cubicBezTo>
                      <a:pt x="56" y="62"/>
                      <a:pt x="56" y="62"/>
                      <a:pt x="56" y="62"/>
                    </a:cubicBezTo>
                    <a:cubicBezTo>
                      <a:pt x="52" y="60"/>
                      <a:pt x="52" y="60"/>
                      <a:pt x="52" y="60"/>
                    </a:cubicBezTo>
                    <a:cubicBezTo>
                      <a:pt x="49" y="61"/>
                      <a:pt x="49" y="61"/>
                      <a:pt x="49" y="61"/>
                    </a:cubicBezTo>
                    <a:cubicBezTo>
                      <a:pt x="49" y="61"/>
                      <a:pt x="51" y="64"/>
                      <a:pt x="52" y="64"/>
                    </a:cubicBezTo>
                    <a:cubicBezTo>
                      <a:pt x="53" y="64"/>
                      <a:pt x="55" y="66"/>
                      <a:pt x="55" y="68"/>
                    </a:cubicBezTo>
                    <a:close/>
                    <a:moveTo>
                      <a:pt x="57" y="77"/>
                    </a:moveTo>
                    <a:cubicBezTo>
                      <a:pt x="57" y="74"/>
                      <a:pt x="57" y="74"/>
                      <a:pt x="57" y="74"/>
                    </a:cubicBezTo>
                    <a:cubicBezTo>
                      <a:pt x="53" y="76"/>
                      <a:pt x="53" y="76"/>
                      <a:pt x="53" y="76"/>
                    </a:cubicBezTo>
                    <a:lnTo>
                      <a:pt x="57" y="77"/>
                    </a:lnTo>
                    <a:close/>
                    <a:moveTo>
                      <a:pt x="42" y="84"/>
                    </a:moveTo>
                    <a:cubicBezTo>
                      <a:pt x="42" y="86"/>
                      <a:pt x="42" y="86"/>
                      <a:pt x="42" y="86"/>
                    </a:cubicBezTo>
                    <a:cubicBezTo>
                      <a:pt x="45" y="85"/>
                      <a:pt x="45" y="85"/>
                      <a:pt x="45" y="85"/>
                    </a:cubicBezTo>
                    <a:lnTo>
                      <a:pt x="42" y="84"/>
                    </a:lnTo>
                    <a:close/>
                    <a:moveTo>
                      <a:pt x="56" y="117"/>
                    </a:moveTo>
                    <a:cubicBezTo>
                      <a:pt x="57" y="112"/>
                      <a:pt x="57" y="112"/>
                      <a:pt x="57" y="112"/>
                    </a:cubicBezTo>
                    <a:cubicBezTo>
                      <a:pt x="55" y="112"/>
                      <a:pt x="55" y="112"/>
                      <a:pt x="55" y="112"/>
                    </a:cubicBezTo>
                    <a:lnTo>
                      <a:pt x="56" y="117"/>
                    </a:lnTo>
                    <a:close/>
                    <a:moveTo>
                      <a:pt x="49" y="119"/>
                    </a:moveTo>
                    <a:cubicBezTo>
                      <a:pt x="55" y="123"/>
                      <a:pt x="55" y="123"/>
                      <a:pt x="55" y="123"/>
                    </a:cubicBezTo>
                    <a:cubicBezTo>
                      <a:pt x="55" y="122"/>
                      <a:pt x="55" y="122"/>
                      <a:pt x="55" y="122"/>
                    </a:cubicBezTo>
                    <a:cubicBezTo>
                      <a:pt x="51" y="119"/>
                      <a:pt x="51" y="119"/>
                      <a:pt x="51" y="119"/>
                    </a:cubicBezTo>
                    <a:lnTo>
                      <a:pt x="49" y="119"/>
                    </a:lnTo>
                    <a:close/>
                    <a:moveTo>
                      <a:pt x="55" y="126"/>
                    </a:moveTo>
                    <a:cubicBezTo>
                      <a:pt x="58" y="126"/>
                      <a:pt x="58" y="126"/>
                      <a:pt x="58" y="126"/>
                    </a:cubicBezTo>
                    <a:cubicBezTo>
                      <a:pt x="56" y="124"/>
                      <a:pt x="56" y="124"/>
                      <a:pt x="56" y="124"/>
                    </a:cubicBezTo>
                    <a:lnTo>
                      <a:pt x="55" y="126"/>
                    </a:lnTo>
                    <a:close/>
                    <a:moveTo>
                      <a:pt x="201" y="95"/>
                    </a:moveTo>
                    <a:cubicBezTo>
                      <a:pt x="199" y="91"/>
                      <a:pt x="199" y="91"/>
                      <a:pt x="199" y="91"/>
                    </a:cubicBezTo>
                    <a:cubicBezTo>
                      <a:pt x="197" y="95"/>
                      <a:pt x="197" y="95"/>
                      <a:pt x="197" y="95"/>
                    </a:cubicBezTo>
                    <a:cubicBezTo>
                      <a:pt x="197" y="95"/>
                      <a:pt x="192" y="94"/>
                      <a:pt x="186" y="94"/>
                    </a:cubicBezTo>
                    <a:cubicBezTo>
                      <a:pt x="181" y="94"/>
                      <a:pt x="188" y="85"/>
                      <a:pt x="188" y="85"/>
                    </a:cubicBezTo>
                    <a:cubicBezTo>
                      <a:pt x="183" y="84"/>
                      <a:pt x="183" y="84"/>
                      <a:pt x="183" y="84"/>
                    </a:cubicBezTo>
                    <a:cubicBezTo>
                      <a:pt x="183" y="76"/>
                      <a:pt x="183" y="76"/>
                      <a:pt x="183" y="76"/>
                    </a:cubicBezTo>
                    <a:cubicBezTo>
                      <a:pt x="183" y="76"/>
                      <a:pt x="182" y="68"/>
                      <a:pt x="177" y="67"/>
                    </a:cubicBezTo>
                    <a:cubicBezTo>
                      <a:pt x="172" y="66"/>
                      <a:pt x="169" y="73"/>
                      <a:pt x="169" y="73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67" y="83"/>
                      <a:pt x="159" y="82"/>
                    </a:cubicBezTo>
                    <a:cubicBezTo>
                      <a:pt x="152" y="82"/>
                      <a:pt x="150" y="75"/>
                      <a:pt x="150" y="75"/>
                    </a:cubicBezTo>
                    <a:cubicBezTo>
                      <a:pt x="143" y="74"/>
                      <a:pt x="143" y="74"/>
                      <a:pt x="143" y="74"/>
                    </a:cubicBezTo>
                    <a:cubicBezTo>
                      <a:pt x="144" y="68"/>
                      <a:pt x="144" y="68"/>
                      <a:pt x="144" y="68"/>
                    </a:cubicBezTo>
                    <a:cubicBezTo>
                      <a:pt x="144" y="68"/>
                      <a:pt x="137" y="57"/>
                      <a:pt x="137" y="54"/>
                    </a:cubicBezTo>
                    <a:cubicBezTo>
                      <a:pt x="137" y="51"/>
                      <a:pt x="142" y="53"/>
                      <a:pt x="142" y="53"/>
                    </a:cubicBezTo>
                    <a:cubicBezTo>
                      <a:pt x="144" y="48"/>
                      <a:pt x="144" y="48"/>
                      <a:pt x="144" y="48"/>
                    </a:cubicBezTo>
                    <a:cubicBezTo>
                      <a:pt x="150" y="51"/>
                      <a:pt x="150" y="51"/>
                      <a:pt x="150" y="51"/>
                    </a:cubicBezTo>
                    <a:cubicBezTo>
                      <a:pt x="154" y="48"/>
                      <a:pt x="154" y="48"/>
                      <a:pt x="154" y="48"/>
                    </a:cubicBezTo>
                    <a:cubicBezTo>
                      <a:pt x="157" y="47"/>
                      <a:pt x="157" y="47"/>
                      <a:pt x="157" y="47"/>
                    </a:cubicBezTo>
                    <a:cubicBezTo>
                      <a:pt x="157" y="47"/>
                      <a:pt x="149" y="45"/>
                      <a:pt x="149" y="43"/>
                    </a:cubicBezTo>
                    <a:cubicBezTo>
                      <a:pt x="149" y="40"/>
                      <a:pt x="153" y="39"/>
                      <a:pt x="154" y="39"/>
                    </a:cubicBezTo>
                    <a:cubicBezTo>
                      <a:pt x="156" y="39"/>
                      <a:pt x="157" y="43"/>
                      <a:pt x="157" y="43"/>
                    </a:cubicBezTo>
                    <a:cubicBezTo>
                      <a:pt x="157" y="43"/>
                      <a:pt x="159" y="41"/>
                      <a:pt x="161" y="41"/>
                    </a:cubicBezTo>
                    <a:cubicBezTo>
                      <a:pt x="165" y="41"/>
                      <a:pt x="164" y="43"/>
                      <a:pt x="164" y="43"/>
                    </a:cubicBezTo>
                    <a:cubicBezTo>
                      <a:pt x="170" y="36"/>
                      <a:pt x="170" y="36"/>
                      <a:pt x="170" y="36"/>
                    </a:cubicBezTo>
                    <a:cubicBezTo>
                      <a:pt x="171" y="30"/>
                      <a:pt x="171" y="30"/>
                      <a:pt x="171" y="30"/>
                    </a:cubicBezTo>
                    <a:cubicBezTo>
                      <a:pt x="173" y="30"/>
                      <a:pt x="173" y="30"/>
                      <a:pt x="173" y="30"/>
                    </a:cubicBezTo>
                    <a:cubicBezTo>
                      <a:pt x="176" y="23"/>
                      <a:pt x="176" y="23"/>
                      <a:pt x="176" y="23"/>
                    </a:cubicBezTo>
                    <a:cubicBezTo>
                      <a:pt x="182" y="24"/>
                      <a:pt x="182" y="24"/>
                      <a:pt x="182" y="24"/>
                    </a:cubicBezTo>
                    <a:cubicBezTo>
                      <a:pt x="186" y="20"/>
                      <a:pt x="186" y="20"/>
                      <a:pt x="186" y="20"/>
                    </a:cubicBezTo>
                    <a:cubicBezTo>
                      <a:pt x="186" y="20"/>
                      <a:pt x="194" y="17"/>
                      <a:pt x="194" y="15"/>
                    </a:cubicBezTo>
                    <a:cubicBezTo>
                      <a:pt x="195" y="13"/>
                      <a:pt x="189" y="9"/>
                      <a:pt x="189" y="9"/>
                    </a:cubicBezTo>
                    <a:cubicBezTo>
                      <a:pt x="189" y="6"/>
                      <a:pt x="189" y="6"/>
                      <a:pt x="189" y="6"/>
                    </a:cubicBezTo>
                    <a:cubicBezTo>
                      <a:pt x="189" y="6"/>
                      <a:pt x="183" y="0"/>
                      <a:pt x="182" y="1"/>
                    </a:cubicBezTo>
                    <a:cubicBezTo>
                      <a:pt x="181" y="3"/>
                      <a:pt x="185" y="9"/>
                      <a:pt x="184" y="9"/>
                    </a:cubicBezTo>
                    <a:cubicBezTo>
                      <a:pt x="184" y="10"/>
                      <a:pt x="182" y="7"/>
                      <a:pt x="182" y="7"/>
                    </a:cubicBezTo>
                    <a:cubicBezTo>
                      <a:pt x="175" y="6"/>
                      <a:pt x="175" y="6"/>
                      <a:pt x="175" y="6"/>
                    </a:cubicBezTo>
                    <a:cubicBezTo>
                      <a:pt x="173" y="11"/>
                      <a:pt x="173" y="11"/>
                      <a:pt x="173" y="11"/>
                    </a:cubicBezTo>
                    <a:cubicBezTo>
                      <a:pt x="174" y="13"/>
                      <a:pt x="174" y="13"/>
                      <a:pt x="174" y="13"/>
                    </a:cubicBezTo>
                    <a:cubicBezTo>
                      <a:pt x="174" y="22"/>
                      <a:pt x="174" y="22"/>
                      <a:pt x="174" y="22"/>
                    </a:cubicBezTo>
                    <a:cubicBezTo>
                      <a:pt x="166" y="26"/>
                      <a:pt x="166" y="26"/>
                      <a:pt x="166" y="26"/>
                    </a:cubicBezTo>
                    <a:cubicBezTo>
                      <a:pt x="165" y="26"/>
                      <a:pt x="165" y="26"/>
                      <a:pt x="165" y="26"/>
                    </a:cubicBezTo>
                    <a:cubicBezTo>
                      <a:pt x="168" y="22"/>
                      <a:pt x="168" y="22"/>
                      <a:pt x="168" y="22"/>
                    </a:cubicBezTo>
                    <a:cubicBezTo>
                      <a:pt x="167" y="21"/>
                      <a:pt x="167" y="21"/>
                      <a:pt x="167" y="21"/>
                    </a:cubicBezTo>
                    <a:cubicBezTo>
                      <a:pt x="167" y="21"/>
                      <a:pt x="171" y="21"/>
                      <a:pt x="172" y="17"/>
                    </a:cubicBezTo>
                    <a:cubicBezTo>
                      <a:pt x="172" y="15"/>
                      <a:pt x="170" y="12"/>
                      <a:pt x="170" y="11"/>
                    </a:cubicBezTo>
                    <a:cubicBezTo>
                      <a:pt x="170" y="9"/>
                      <a:pt x="171" y="7"/>
                      <a:pt x="171" y="7"/>
                    </a:cubicBezTo>
                    <a:cubicBezTo>
                      <a:pt x="166" y="7"/>
                      <a:pt x="166" y="7"/>
                      <a:pt x="166" y="7"/>
                    </a:cubicBezTo>
                    <a:cubicBezTo>
                      <a:pt x="166" y="10"/>
                      <a:pt x="166" y="10"/>
                      <a:pt x="166" y="10"/>
                    </a:cubicBezTo>
                    <a:cubicBezTo>
                      <a:pt x="166" y="10"/>
                      <a:pt x="169" y="11"/>
                      <a:pt x="168" y="13"/>
                    </a:cubicBezTo>
                    <a:cubicBezTo>
                      <a:pt x="168" y="15"/>
                      <a:pt x="166" y="16"/>
                      <a:pt x="166" y="16"/>
                    </a:cubicBezTo>
                    <a:cubicBezTo>
                      <a:pt x="166" y="16"/>
                      <a:pt x="166" y="13"/>
                      <a:pt x="165" y="12"/>
                    </a:cubicBezTo>
                    <a:cubicBezTo>
                      <a:pt x="164" y="11"/>
                      <a:pt x="164" y="7"/>
                      <a:pt x="164" y="7"/>
                    </a:cubicBezTo>
                    <a:cubicBezTo>
                      <a:pt x="161" y="7"/>
                      <a:pt x="161" y="7"/>
                      <a:pt x="161" y="7"/>
                    </a:cubicBezTo>
                    <a:cubicBezTo>
                      <a:pt x="161" y="7"/>
                      <a:pt x="162" y="13"/>
                      <a:pt x="161" y="13"/>
                    </a:cubicBezTo>
                    <a:cubicBezTo>
                      <a:pt x="160" y="14"/>
                      <a:pt x="159" y="11"/>
                      <a:pt x="159" y="11"/>
                    </a:cubicBezTo>
                    <a:cubicBezTo>
                      <a:pt x="157" y="9"/>
                      <a:pt x="157" y="9"/>
                      <a:pt x="157" y="9"/>
                    </a:cubicBezTo>
                    <a:cubicBezTo>
                      <a:pt x="157" y="7"/>
                      <a:pt x="157" y="7"/>
                      <a:pt x="157" y="7"/>
                    </a:cubicBezTo>
                    <a:cubicBezTo>
                      <a:pt x="151" y="10"/>
                      <a:pt x="151" y="10"/>
                      <a:pt x="151" y="10"/>
                    </a:cubicBezTo>
                    <a:cubicBezTo>
                      <a:pt x="145" y="8"/>
                      <a:pt x="145" y="8"/>
                      <a:pt x="145" y="8"/>
                    </a:cubicBezTo>
                    <a:cubicBezTo>
                      <a:pt x="145" y="8"/>
                      <a:pt x="143" y="13"/>
                      <a:pt x="142" y="14"/>
                    </a:cubicBezTo>
                    <a:cubicBezTo>
                      <a:pt x="140" y="15"/>
                      <a:pt x="138" y="15"/>
                      <a:pt x="138" y="15"/>
                    </a:cubicBezTo>
                    <a:cubicBezTo>
                      <a:pt x="136" y="21"/>
                      <a:pt x="136" y="21"/>
                      <a:pt x="136" y="21"/>
                    </a:cubicBezTo>
                    <a:cubicBezTo>
                      <a:pt x="138" y="25"/>
                      <a:pt x="138" y="25"/>
                      <a:pt x="138" y="25"/>
                    </a:cubicBezTo>
                    <a:cubicBezTo>
                      <a:pt x="131" y="26"/>
                      <a:pt x="131" y="26"/>
                      <a:pt x="131" y="26"/>
                    </a:cubicBezTo>
                    <a:cubicBezTo>
                      <a:pt x="132" y="29"/>
                      <a:pt x="132" y="29"/>
                      <a:pt x="132" y="29"/>
                    </a:cubicBezTo>
                    <a:cubicBezTo>
                      <a:pt x="132" y="29"/>
                      <a:pt x="124" y="27"/>
                      <a:pt x="121" y="30"/>
                    </a:cubicBezTo>
                    <a:cubicBezTo>
                      <a:pt x="118" y="32"/>
                      <a:pt x="118" y="40"/>
                      <a:pt x="124" y="40"/>
                    </a:cubicBezTo>
                    <a:cubicBezTo>
                      <a:pt x="131" y="40"/>
                      <a:pt x="129" y="42"/>
                      <a:pt x="129" y="42"/>
                    </a:cubicBezTo>
                    <a:cubicBezTo>
                      <a:pt x="126" y="44"/>
                      <a:pt x="126" y="44"/>
                      <a:pt x="126" y="44"/>
                    </a:cubicBezTo>
                    <a:cubicBezTo>
                      <a:pt x="129" y="45"/>
                      <a:pt x="129" y="45"/>
                      <a:pt x="129" y="45"/>
                    </a:cubicBezTo>
                    <a:cubicBezTo>
                      <a:pt x="134" y="42"/>
                      <a:pt x="134" y="42"/>
                      <a:pt x="134" y="42"/>
                    </a:cubicBezTo>
                    <a:cubicBezTo>
                      <a:pt x="139" y="43"/>
                      <a:pt x="139" y="43"/>
                      <a:pt x="139" y="43"/>
                    </a:cubicBezTo>
                    <a:cubicBezTo>
                      <a:pt x="132" y="51"/>
                      <a:pt x="132" y="51"/>
                      <a:pt x="132" y="51"/>
                    </a:cubicBezTo>
                    <a:cubicBezTo>
                      <a:pt x="125" y="52"/>
                      <a:pt x="125" y="52"/>
                      <a:pt x="125" y="52"/>
                    </a:cubicBezTo>
                    <a:cubicBezTo>
                      <a:pt x="117" y="56"/>
                      <a:pt x="117" y="56"/>
                      <a:pt x="117" y="56"/>
                    </a:cubicBezTo>
                    <a:cubicBezTo>
                      <a:pt x="117" y="56"/>
                      <a:pt x="119" y="62"/>
                      <a:pt x="118" y="63"/>
                    </a:cubicBezTo>
                    <a:cubicBezTo>
                      <a:pt x="117" y="64"/>
                      <a:pt x="115" y="66"/>
                      <a:pt x="115" y="66"/>
                    </a:cubicBezTo>
                    <a:cubicBezTo>
                      <a:pt x="115" y="63"/>
                      <a:pt x="115" y="63"/>
                      <a:pt x="115" y="63"/>
                    </a:cubicBezTo>
                    <a:cubicBezTo>
                      <a:pt x="115" y="63"/>
                      <a:pt x="105" y="56"/>
                      <a:pt x="103" y="56"/>
                    </a:cubicBezTo>
                    <a:cubicBezTo>
                      <a:pt x="100" y="56"/>
                      <a:pt x="95" y="61"/>
                      <a:pt x="95" y="61"/>
                    </a:cubicBezTo>
                    <a:cubicBezTo>
                      <a:pt x="93" y="59"/>
                      <a:pt x="93" y="59"/>
                      <a:pt x="93" y="59"/>
                    </a:cubicBezTo>
                    <a:cubicBezTo>
                      <a:pt x="93" y="55"/>
                      <a:pt x="93" y="55"/>
                      <a:pt x="93" y="55"/>
                    </a:cubicBezTo>
                    <a:cubicBezTo>
                      <a:pt x="91" y="52"/>
                      <a:pt x="91" y="52"/>
                      <a:pt x="91" y="52"/>
                    </a:cubicBezTo>
                    <a:cubicBezTo>
                      <a:pt x="91" y="52"/>
                      <a:pt x="86" y="51"/>
                      <a:pt x="84" y="51"/>
                    </a:cubicBezTo>
                    <a:cubicBezTo>
                      <a:pt x="80" y="49"/>
                      <a:pt x="75" y="44"/>
                      <a:pt x="73" y="45"/>
                    </a:cubicBezTo>
                    <a:cubicBezTo>
                      <a:pt x="72" y="45"/>
                      <a:pt x="70" y="46"/>
                      <a:pt x="70" y="46"/>
                    </a:cubicBezTo>
                    <a:cubicBezTo>
                      <a:pt x="71" y="49"/>
                      <a:pt x="71" y="49"/>
                      <a:pt x="71" y="49"/>
                    </a:cubicBezTo>
                    <a:cubicBezTo>
                      <a:pt x="67" y="52"/>
                      <a:pt x="67" y="52"/>
                      <a:pt x="67" y="52"/>
                    </a:cubicBezTo>
                    <a:cubicBezTo>
                      <a:pt x="67" y="47"/>
                      <a:pt x="67" y="47"/>
                      <a:pt x="67" y="47"/>
                    </a:cubicBezTo>
                    <a:cubicBezTo>
                      <a:pt x="62" y="46"/>
                      <a:pt x="62" y="46"/>
                      <a:pt x="62" y="46"/>
                    </a:cubicBezTo>
                    <a:cubicBezTo>
                      <a:pt x="57" y="56"/>
                      <a:pt x="57" y="56"/>
                      <a:pt x="57" y="56"/>
                    </a:cubicBezTo>
                    <a:cubicBezTo>
                      <a:pt x="58" y="56"/>
                      <a:pt x="58" y="56"/>
                      <a:pt x="58" y="56"/>
                    </a:cubicBezTo>
                    <a:cubicBezTo>
                      <a:pt x="62" y="51"/>
                      <a:pt x="62" y="51"/>
                      <a:pt x="62" y="51"/>
                    </a:cubicBezTo>
                    <a:cubicBezTo>
                      <a:pt x="63" y="57"/>
                      <a:pt x="63" y="57"/>
                      <a:pt x="63" y="57"/>
                    </a:cubicBezTo>
                    <a:cubicBezTo>
                      <a:pt x="61" y="57"/>
                      <a:pt x="61" y="57"/>
                      <a:pt x="61" y="57"/>
                    </a:cubicBezTo>
                    <a:cubicBezTo>
                      <a:pt x="62" y="59"/>
                      <a:pt x="62" y="59"/>
                      <a:pt x="62" y="59"/>
                    </a:cubicBezTo>
                    <a:cubicBezTo>
                      <a:pt x="67" y="58"/>
                      <a:pt x="67" y="58"/>
                      <a:pt x="67" y="58"/>
                    </a:cubicBezTo>
                    <a:cubicBezTo>
                      <a:pt x="64" y="63"/>
                      <a:pt x="64" y="63"/>
                      <a:pt x="64" y="63"/>
                    </a:cubicBezTo>
                    <a:cubicBezTo>
                      <a:pt x="64" y="70"/>
                      <a:pt x="64" y="70"/>
                      <a:pt x="64" y="70"/>
                    </a:cubicBezTo>
                    <a:cubicBezTo>
                      <a:pt x="62" y="68"/>
                      <a:pt x="62" y="68"/>
                      <a:pt x="62" y="68"/>
                    </a:cubicBezTo>
                    <a:cubicBezTo>
                      <a:pt x="62" y="68"/>
                      <a:pt x="55" y="73"/>
                      <a:pt x="60" y="73"/>
                    </a:cubicBezTo>
                    <a:cubicBezTo>
                      <a:pt x="64" y="74"/>
                      <a:pt x="73" y="74"/>
                      <a:pt x="73" y="74"/>
                    </a:cubicBezTo>
                    <a:cubicBezTo>
                      <a:pt x="70" y="80"/>
                      <a:pt x="70" y="80"/>
                      <a:pt x="70" y="80"/>
                    </a:cubicBezTo>
                    <a:cubicBezTo>
                      <a:pt x="58" y="79"/>
                      <a:pt x="58" y="79"/>
                      <a:pt x="58" y="79"/>
                    </a:cubicBezTo>
                    <a:cubicBezTo>
                      <a:pt x="56" y="87"/>
                      <a:pt x="56" y="87"/>
                      <a:pt x="56" y="87"/>
                    </a:cubicBezTo>
                    <a:cubicBezTo>
                      <a:pt x="62" y="93"/>
                      <a:pt x="62" y="93"/>
                      <a:pt x="62" y="93"/>
                    </a:cubicBezTo>
                    <a:cubicBezTo>
                      <a:pt x="51" y="88"/>
                      <a:pt x="51" y="88"/>
                      <a:pt x="51" y="88"/>
                    </a:cubicBezTo>
                    <a:cubicBezTo>
                      <a:pt x="51" y="91"/>
                      <a:pt x="51" y="91"/>
                      <a:pt x="51" y="91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7" y="93"/>
                      <a:pt x="46" y="95"/>
                    </a:cubicBezTo>
                    <a:cubicBezTo>
                      <a:pt x="44" y="99"/>
                      <a:pt x="42" y="98"/>
                      <a:pt x="42" y="98"/>
                    </a:cubicBezTo>
                    <a:cubicBezTo>
                      <a:pt x="49" y="104"/>
                      <a:pt x="49" y="104"/>
                      <a:pt x="49" y="104"/>
                    </a:cubicBezTo>
                    <a:cubicBezTo>
                      <a:pt x="52" y="102"/>
                      <a:pt x="52" y="102"/>
                      <a:pt x="52" y="102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49" y="106"/>
                      <a:pt x="49" y="106"/>
                      <a:pt x="49" y="106"/>
                    </a:cubicBezTo>
                    <a:cubicBezTo>
                      <a:pt x="55" y="110"/>
                      <a:pt x="55" y="110"/>
                      <a:pt x="55" y="110"/>
                    </a:cubicBezTo>
                    <a:cubicBezTo>
                      <a:pt x="59" y="106"/>
                      <a:pt x="59" y="106"/>
                      <a:pt x="59" y="106"/>
                    </a:cubicBezTo>
                    <a:cubicBezTo>
                      <a:pt x="60" y="108"/>
                      <a:pt x="60" y="108"/>
                      <a:pt x="60" y="108"/>
                    </a:cubicBezTo>
                    <a:cubicBezTo>
                      <a:pt x="62" y="107"/>
                      <a:pt x="62" y="107"/>
                      <a:pt x="62" y="107"/>
                    </a:cubicBezTo>
                    <a:cubicBezTo>
                      <a:pt x="63" y="111"/>
                      <a:pt x="63" y="111"/>
                      <a:pt x="63" y="111"/>
                    </a:cubicBezTo>
                    <a:cubicBezTo>
                      <a:pt x="59" y="111"/>
                      <a:pt x="59" y="111"/>
                      <a:pt x="59" y="111"/>
                    </a:cubicBezTo>
                    <a:cubicBezTo>
                      <a:pt x="59" y="116"/>
                      <a:pt x="59" y="116"/>
                      <a:pt x="59" y="116"/>
                    </a:cubicBezTo>
                    <a:cubicBezTo>
                      <a:pt x="59" y="116"/>
                      <a:pt x="64" y="119"/>
                      <a:pt x="69" y="119"/>
                    </a:cubicBezTo>
                    <a:cubicBezTo>
                      <a:pt x="74" y="119"/>
                      <a:pt x="84" y="121"/>
                      <a:pt x="84" y="121"/>
                    </a:cubicBezTo>
                    <a:cubicBezTo>
                      <a:pt x="83" y="127"/>
                      <a:pt x="83" y="127"/>
                      <a:pt x="83" y="127"/>
                    </a:cubicBezTo>
                    <a:cubicBezTo>
                      <a:pt x="83" y="127"/>
                      <a:pt x="78" y="129"/>
                      <a:pt x="76" y="129"/>
                    </a:cubicBezTo>
                    <a:cubicBezTo>
                      <a:pt x="74" y="129"/>
                      <a:pt x="70" y="124"/>
                      <a:pt x="70" y="124"/>
                    </a:cubicBezTo>
                    <a:cubicBezTo>
                      <a:pt x="70" y="124"/>
                      <a:pt x="67" y="129"/>
                      <a:pt x="64" y="131"/>
                    </a:cubicBezTo>
                    <a:cubicBezTo>
                      <a:pt x="62" y="132"/>
                      <a:pt x="60" y="135"/>
                      <a:pt x="60" y="135"/>
                    </a:cubicBezTo>
                    <a:cubicBezTo>
                      <a:pt x="64" y="139"/>
                      <a:pt x="64" y="139"/>
                      <a:pt x="64" y="139"/>
                    </a:cubicBezTo>
                    <a:cubicBezTo>
                      <a:pt x="64" y="139"/>
                      <a:pt x="61" y="140"/>
                      <a:pt x="58" y="142"/>
                    </a:cubicBezTo>
                    <a:cubicBezTo>
                      <a:pt x="56" y="145"/>
                      <a:pt x="54" y="148"/>
                      <a:pt x="54" y="148"/>
                    </a:cubicBezTo>
                    <a:cubicBezTo>
                      <a:pt x="50" y="147"/>
                      <a:pt x="50" y="147"/>
                      <a:pt x="50" y="147"/>
                    </a:cubicBezTo>
                    <a:cubicBezTo>
                      <a:pt x="47" y="150"/>
                      <a:pt x="47" y="150"/>
                      <a:pt x="47" y="150"/>
                    </a:cubicBezTo>
                    <a:cubicBezTo>
                      <a:pt x="35" y="155"/>
                      <a:pt x="35" y="155"/>
                      <a:pt x="35" y="155"/>
                    </a:cubicBezTo>
                    <a:cubicBezTo>
                      <a:pt x="47" y="155"/>
                      <a:pt x="47" y="155"/>
                      <a:pt x="47" y="155"/>
                    </a:cubicBezTo>
                    <a:cubicBezTo>
                      <a:pt x="49" y="153"/>
                      <a:pt x="49" y="153"/>
                      <a:pt x="49" y="153"/>
                    </a:cubicBezTo>
                    <a:cubicBezTo>
                      <a:pt x="49" y="153"/>
                      <a:pt x="53" y="159"/>
                      <a:pt x="60" y="157"/>
                    </a:cubicBezTo>
                    <a:cubicBezTo>
                      <a:pt x="67" y="156"/>
                      <a:pt x="71" y="152"/>
                      <a:pt x="71" y="152"/>
                    </a:cubicBezTo>
                    <a:cubicBezTo>
                      <a:pt x="73" y="151"/>
                      <a:pt x="73" y="151"/>
                      <a:pt x="73" y="151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79" y="158"/>
                      <a:pt x="79" y="158"/>
                      <a:pt x="79" y="158"/>
                    </a:cubicBezTo>
                    <a:cubicBezTo>
                      <a:pt x="82" y="161"/>
                      <a:pt x="82" y="161"/>
                      <a:pt x="82" y="161"/>
                    </a:cubicBezTo>
                    <a:cubicBezTo>
                      <a:pt x="75" y="159"/>
                      <a:pt x="75" y="159"/>
                      <a:pt x="75" y="159"/>
                    </a:cubicBezTo>
                    <a:cubicBezTo>
                      <a:pt x="67" y="159"/>
                      <a:pt x="67" y="159"/>
                      <a:pt x="67" y="159"/>
                    </a:cubicBezTo>
                    <a:cubicBezTo>
                      <a:pt x="55" y="161"/>
                      <a:pt x="55" y="161"/>
                      <a:pt x="55" y="161"/>
                    </a:cubicBezTo>
                    <a:cubicBezTo>
                      <a:pt x="46" y="157"/>
                      <a:pt x="46" y="157"/>
                      <a:pt x="46" y="157"/>
                    </a:cubicBezTo>
                    <a:cubicBezTo>
                      <a:pt x="39" y="163"/>
                      <a:pt x="39" y="163"/>
                      <a:pt x="39" y="163"/>
                    </a:cubicBezTo>
                    <a:cubicBezTo>
                      <a:pt x="34" y="164"/>
                      <a:pt x="34" y="164"/>
                      <a:pt x="34" y="164"/>
                    </a:cubicBezTo>
                    <a:cubicBezTo>
                      <a:pt x="31" y="173"/>
                      <a:pt x="31" y="173"/>
                      <a:pt x="31" y="173"/>
                    </a:cubicBezTo>
                    <a:cubicBezTo>
                      <a:pt x="35" y="175"/>
                      <a:pt x="35" y="175"/>
                      <a:pt x="35" y="175"/>
                    </a:cubicBezTo>
                    <a:cubicBezTo>
                      <a:pt x="26" y="173"/>
                      <a:pt x="26" y="173"/>
                      <a:pt x="26" y="173"/>
                    </a:cubicBezTo>
                    <a:cubicBezTo>
                      <a:pt x="26" y="169"/>
                      <a:pt x="26" y="169"/>
                      <a:pt x="26" y="169"/>
                    </a:cubicBezTo>
                    <a:cubicBezTo>
                      <a:pt x="21" y="172"/>
                      <a:pt x="21" y="172"/>
                      <a:pt x="21" y="172"/>
                    </a:cubicBezTo>
                    <a:cubicBezTo>
                      <a:pt x="19" y="171"/>
                      <a:pt x="19" y="171"/>
                      <a:pt x="19" y="171"/>
                    </a:cubicBezTo>
                    <a:cubicBezTo>
                      <a:pt x="19" y="169"/>
                      <a:pt x="19" y="169"/>
                      <a:pt x="19" y="169"/>
                    </a:cubicBezTo>
                    <a:cubicBezTo>
                      <a:pt x="19" y="169"/>
                      <a:pt x="14" y="169"/>
                      <a:pt x="9" y="171"/>
                    </a:cubicBezTo>
                    <a:cubicBezTo>
                      <a:pt x="5" y="173"/>
                      <a:pt x="0" y="175"/>
                      <a:pt x="4" y="178"/>
                    </a:cubicBezTo>
                    <a:cubicBezTo>
                      <a:pt x="9" y="179"/>
                      <a:pt x="17" y="181"/>
                      <a:pt x="19" y="181"/>
                    </a:cubicBezTo>
                    <a:cubicBezTo>
                      <a:pt x="21" y="181"/>
                      <a:pt x="30" y="180"/>
                      <a:pt x="29" y="182"/>
                    </a:cubicBezTo>
                    <a:cubicBezTo>
                      <a:pt x="28" y="184"/>
                      <a:pt x="22" y="188"/>
                      <a:pt x="16" y="188"/>
                    </a:cubicBezTo>
                    <a:cubicBezTo>
                      <a:pt x="10" y="188"/>
                      <a:pt x="10" y="190"/>
                      <a:pt x="9" y="192"/>
                    </a:cubicBezTo>
                    <a:cubicBezTo>
                      <a:pt x="7" y="193"/>
                      <a:pt x="2" y="193"/>
                      <a:pt x="2" y="193"/>
                    </a:cubicBezTo>
                    <a:cubicBezTo>
                      <a:pt x="2" y="199"/>
                      <a:pt x="2" y="199"/>
                      <a:pt x="2" y="199"/>
                    </a:cubicBezTo>
                    <a:cubicBezTo>
                      <a:pt x="2" y="199"/>
                      <a:pt x="8" y="196"/>
                      <a:pt x="8" y="198"/>
                    </a:cubicBezTo>
                    <a:cubicBezTo>
                      <a:pt x="8" y="200"/>
                      <a:pt x="10" y="204"/>
                      <a:pt x="10" y="204"/>
                    </a:cubicBezTo>
                    <a:cubicBezTo>
                      <a:pt x="30" y="202"/>
                      <a:pt x="30" y="202"/>
                      <a:pt x="30" y="202"/>
                    </a:cubicBezTo>
                    <a:cubicBezTo>
                      <a:pt x="16" y="206"/>
                      <a:pt x="16" y="206"/>
                      <a:pt x="16" y="206"/>
                    </a:cubicBezTo>
                    <a:cubicBezTo>
                      <a:pt x="14" y="210"/>
                      <a:pt x="14" y="210"/>
                      <a:pt x="14" y="210"/>
                    </a:cubicBezTo>
                    <a:cubicBezTo>
                      <a:pt x="9" y="210"/>
                      <a:pt x="9" y="210"/>
                      <a:pt x="9" y="210"/>
                    </a:cubicBezTo>
                    <a:cubicBezTo>
                      <a:pt x="7" y="214"/>
                      <a:pt x="7" y="214"/>
                      <a:pt x="7" y="214"/>
                    </a:cubicBezTo>
                    <a:cubicBezTo>
                      <a:pt x="22" y="212"/>
                      <a:pt x="22" y="212"/>
                      <a:pt x="22" y="212"/>
                    </a:cubicBezTo>
                    <a:cubicBezTo>
                      <a:pt x="26" y="213"/>
                      <a:pt x="26" y="213"/>
                      <a:pt x="26" y="213"/>
                    </a:cubicBezTo>
                    <a:cubicBezTo>
                      <a:pt x="33" y="211"/>
                      <a:pt x="33" y="211"/>
                      <a:pt x="33" y="211"/>
                    </a:cubicBezTo>
                    <a:cubicBezTo>
                      <a:pt x="35" y="214"/>
                      <a:pt x="35" y="214"/>
                      <a:pt x="35" y="214"/>
                    </a:cubicBezTo>
                    <a:cubicBezTo>
                      <a:pt x="35" y="214"/>
                      <a:pt x="29" y="215"/>
                      <a:pt x="26" y="216"/>
                    </a:cubicBezTo>
                    <a:cubicBezTo>
                      <a:pt x="23" y="216"/>
                      <a:pt x="18" y="220"/>
                      <a:pt x="18" y="220"/>
                    </a:cubicBezTo>
                    <a:cubicBezTo>
                      <a:pt x="28" y="219"/>
                      <a:pt x="28" y="219"/>
                      <a:pt x="28" y="219"/>
                    </a:cubicBezTo>
                    <a:cubicBezTo>
                      <a:pt x="28" y="219"/>
                      <a:pt x="23" y="224"/>
                      <a:pt x="22" y="224"/>
                    </a:cubicBezTo>
                    <a:cubicBezTo>
                      <a:pt x="20" y="224"/>
                      <a:pt x="16" y="225"/>
                      <a:pt x="16" y="225"/>
                    </a:cubicBezTo>
                    <a:cubicBezTo>
                      <a:pt x="18" y="226"/>
                      <a:pt x="18" y="226"/>
                      <a:pt x="18" y="226"/>
                    </a:cubicBezTo>
                    <a:cubicBezTo>
                      <a:pt x="34" y="225"/>
                      <a:pt x="34" y="225"/>
                      <a:pt x="34" y="225"/>
                    </a:cubicBezTo>
                    <a:cubicBezTo>
                      <a:pt x="37" y="226"/>
                      <a:pt x="37" y="226"/>
                      <a:pt x="37" y="226"/>
                    </a:cubicBezTo>
                    <a:cubicBezTo>
                      <a:pt x="35" y="230"/>
                      <a:pt x="35" y="230"/>
                      <a:pt x="35" y="230"/>
                    </a:cubicBezTo>
                    <a:cubicBezTo>
                      <a:pt x="35" y="230"/>
                      <a:pt x="40" y="232"/>
                      <a:pt x="42" y="231"/>
                    </a:cubicBezTo>
                    <a:cubicBezTo>
                      <a:pt x="44" y="229"/>
                      <a:pt x="46" y="228"/>
                      <a:pt x="46" y="228"/>
                    </a:cubicBezTo>
                    <a:cubicBezTo>
                      <a:pt x="53" y="231"/>
                      <a:pt x="53" y="231"/>
                      <a:pt x="53" y="231"/>
                    </a:cubicBezTo>
                    <a:cubicBezTo>
                      <a:pt x="57" y="228"/>
                      <a:pt x="57" y="228"/>
                      <a:pt x="57" y="228"/>
                    </a:cubicBezTo>
                    <a:cubicBezTo>
                      <a:pt x="61" y="230"/>
                      <a:pt x="61" y="230"/>
                      <a:pt x="61" y="230"/>
                    </a:cubicBezTo>
                    <a:cubicBezTo>
                      <a:pt x="66" y="227"/>
                      <a:pt x="66" y="227"/>
                      <a:pt x="66" y="227"/>
                    </a:cubicBezTo>
                    <a:cubicBezTo>
                      <a:pt x="69" y="228"/>
                      <a:pt x="69" y="228"/>
                      <a:pt x="69" y="228"/>
                    </a:cubicBezTo>
                    <a:cubicBezTo>
                      <a:pt x="69" y="228"/>
                      <a:pt x="83" y="228"/>
                      <a:pt x="82" y="222"/>
                    </a:cubicBezTo>
                    <a:cubicBezTo>
                      <a:pt x="82" y="213"/>
                      <a:pt x="82" y="213"/>
                      <a:pt x="82" y="213"/>
                    </a:cubicBezTo>
                    <a:cubicBezTo>
                      <a:pt x="82" y="213"/>
                      <a:pt x="85" y="212"/>
                      <a:pt x="87" y="215"/>
                    </a:cubicBezTo>
                    <a:cubicBezTo>
                      <a:pt x="90" y="219"/>
                      <a:pt x="85" y="218"/>
                      <a:pt x="85" y="220"/>
                    </a:cubicBezTo>
                    <a:cubicBezTo>
                      <a:pt x="85" y="222"/>
                      <a:pt x="87" y="224"/>
                      <a:pt x="91" y="222"/>
                    </a:cubicBezTo>
                    <a:cubicBezTo>
                      <a:pt x="96" y="222"/>
                      <a:pt x="103" y="218"/>
                      <a:pt x="103" y="218"/>
                    </a:cubicBezTo>
                    <a:cubicBezTo>
                      <a:pt x="103" y="214"/>
                      <a:pt x="103" y="214"/>
                      <a:pt x="103" y="214"/>
                    </a:cubicBezTo>
                    <a:cubicBezTo>
                      <a:pt x="103" y="214"/>
                      <a:pt x="109" y="220"/>
                      <a:pt x="112" y="218"/>
                    </a:cubicBezTo>
                    <a:cubicBezTo>
                      <a:pt x="117" y="216"/>
                      <a:pt x="116" y="210"/>
                      <a:pt x="116" y="210"/>
                    </a:cubicBezTo>
                    <a:cubicBezTo>
                      <a:pt x="119" y="211"/>
                      <a:pt x="119" y="211"/>
                      <a:pt x="119" y="211"/>
                    </a:cubicBezTo>
                    <a:cubicBezTo>
                      <a:pt x="125" y="208"/>
                      <a:pt x="125" y="208"/>
                      <a:pt x="125" y="208"/>
                    </a:cubicBezTo>
                    <a:cubicBezTo>
                      <a:pt x="139" y="212"/>
                      <a:pt x="139" y="212"/>
                      <a:pt x="139" y="212"/>
                    </a:cubicBezTo>
                    <a:cubicBezTo>
                      <a:pt x="141" y="204"/>
                      <a:pt x="141" y="204"/>
                      <a:pt x="141" y="204"/>
                    </a:cubicBezTo>
                    <a:cubicBezTo>
                      <a:pt x="144" y="206"/>
                      <a:pt x="144" y="206"/>
                      <a:pt x="144" y="206"/>
                    </a:cubicBezTo>
                    <a:cubicBezTo>
                      <a:pt x="143" y="213"/>
                      <a:pt x="143" y="213"/>
                      <a:pt x="143" y="213"/>
                    </a:cubicBezTo>
                    <a:cubicBezTo>
                      <a:pt x="148" y="212"/>
                      <a:pt x="148" y="212"/>
                      <a:pt x="148" y="212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50" y="210"/>
                      <a:pt x="150" y="210"/>
                      <a:pt x="150" y="210"/>
                    </a:cubicBezTo>
                    <a:cubicBezTo>
                      <a:pt x="150" y="210"/>
                      <a:pt x="153" y="214"/>
                      <a:pt x="157" y="214"/>
                    </a:cubicBezTo>
                    <a:cubicBezTo>
                      <a:pt x="161" y="214"/>
                      <a:pt x="169" y="213"/>
                      <a:pt x="169" y="213"/>
                    </a:cubicBezTo>
                    <a:cubicBezTo>
                      <a:pt x="168" y="208"/>
                      <a:pt x="168" y="208"/>
                      <a:pt x="168" y="208"/>
                    </a:cubicBezTo>
                    <a:cubicBezTo>
                      <a:pt x="162" y="202"/>
                      <a:pt x="162" y="202"/>
                      <a:pt x="162" y="202"/>
                    </a:cubicBezTo>
                    <a:cubicBezTo>
                      <a:pt x="164" y="201"/>
                      <a:pt x="164" y="201"/>
                      <a:pt x="164" y="201"/>
                    </a:cubicBezTo>
                    <a:cubicBezTo>
                      <a:pt x="169" y="203"/>
                      <a:pt x="169" y="203"/>
                      <a:pt x="169" y="203"/>
                    </a:cubicBezTo>
                    <a:cubicBezTo>
                      <a:pt x="169" y="201"/>
                      <a:pt x="169" y="201"/>
                      <a:pt x="169" y="201"/>
                    </a:cubicBezTo>
                    <a:cubicBezTo>
                      <a:pt x="178" y="193"/>
                      <a:pt x="178" y="193"/>
                      <a:pt x="178" y="193"/>
                    </a:cubicBezTo>
                    <a:cubicBezTo>
                      <a:pt x="178" y="187"/>
                      <a:pt x="178" y="187"/>
                      <a:pt x="178" y="187"/>
                    </a:cubicBezTo>
                    <a:cubicBezTo>
                      <a:pt x="178" y="187"/>
                      <a:pt x="182" y="178"/>
                      <a:pt x="184" y="177"/>
                    </a:cubicBezTo>
                    <a:cubicBezTo>
                      <a:pt x="187" y="175"/>
                      <a:pt x="192" y="170"/>
                      <a:pt x="193" y="161"/>
                    </a:cubicBezTo>
                    <a:cubicBezTo>
                      <a:pt x="193" y="149"/>
                      <a:pt x="193" y="149"/>
                      <a:pt x="193" y="149"/>
                    </a:cubicBezTo>
                    <a:cubicBezTo>
                      <a:pt x="193" y="149"/>
                      <a:pt x="186" y="145"/>
                      <a:pt x="188" y="142"/>
                    </a:cubicBezTo>
                    <a:cubicBezTo>
                      <a:pt x="191" y="140"/>
                      <a:pt x="194" y="141"/>
                      <a:pt x="194" y="141"/>
                    </a:cubicBezTo>
                    <a:cubicBezTo>
                      <a:pt x="194" y="141"/>
                      <a:pt x="194" y="137"/>
                      <a:pt x="195" y="135"/>
                    </a:cubicBezTo>
                    <a:cubicBezTo>
                      <a:pt x="197" y="134"/>
                      <a:pt x="200" y="132"/>
                      <a:pt x="199" y="130"/>
                    </a:cubicBezTo>
                    <a:cubicBezTo>
                      <a:pt x="197" y="127"/>
                      <a:pt x="194" y="119"/>
                      <a:pt x="194" y="119"/>
                    </a:cubicBezTo>
                    <a:cubicBezTo>
                      <a:pt x="194" y="119"/>
                      <a:pt x="197" y="117"/>
                      <a:pt x="197" y="112"/>
                    </a:cubicBezTo>
                    <a:cubicBezTo>
                      <a:pt x="197" y="107"/>
                      <a:pt x="190" y="104"/>
                      <a:pt x="193" y="102"/>
                    </a:cubicBezTo>
                    <a:cubicBezTo>
                      <a:pt x="197" y="99"/>
                      <a:pt x="203" y="103"/>
                      <a:pt x="204" y="102"/>
                    </a:cubicBezTo>
                    <a:cubicBezTo>
                      <a:pt x="204" y="101"/>
                      <a:pt x="201" y="95"/>
                      <a:pt x="201" y="95"/>
                    </a:cubicBezTo>
                    <a:close/>
                  </a:path>
                </a:pathLst>
              </a:custGeom>
              <a:solidFill>
                <a:schemeClr val="accent6">
                  <a:alpha val="15000"/>
                </a:schemeClr>
              </a:solidFill>
              <a:ln w="3175" cap="flat">
                <a:solidFill>
                  <a:schemeClr val="accent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800" dirty="0">
                  <a:ln w="3175">
                    <a:solidFill>
                      <a:schemeClr val="tx1"/>
                    </a:solidFill>
                  </a:ln>
                </a:endParaRPr>
              </a:p>
            </p:txBody>
          </p:sp>
        </p:grpSp>
        <p:sp>
          <p:nvSpPr>
            <p:cNvPr id="9" name="Deutschland">
              <a:extLst>
                <a:ext uri="{FF2B5EF4-FFF2-40B4-BE49-F238E27FC236}">
                  <a16:creationId xmlns:a16="http://schemas.microsoft.com/office/drawing/2014/main" id="{A764166A-FC96-4F74-A5AE-F26627485EA2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61867" y="1167743"/>
              <a:ext cx="3867227" cy="5217126"/>
            </a:xfrm>
            <a:custGeom>
              <a:avLst/>
              <a:gdLst/>
              <a:ahLst/>
              <a:cxnLst>
                <a:cxn ang="0">
                  <a:pos x="296" y="88"/>
                </a:cxn>
                <a:cxn ang="0">
                  <a:pos x="316" y="94"/>
                </a:cxn>
                <a:cxn ang="0">
                  <a:pos x="301" y="195"/>
                </a:cxn>
                <a:cxn ang="0">
                  <a:pos x="291" y="184"/>
                </a:cxn>
                <a:cxn ang="0">
                  <a:pos x="772" y="96"/>
                </a:cxn>
                <a:cxn ang="0">
                  <a:pos x="777" y="96"/>
                </a:cxn>
                <a:cxn ang="0">
                  <a:pos x="793" y="138"/>
                </a:cxn>
                <a:cxn ang="0">
                  <a:pos x="821" y="130"/>
                </a:cxn>
                <a:cxn ang="0">
                  <a:pos x="775" y="70"/>
                </a:cxn>
                <a:cxn ang="0">
                  <a:pos x="783" y="91"/>
                </a:cxn>
                <a:cxn ang="0">
                  <a:pos x="847" y="179"/>
                </a:cxn>
                <a:cxn ang="0">
                  <a:pos x="834" y="171"/>
                </a:cxn>
                <a:cxn ang="0">
                  <a:pos x="596" y="180"/>
                </a:cxn>
                <a:cxn ang="0">
                  <a:pos x="550" y="109"/>
                </a:cxn>
                <a:cxn ang="0">
                  <a:pos x="749" y="104"/>
                </a:cxn>
                <a:cxn ang="0">
                  <a:pos x="146" y="231"/>
                </a:cxn>
                <a:cxn ang="0">
                  <a:pos x="210" y="221"/>
                </a:cxn>
                <a:cxn ang="0">
                  <a:pos x="972" y="618"/>
                </a:cxn>
                <a:cxn ang="0">
                  <a:pos x="928" y="434"/>
                </a:cxn>
                <a:cxn ang="0">
                  <a:pos x="853" y="221"/>
                </a:cxn>
                <a:cxn ang="0">
                  <a:pos x="788" y="151"/>
                </a:cxn>
                <a:cxn ang="0">
                  <a:pos x="689" y="130"/>
                </a:cxn>
                <a:cxn ang="0">
                  <a:pos x="656" y="158"/>
                </a:cxn>
                <a:cxn ang="0">
                  <a:pos x="575" y="200"/>
                </a:cxn>
                <a:cxn ang="0">
                  <a:pos x="550" y="161"/>
                </a:cxn>
                <a:cxn ang="0">
                  <a:pos x="464" y="130"/>
                </a:cxn>
                <a:cxn ang="0">
                  <a:pos x="397" y="47"/>
                </a:cxn>
                <a:cxn ang="0">
                  <a:pos x="348" y="94"/>
                </a:cxn>
                <a:cxn ang="0">
                  <a:pos x="332" y="158"/>
                </a:cxn>
                <a:cxn ang="0">
                  <a:pos x="384" y="221"/>
                </a:cxn>
                <a:cxn ang="0">
                  <a:pos x="272" y="255"/>
                </a:cxn>
                <a:cxn ang="0">
                  <a:pos x="174" y="231"/>
                </a:cxn>
                <a:cxn ang="0">
                  <a:pos x="148" y="374"/>
                </a:cxn>
                <a:cxn ang="0">
                  <a:pos x="102" y="532"/>
                </a:cxn>
                <a:cxn ang="0">
                  <a:pos x="37" y="590"/>
                </a:cxn>
                <a:cxn ang="0">
                  <a:pos x="24" y="709"/>
                </a:cxn>
                <a:cxn ang="0">
                  <a:pos x="21" y="841"/>
                </a:cxn>
                <a:cxn ang="0">
                  <a:pos x="76" y="992"/>
                </a:cxn>
                <a:cxn ang="0">
                  <a:pos x="153" y="1005"/>
                </a:cxn>
                <a:cxn ang="0">
                  <a:pos x="195" y="1104"/>
                </a:cxn>
                <a:cxn ang="0">
                  <a:pos x="213" y="1285"/>
                </a:cxn>
                <a:cxn ang="0">
                  <a:pos x="283" y="1249"/>
                </a:cxn>
                <a:cxn ang="0">
                  <a:pos x="417" y="1285"/>
                </a:cxn>
                <a:cxn ang="0">
                  <a:pos x="503" y="1291"/>
                </a:cxn>
                <a:cxn ang="0">
                  <a:pos x="599" y="1306"/>
                </a:cxn>
                <a:cxn ang="0">
                  <a:pos x="762" y="1267"/>
                </a:cxn>
                <a:cxn ang="0">
                  <a:pos x="757" y="1189"/>
                </a:cxn>
                <a:cxn ang="0">
                  <a:pos x="824" y="1031"/>
                </a:cxn>
                <a:cxn ang="0">
                  <a:pos x="720" y="880"/>
                </a:cxn>
                <a:cxn ang="0">
                  <a:pos x="736" y="800"/>
                </a:cxn>
                <a:cxn ang="0">
                  <a:pos x="902" y="712"/>
                </a:cxn>
                <a:cxn ang="0">
                  <a:pos x="967" y="704"/>
                </a:cxn>
                <a:cxn ang="0">
                  <a:pos x="138" y="234"/>
                </a:cxn>
                <a:cxn ang="0">
                  <a:pos x="239" y="216"/>
                </a:cxn>
                <a:cxn ang="0">
                  <a:pos x="278" y="68"/>
                </a:cxn>
                <a:cxn ang="0">
                  <a:pos x="280" y="49"/>
                </a:cxn>
                <a:cxn ang="0">
                  <a:pos x="291" y="26"/>
                </a:cxn>
                <a:cxn ang="0">
                  <a:pos x="296" y="0"/>
                </a:cxn>
                <a:cxn ang="0">
                  <a:pos x="265" y="229"/>
                </a:cxn>
                <a:cxn ang="0">
                  <a:pos x="241" y="151"/>
                </a:cxn>
              </a:cxnLst>
              <a:rect l="0" t="0" r="r" b="b"/>
              <a:pathLst>
                <a:path w="987" h="1337">
                  <a:moveTo>
                    <a:pt x="285" y="1267"/>
                  </a:moveTo>
                  <a:cubicBezTo>
                    <a:pt x="293" y="1267"/>
                    <a:pt x="293" y="1267"/>
                    <a:pt x="293" y="1267"/>
                  </a:cubicBezTo>
                  <a:cubicBezTo>
                    <a:pt x="293" y="1262"/>
                    <a:pt x="293" y="1262"/>
                    <a:pt x="293" y="1262"/>
                  </a:cubicBezTo>
                  <a:cubicBezTo>
                    <a:pt x="288" y="1262"/>
                    <a:pt x="288" y="1262"/>
                    <a:pt x="288" y="1262"/>
                  </a:cubicBezTo>
                  <a:cubicBezTo>
                    <a:pt x="285" y="1267"/>
                    <a:pt x="285" y="1267"/>
                    <a:pt x="285" y="1267"/>
                  </a:cubicBezTo>
                  <a:close/>
                  <a:moveTo>
                    <a:pt x="296" y="94"/>
                  </a:moveTo>
                  <a:cubicBezTo>
                    <a:pt x="298" y="91"/>
                    <a:pt x="298" y="88"/>
                    <a:pt x="296" y="88"/>
                  </a:cubicBezTo>
                  <a:cubicBezTo>
                    <a:pt x="283" y="91"/>
                    <a:pt x="301" y="96"/>
                    <a:pt x="296" y="94"/>
                  </a:cubicBezTo>
                  <a:close/>
                  <a:moveTo>
                    <a:pt x="319" y="101"/>
                  </a:moveTo>
                  <a:cubicBezTo>
                    <a:pt x="322" y="101"/>
                    <a:pt x="322" y="99"/>
                    <a:pt x="322" y="99"/>
                  </a:cubicBezTo>
                  <a:cubicBezTo>
                    <a:pt x="319" y="99"/>
                    <a:pt x="316" y="101"/>
                    <a:pt x="319" y="101"/>
                  </a:cubicBezTo>
                  <a:close/>
                  <a:moveTo>
                    <a:pt x="316" y="94"/>
                  </a:moveTo>
                  <a:cubicBezTo>
                    <a:pt x="319" y="91"/>
                    <a:pt x="322" y="91"/>
                    <a:pt x="319" y="86"/>
                  </a:cubicBezTo>
                  <a:cubicBezTo>
                    <a:pt x="314" y="83"/>
                    <a:pt x="298" y="101"/>
                    <a:pt x="316" y="94"/>
                  </a:cubicBezTo>
                  <a:close/>
                  <a:moveTo>
                    <a:pt x="314" y="68"/>
                  </a:moveTo>
                  <a:cubicBezTo>
                    <a:pt x="311" y="70"/>
                    <a:pt x="309" y="70"/>
                    <a:pt x="306" y="70"/>
                  </a:cubicBezTo>
                  <a:cubicBezTo>
                    <a:pt x="311" y="78"/>
                    <a:pt x="311" y="70"/>
                    <a:pt x="314" y="68"/>
                  </a:cubicBezTo>
                  <a:close/>
                  <a:moveTo>
                    <a:pt x="296" y="83"/>
                  </a:moveTo>
                  <a:cubicBezTo>
                    <a:pt x="296" y="81"/>
                    <a:pt x="293" y="81"/>
                    <a:pt x="293" y="83"/>
                  </a:cubicBezTo>
                  <a:cubicBezTo>
                    <a:pt x="293" y="88"/>
                    <a:pt x="296" y="83"/>
                    <a:pt x="296" y="83"/>
                  </a:cubicBezTo>
                  <a:close/>
                  <a:moveTo>
                    <a:pt x="301" y="195"/>
                  </a:moveTo>
                  <a:cubicBezTo>
                    <a:pt x="306" y="195"/>
                    <a:pt x="301" y="192"/>
                    <a:pt x="301" y="192"/>
                  </a:cubicBezTo>
                  <a:cubicBezTo>
                    <a:pt x="296" y="192"/>
                    <a:pt x="296" y="195"/>
                    <a:pt x="301" y="195"/>
                  </a:cubicBezTo>
                  <a:close/>
                  <a:moveTo>
                    <a:pt x="301" y="101"/>
                  </a:moveTo>
                  <a:cubicBezTo>
                    <a:pt x="301" y="104"/>
                    <a:pt x="306" y="101"/>
                    <a:pt x="306" y="101"/>
                  </a:cubicBezTo>
                  <a:cubicBezTo>
                    <a:pt x="306" y="96"/>
                    <a:pt x="301" y="99"/>
                    <a:pt x="301" y="101"/>
                  </a:cubicBezTo>
                  <a:close/>
                  <a:moveTo>
                    <a:pt x="296" y="187"/>
                  </a:moveTo>
                  <a:cubicBezTo>
                    <a:pt x="298" y="184"/>
                    <a:pt x="291" y="184"/>
                    <a:pt x="291" y="184"/>
                  </a:cubicBezTo>
                  <a:cubicBezTo>
                    <a:pt x="288" y="182"/>
                    <a:pt x="293" y="200"/>
                    <a:pt x="296" y="187"/>
                  </a:cubicBezTo>
                  <a:close/>
                  <a:moveTo>
                    <a:pt x="298" y="107"/>
                  </a:moveTo>
                  <a:cubicBezTo>
                    <a:pt x="298" y="107"/>
                    <a:pt x="298" y="104"/>
                    <a:pt x="296" y="101"/>
                  </a:cubicBezTo>
                  <a:cubicBezTo>
                    <a:pt x="291" y="96"/>
                    <a:pt x="293" y="109"/>
                    <a:pt x="298" y="107"/>
                  </a:cubicBezTo>
                  <a:close/>
                  <a:moveTo>
                    <a:pt x="772" y="96"/>
                  </a:moveTo>
                  <a:cubicBezTo>
                    <a:pt x="765" y="91"/>
                    <a:pt x="765" y="99"/>
                    <a:pt x="759" y="101"/>
                  </a:cubicBezTo>
                  <a:cubicBezTo>
                    <a:pt x="762" y="101"/>
                    <a:pt x="767" y="99"/>
                    <a:pt x="772" y="96"/>
                  </a:cubicBezTo>
                  <a:close/>
                  <a:moveTo>
                    <a:pt x="845" y="135"/>
                  </a:moveTo>
                  <a:cubicBezTo>
                    <a:pt x="842" y="132"/>
                    <a:pt x="842" y="132"/>
                    <a:pt x="840" y="135"/>
                  </a:cubicBezTo>
                  <a:cubicBezTo>
                    <a:pt x="840" y="140"/>
                    <a:pt x="842" y="135"/>
                    <a:pt x="845" y="135"/>
                  </a:cubicBezTo>
                  <a:close/>
                  <a:moveTo>
                    <a:pt x="759" y="75"/>
                  </a:moveTo>
                  <a:cubicBezTo>
                    <a:pt x="752" y="68"/>
                    <a:pt x="754" y="96"/>
                    <a:pt x="754" y="99"/>
                  </a:cubicBezTo>
                  <a:cubicBezTo>
                    <a:pt x="757" y="94"/>
                    <a:pt x="759" y="75"/>
                    <a:pt x="759" y="75"/>
                  </a:cubicBezTo>
                  <a:close/>
                  <a:moveTo>
                    <a:pt x="777" y="96"/>
                  </a:moveTo>
                  <a:cubicBezTo>
                    <a:pt x="777" y="99"/>
                    <a:pt x="762" y="101"/>
                    <a:pt x="765" y="104"/>
                  </a:cubicBezTo>
                  <a:cubicBezTo>
                    <a:pt x="765" y="107"/>
                    <a:pt x="775" y="101"/>
                    <a:pt x="775" y="107"/>
                  </a:cubicBezTo>
                  <a:cubicBezTo>
                    <a:pt x="775" y="112"/>
                    <a:pt x="777" y="117"/>
                    <a:pt x="767" y="117"/>
                  </a:cubicBezTo>
                  <a:cubicBezTo>
                    <a:pt x="759" y="117"/>
                    <a:pt x="759" y="125"/>
                    <a:pt x="762" y="127"/>
                  </a:cubicBezTo>
                  <a:cubicBezTo>
                    <a:pt x="765" y="130"/>
                    <a:pt x="780" y="135"/>
                    <a:pt x="783" y="135"/>
                  </a:cubicBezTo>
                  <a:cubicBezTo>
                    <a:pt x="785" y="138"/>
                    <a:pt x="783" y="138"/>
                    <a:pt x="783" y="138"/>
                  </a:cubicBezTo>
                  <a:cubicBezTo>
                    <a:pt x="785" y="140"/>
                    <a:pt x="793" y="140"/>
                    <a:pt x="793" y="138"/>
                  </a:cubicBezTo>
                  <a:cubicBezTo>
                    <a:pt x="793" y="132"/>
                    <a:pt x="788" y="138"/>
                    <a:pt x="788" y="132"/>
                  </a:cubicBezTo>
                  <a:cubicBezTo>
                    <a:pt x="788" y="127"/>
                    <a:pt x="798" y="127"/>
                    <a:pt x="793" y="122"/>
                  </a:cubicBezTo>
                  <a:cubicBezTo>
                    <a:pt x="796" y="122"/>
                    <a:pt x="816" y="117"/>
                    <a:pt x="816" y="120"/>
                  </a:cubicBezTo>
                  <a:cubicBezTo>
                    <a:pt x="816" y="120"/>
                    <a:pt x="809" y="122"/>
                    <a:pt x="809" y="125"/>
                  </a:cubicBezTo>
                  <a:cubicBezTo>
                    <a:pt x="814" y="122"/>
                    <a:pt x="816" y="122"/>
                    <a:pt x="819" y="122"/>
                  </a:cubicBezTo>
                  <a:cubicBezTo>
                    <a:pt x="814" y="127"/>
                    <a:pt x="814" y="127"/>
                    <a:pt x="814" y="127"/>
                  </a:cubicBezTo>
                  <a:cubicBezTo>
                    <a:pt x="816" y="127"/>
                    <a:pt x="821" y="130"/>
                    <a:pt x="821" y="130"/>
                  </a:cubicBezTo>
                  <a:cubicBezTo>
                    <a:pt x="821" y="127"/>
                    <a:pt x="827" y="120"/>
                    <a:pt x="827" y="120"/>
                  </a:cubicBezTo>
                  <a:cubicBezTo>
                    <a:pt x="827" y="112"/>
                    <a:pt x="806" y="107"/>
                    <a:pt x="806" y="101"/>
                  </a:cubicBezTo>
                  <a:cubicBezTo>
                    <a:pt x="803" y="91"/>
                    <a:pt x="829" y="70"/>
                    <a:pt x="798" y="81"/>
                  </a:cubicBezTo>
                  <a:cubicBezTo>
                    <a:pt x="796" y="81"/>
                    <a:pt x="788" y="75"/>
                    <a:pt x="788" y="68"/>
                  </a:cubicBezTo>
                  <a:cubicBezTo>
                    <a:pt x="788" y="65"/>
                    <a:pt x="798" y="60"/>
                    <a:pt x="788" y="60"/>
                  </a:cubicBezTo>
                  <a:cubicBezTo>
                    <a:pt x="783" y="60"/>
                    <a:pt x="757" y="78"/>
                    <a:pt x="765" y="83"/>
                  </a:cubicBezTo>
                  <a:cubicBezTo>
                    <a:pt x="767" y="86"/>
                    <a:pt x="775" y="70"/>
                    <a:pt x="775" y="70"/>
                  </a:cubicBezTo>
                  <a:cubicBezTo>
                    <a:pt x="780" y="68"/>
                    <a:pt x="775" y="83"/>
                    <a:pt x="775" y="83"/>
                  </a:cubicBezTo>
                  <a:cubicBezTo>
                    <a:pt x="780" y="83"/>
                    <a:pt x="783" y="75"/>
                    <a:pt x="785" y="75"/>
                  </a:cubicBezTo>
                  <a:cubicBezTo>
                    <a:pt x="785" y="75"/>
                    <a:pt x="798" y="88"/>
                    <a:pt x="798" y="86"/>
                  </a:cubicBezTo>
                  <a:cubicBezTo>
                    <a:pt x="798" y="109"/>
                    <a:pt x="790" y="83"/>
                    <a:pt x="788" y="83"/>
                  </a:cubicBezTo>
                  <a:cubicBezTo>
                    <a:pt x="785" y="86"/>
                    <a:pt x="788" y="88"/>
                    <a:pt x="785" y="88"/>
                  </a:cubicBezTo>
                  <a:cubicBezTo>
                    <a:pt x="785" y="88"/>
                    <a:pt x="788" y="81"/>
                    <a:pt x="785" y="81"/>
                  </a:cubicBezTo>
                  <a:cubicBezTo>
                    <a:pt x="780" y="78"/>
                    <a:pt x="780" y="88"/>
                    <a:pt x="783" y="91"/>
                  </a:cubicBezTo>
                  <a:cubicBezTo>
                    <a:pt x="780" y="88"/>
                    <a:pt x="762" y="81"/>
                    <a:pt x="762" y="88"/>
                  </a:cubicBezTo>
                  <a:cubicBezTo>
                    <a:pt x="762" y="94"/>
                    <a:pt x="775" y="91"/>
                    <a:pt x="777" y="96"/>
                  </a:cubicBezTo>
                  <a:close/>
                  <a:moveTo>
                    <a:pt x="834" y="171"/>
                  </a:moveTo>
                  <a:cubicBezTo>
                    <a:pt x="837" y="174"/>
                    <a:pt x="840" y="174"/>
                    <a:pt x="840" y="177"/>
                  </a:cubicBezTo>
                  <a:cubicBezTo>
                    <a:pt x="842" y="169"/>
                    <a:pt x="860" y="171"/>
                    <a:pt x="858" y="187"/>
                  </a:cubicBezTo>
                  <a:cubicBezTo>
                    <a:pt x="850" y="184"/>
                    <a:pt x="853" y="187"/>
                    <a:pt x="847" y="187"/>
                  </a:cubicBezTo>
                  <a:cubicBezTo>
                    <a:pt x="847" y="179"/>
                    <a:pt x="847" y="179"/>
                    <a:pt x="847" y="179"/>
                  </a:cubicBezTo>
                  <a:cubicBezTo>
                    <a:pt x="842" y="187"/>
                    <a:pt x="850" y="195"/>
                    <a:pt x="837" y="203"/>
                  </a:cubicBezTo>
                  <a:cubicBezTo>
                    <a:pt x="847" y="203"/>
                    <a:pt x="847" y="203"/>
                    <a:pt x="847" y="203"/>
                  </a:cubicBezTo>
                  <a:cubicBezTo>
                    <a:pt x="850" y="203"/>
                    <a:pt x="878" y="192"/>
                    <a:pt x="881" y="203"/>
                  </a:cubicBezTo>
                  <a:cubicBezTo>
                    <a:pt x="878" y="192"/>
                    <a:pt x="873" y="179"/>
                    <a:pt x="863" y="174"/>
                  </a:cubicBezTo>
                  <a:cubicBezTo>
                    <a:pt x="850" y="171"/>
                    <a:pt x="840" y="151"/>
                    <a:pt x="829" y="148"/>
                  </a:cubicBezTo>
                  <a:cubicBezTo>
                    <a:pt x="829" y="148"/>
                    <a:pt x="832" y="169"/>
                    <a:pt x="830" y="173"/>
                  </a:cubicBezTo>
                  <a:cubicBezTo>
                    <a:pt x="831" y="173"/>
                    <a:pt x="834" y="176"/>
                    <a:pt x="834" y="171"/>
                  </a:cubicBezTo>
                  <a:close/>
                  <a:moveTo>
                    <a:pt x="829" y="174"/>
                  </a:moveTo>
                  <a:cubicBezTo>
                    <a:pt x="829" y="174"/>
                    <a:pt x="830" y="174"/>
                    <a:pt x="830" y="173"/>
                  </a:cubicBezTo>
                  <a:cubicBezTo>
                    <a:pt x="829" y="173"/>
                    <a:pt x="829" y="174"/>
                    <a:pt x="829" y="174"/>
                  </a:cubicBezTo>
                  <a:close/>
                  <a:moveTo>
                    <a:pt x="585" y="188"/>
                  </a:moveTo>
                  <a:cubicBezTo>
                    <a:pt x="588" y="193"/>
                    <a:pt x="590" y="188"/>
                    <a:pt x="593" y="188"/>
                  </a:cubicBezTo>
                  <a:cubicBezTo>
                    <a:pt x="590" y="190"/>
                    <a:pt x="590" y="190"/>
                    <a:pt x="593" y="190"/>
                  </a:cubicBezTo>
                  <a:cubicBezTo>
                    <a:pt x="593" y="190"/>
                    <a:pt x="598" y="180"/>
                    <a:pt x="596" y="180"/>
                  </a:cubicBezTo>
                  <a:cubicBezTo>
                    <a:pt x="596" y="180"/>
                    <a:pt x="580" y="185"/>
                    <a:pt x="585" y="188"/>
                  </a:cubicBezTo>
                  <a:close/>
                  <a:moveTo>
                    <a:pt x="322" y="70"/>
                  </a:moveTo>
                  <a:cubicBezTo>
                    <a:pt x="316" y="78"/>
                    <a:pt x="322" y="75"/>
                    <a:pt x="322" y="75"/>
                  </a:cubicBezTo>
                  <a:cubicBezTo>
                    <a:pt x="322" y="75"/>
                    <a:pt x="327" y="65"/>
                    <a:pt x="322" y="70"/>
                  </a:cubicBezTo>
                  <a:close/>
                  <a:moveTo>
                    <a:pt x="560" y="109"/>
                  </a:moveTo>
                  <a:cubicBezTo>
                    <a:pt x="568" y="117"/>
                    <a:pt x="573" y="120"/>
                    <a:pt x="581" y="120"/>
                  </a:cubicBezTo>
                  <a:cubicBezTo>
                    <a:pt x="581" y="101"/>
                    <a:pt x="547" y="86"/>
                    <a:pt x="550" y="109"/>
                  </a:cubicBezTo>
                  <a:cubicBezTo>
                    <a:pt x="552" y="112"/>
                    <a:pt x="555" y="112"/>
                    <a:pt x="560" y="109"/>
                  </a:cubicBezTo>
                  <a:close/>
                  <a:moveTo>
                    <a:pt x="301" y="86"/>
                  </a:moveTo>
                  <a:cubicBezTo>
                    <a:pt x="301" y="86"/>
                    <a:pt x="311" y="88"/>
                    <a:pt x="306" y="83"/>
                  </a:cubicBezTo>
                  <a:cubicBezTo>
                    <a:pt x="306" y="83"/>
                    <a:pt x="301" y="83"/>
                    <a:pt x="301" y="81"/>
                  </a:cubicBezTo>
                  <a:cubicBezTo>
                    <a:pt x="296" y="83"/>
                    <a:pt x="298" y="86"/>
                    <a:pt x="301" y="86"/>
                  </a:cubicBezTo>
                  <a:close/>
                  <a:moveTo>
                    <a:pt x="757" y="101"/>
                  </a:moveTo>
                  <a:cubicBezTo>
                    <a:pt x="749" y="104"/>
                    <a:pt x="749" y="104"/>
                    <a:pt x="749" y="104"/>
                  </a:cubicBezTo>
                  <a:cubicBezTo>
                    <a:pt x="749" y="104"/>
                    <a:pt x="754" y="107"/>
                    <a:pt x="757" y="101"/>
                  </a:cubicBezTo>
                  <a:close/>
                  <a:moveTo>
                    <a:pt x="190" y="221"/>
                  </a:moveTo>
                  <a:cubicBezTo>
                    <a:pt x="187" y="221"/>
                    <a:pt x="190" y="226"/>
                    <a:pt x="190" y="226"/>
                  </a:cubicBezTo>
                  <a:cubicBezTo>
                    <a:pt x="192" y="226"/>
                    <a:pt x="195" y="223"/>
                    <a:pt x="190" y="221"/>
                  </a:cubicBezTo>
                  <a:close/>
                  <a:moveTo>
                    <a:pt x="158" y="229"/>
                  </a:moveTo>
                  <a:cubicBezTo>
                    <a:pt x="156" y="223"/>
                    <a:pt x="143" y="231"/>
                    <a:pt x="138" y="231"/>
                  </a:cubicBezTo>
                  <a:cubicBezTo>
                    <a:pt x="146" y="231"/>
                    <a:pt x="146" y="231"/>
                    <a:pt x="146" y="231"/>
                  </a:cubicBezTo>
                  <a:cubicBezTo>
                    <a:pt x="148" y="231"/>
                    <a:pt x="153" y="231"/>
                    <a:pt x="158" y="229"/>
                  </a:cubicBezTo>
                  <a:close/>
                  <a:moveTo>
                    <a:pt x="174" y="226"/>
                  </a:moveTo>
                  <a:cubicBezTo>
                    <a:pt x="179" y="226"/>
                    <a:pt x="184" y="229"/>
                    <a:pt x="184" y="223"/>
                  </a:cubicBezTo>
                  <a:cubicBezTo>
                    <a:pt x="184" y="216"/>
                    <a:pt x="158" y="226"/>
                    <a:pt x="161" y="229"/>
                  </a:cubicBezTo>
                  <a:cubicBezTo>
                    <a:pt x="164" y="229"/>
                    <a:pt x="171" y="226"/>
                    <a:pt x="174" y="226"/>
                  </a:cubicBezTo>
                  <a:close/>
                  <a:moveTo>
                    <a:pt x="197" y="226"/>
                  </a:moveTo>
                  <a:cubicBezTo>
                    <a:pt x="200" y="226"/>
                    <a:pt x="208" y="221"/>
                    <a:pt x="210" y="221"/>
                  </a:cubicBezTo>
                  <a:cubicBezTo>
                    <a:pt x="210" y="218"/>
                    <a:pt x="208" y="216"/>
                    <a:pt x="200" y="218"/>
                  </a:cubicBezTo>
                  <a:cubicBezTo>
                    <a:pt x="202" y="218"/>
                    <a:pt x="190" y="226"/>
                    <a:pt x="197" y="226"/>
                  </a:cubicBezTo>
                  <a:close/>
                  <a:moveTo>
                    <a:pt x="234" y="218"/>
                  </a:moveTo>
                  <a:cubicBezTo>
                    <a:pt x="236" y="216"/>
                    <a:pt x="223" y="216"/>
                    <a:pt x="223" y="216"/>
                  </a:cubicBezTo>
                  <a:cubicBezTo>
                    <a:pt x="223" y="216"/>
                    <a:pt x="213" y="216"/>
                    <a:pt x="215" y="221"/>
                  </a:cubicBezTo>
                  <a:cubicBezTo>
                    <a:pt x="221" y="223"/>
                    <a:pt x="228" y="218"/>
                    <a:pt x="234" y="218"/>
                  </a:cubicBezTo>
                  <a:close/>
                  <a:moveTo>
                    <a:pt x="972" y="618"/>
                  </a:moveTo>
                  <a:cubicBezTo>
                    <a:pt x="972" y="600"/>
                    <a:pt x="959" y="603"/>
                    <a:pt x="948" y="597"/>
                  </a:cubicBezTo>
                  <a:cubicBezTo>
                    <a:pt x="938" y="592"/>
                    <a:pt x="954" y="582"/>
                    <a:pt x="948" y="577"/>
                  </a:cubicBezTo>
                  <a:cubicBezTo>
                    <a:pt x="943" y="561"/>
                    <a:pt x="923" y="551"/>
                    <a:pt x="933" y="538"/>
                  </a:cubicBezTo>
                  <a:cubicBezTo>
                    <a:pt x="938" y="530"/>
                    <a:pt x="951" y="504"/>
                    <a:pt x="935" y="501"/>
                  </a:cubicBezTo>
                  <a:cubicBezTo>
                    <a:pt x="933" y="501"/>
                    <a:pt x="943" y="475"/>
                    <a:pt x="933" y="473"/>
                  </a:cubicBezTo>
                  <a:cubicBezTo>
                    <a:pt x="923" y="467"/>
                    <a:pt x="923" y="465"/>
                    <a:pt x="920" y="455"/>
                  </a:cubicBezTo>
                  <a:cubicBezTo>
                    <a:pt x="917" y="439"/>
                    <a:pt x="928" y="444"/>
                    <a:pt x="928" y="434"/>
                  </a:cubicBezTo>
                  <a:cubicBezTo>
                    <a:pt x="928" y="416"/>
                    <a:pt x="894" y="379"/>
                    <a:pt x="871" y="377"/>
                  </a:cubicBezTo>
                  <a:cubicBezTo>
                    <a:pt x="873" y="371"/>
                    <a:pt x="873" y="356"/>
                    <a:pt x="876" y="353"/>
                  </a:cubicBezTo>
                  <a:cubicBezTo>
                    <a:pt x="881" y="345"/>
                    <a:pt x="891" y="345"/>
                    <a:pt x="894" y="335"/>
                  </a:cubicBezTo>
                  <a:cubicBezTo>
                    <a:pt x="899" y="317"/>
                    <a:pt x="904" y="301"/>
                    <a:pt x="894" y="286"/>
                  </a:cubicBezTo>
                  <a:cubicBezTo>
                    <a:pt x="884" y="268"/>
                    <a:pt x="891" y="239"/>
                    <a:pt x="873" y="229"/>
                  </a:cubicBezTo>
                  <a:cubicBezTo>
                    <a:pt x="873" y="226"/>
                    <a:pt x="881" y="223"/>
                    <a:pt x="878" y="221"/>
                  </a:cubicBezTo>
                  <a:cubicBezTo>
                    <a:pt x="876" y="218"/>
                    <a:pt x="863" y="223"/>
                    <a:pt x="853" y="221"/>
                  </a:cubicBezTo>
                  <a:cubicBezTo>
                    <a:pt x="850" y="221"/>
                    <a:pt x="842" y="216"/>
                    <a:pt x="840" y="213"/>
                  </a:cubicBezTo>
                  <a:cubicBezTo>
                    <a:pt x="837" y="210"/>
                    <a:pt x="829" y="208"/>
                    <a:pt x="834" y="200"/>
                  </a:cubicBezTo>
                  <a:cubicBezTo>
                    <a:pt x="845" y="190"/>
                    <a:pt x="834" y="195"/>
                    <a:pt x="834" y="184"/>
                  </a:cubicBezTo>
                  <a:cubicBezTo>
                    <a:pt x="834" y="174"/>
                    <a:pt x="824" y="182"/>
                    <a:pt x="827" y="166"/>
                  </a:cubicBezTo>
                  <a:cubicBezTo>
                    <a:pt x="829" y="161"/>
                    <a:pt x="821" y="161"/>
                    <a:pt x="821" y="153"/>
                  </a:cubicBezTo>
                  <a:cubicBezTo>
                    <a:pt x="821" y="148"/>
                    <a:pt x="796" y="166"/>
                    <a:pt x="796" y="166"/>
                  </a:cubicBezTo>
                  <a:cubicBezTo>
                    <a:pt x="796" y="166"/>
                    <a:pt x="788" y="153"/>
                    <a:pt x="788" y="151"/>
                  </a:cubicBezTo>
                  <a:cubicBezTo>
                    <a:pt x="788" y="151"/>
                    <a:pt x="759" y="138"/>
                    <a:pt x="757" y="132"/>
                  </a:cubicBezTo>
                  <a:cubicBezTo>
                    <a:pt x="757" y="127"/>
                    <a:pt x="749" y="109"/>
                    <a:pt x="749" y="107"/>
                  </a:cubicBezTo>
                  <a:cubicBezTo>
                    <a:pt x="746" y="112"/>
                    <a:pt x="736" y="112"/>
                    <a:pt x="736" y="120"/>
                  </a:cubicBezTo>
                  <a:cubicBezTo>
                    <a:pt x="739" y="130"/>
                    <a:pt x="723" y="120"/>
                    <a:pt x="726" y="120"/>
                  </a:cubicBezTo>
                  <a:cubicBezTo>
                    <a:pt x="720" y="122"/>
                    <a:pt x="713" y="117"/>
                    <a:pt x="708" y="125"/>
                  </a:cubicBezTo>
                  <a:cubicBezTo>
                    <a:pt x="697" y="120"/>
                    <a:pt x="692" y="143"/>
                    <a:pt x="695" y="143"/>
                  </a:cubicBezTo>
                  <a:cubicBezTo>
                    <a:pt x="676" y="143"/>
                    <a:pt x="695" y="130"/>
                    <a:pt x="689" y="130"/>
                  </a:cubicBezTo>
                  <a:cubicBezTo>
                    <a:pt x="687" y="127"/>
                    <a:pt x="702" y="120"/>
                    <a:pt x="708" y="120"/>
                  </a:cubicBezTo>
                  <a:cubicBezTo>
                    <a:pt x="705" y="120"/>
                    <a:pt x="718" y="112"/>
                    <a:pt x="718" y="112"/>
                  </a:cubicBezTo>
                  <a:cubicBezTo>
                    <a:pt x="726" y="112"/>
                    <a:pt x="741" y="117"/>
                    <a:pt x="744" y="107"/>
                  </a:cubicBezTo>
                  <a:cubicBezTo>
                    <a:pt x="741" y="112"/>
                    <a:pt x="726" y="109"/>
                    <a:pt x="715" y="107"/>
                  </a:cubicBezTo>
                  <a:cubicBezTo>
                    <a:pt x="708" y="107"/>
                    <a:pt x="697" y="96"/>
                    <a:pt x="697" y="112"/>
                  </a:cubicBezTo>
                  <a:cubicBezTo>
                    <a:pt x="697" y="120"/>
                    <a:pt x="682" y="122"/>
                    <a:pt x="676" y="127"/>
                  </a:cubicBezTo>
                  <a:cubicBezTo>
                    <a:pt x="669" y="140"/>
                    <a:pt x="664" y="158"/>
                    <a:pt x="656" y="158"/>
                  </a:cubicBezTo>
                  <a:cubicBezTo>
                    <a:pt x="648" y="158"/>
                    <a:pt x="640" y="164"/>
                    <a:pt x="632" y="164"/>
                  </a:cubicBezTo>
                  <a:cubicBezTo>
                    <a:pt x="625" y="164"/>
                    <a:pt x="622" y="158"/>
                    <a:pt x="617" y="161"/>
                  </a:cubicBezTo>
                  <a:cubicBezTo>
                    <a:pt x="614" y="161"/>
                    <a:pt x="594" y="177"/>
                    <a:pt x="596" y="179"/>
                  </a:cubicBezTo>
                  <a:cubicBezTo>
                    <a:pt x="604" y="182"/>
                    <a:pt x="607" y="171"/>
                    <a:pt x="612" y="171"/>
                  </a:cubicBezTo>
                  <a:cubicBezTo>
                    <a:pt x="609" y="171"/>
                    <a:pt x="596" y="190"/>
                    <a:pt x="596" y="192"/>
                  </a:cubicBezTo>
                  <a:cubicBezTo>
                    <a:pt x="594" y="208"/>
                    <a:pt x="594" y="200"/>
                    <a:pt x="586" y="200"/>
                  </a:cubicBezTo>
                  <a:cubicBezTo>
                    <a:pt x="575" y="200"/>
                    <a:pt x="575" y="200"/>
                    <a:pt x="575" y="200"/>
                  </a:cubicBezTo>
                  <a:cubicBezTo>
                    <a:pt x="578" y="200"/>
                    <a:pt x="570" y="187"/>
                    <a:pt x="568" y="184"/>
                  </a:cubicBezTo>
                  <a:cubicBezTo>
                    <a:pt x="565" y="184"/>
                    <a:pt x="550" y="184"/>
                    <a:pt x="547" y="187"/>
                  </a:cubicBezTo>
                  <a:cubicBezTo>
                    <a:pt x="537" y="195"/>
                    <a:pt x="531" y="192"/>
                    <a:pt x="547" y="203"/>
                  </a:cubicBezTo>
                  <a:cubicBezTo>
                    <a:pt x="534" y="195"/>
                    <a:pt x="521" y="221"/>
                    <a:pt x="511" y="221"/>
                  </a:cubicBezTo>
                  <a:cubicBezTo>
                    <a:pt x="506" y="221"/>
                    <a:pt x="534" y="200"/>
                    <a:pt x="534" y="200"/>
                  </a:cubicBezTo>
                  <a:cubicBezTo>
                    <a:pt x="534" y="187"/>
                    <a:pt x="531" y="190"/>
                    <a:pt x="524" y="179"/>
                  </a:cubicBezTo>
                  <a:cubicBezTo>
                    <a:pt x="524" y="179"/>
                    <a:pt x="547" y="161"/>
                    <a:pt x="550" y="161"/>
                  </a:cubicBezTo>
                  <a:cubicBezTo>
                    <a:pt x="563" y="153"/>
                    <a:pt x="555" y="148"/>
                    <a:pt x="555" y="140"/>
                  </a:cubicBezTo>
                  <a:cubicBezTo>
                    <a:pt x="555" y="122"/>
                    <a:pt x="560" y="132"/>
                    <a:pt x="563" y="122"/>
                  </a:cubicBezTo>
                  <a:cubicBezTo>
                    <a:pt x="565" y="117"/>
                    <a:pt x="550" y="125"/>
                    <a:pt x="547" y="125"/>
                  </a:cubicBezTo>
                  <a:cubicBezTo>
                    <a:pt x="547" y="125"/>
                    <a:pt x="542" y="120"/>
                    <a:pt x="531" y="130"/>
                  </a:cubicBezTo>
                  <a:cubicBezTo>
                    <a:pt x="521" y="138"/>
                    <a:pt x="521" y="130"/>
                    <a:pt x="508" y="125"/>
                  </a:cubicBezTo>
                  <a:cubicBezTo>
                    <a:pt x="503" y="120"/>
                    <a:pt x="493" y="117"/>
                    <a:pt x="485" y="112"/>
                  </a:cubicBezTo>
                  <a:cubicBezTo>
                    <a:pt x="469" y="107"/>
                    <a:pt x="474" y="130"/>
                    <a:pt x="464" y="130"/>
                  </a:cubicBezTo>
                  <a:cubicBezTo>
                    <a:pt x="467" y="109"/>
                    <a:pt x="467" y="109"/>
                    <a:pt x="467" y="109"/>
                  </a:cubicBezTo>
                  <a:cubicBezTo>
                    <a:pt x="467" y="99"/>
                    <a:pt x="443" y="109"/>
                    <a:pt x="438" y="107"/>
                  </a:cubicBezTo>
                  <a:cubicBezTo>
                    <a:pt x="446" y="109"/>
                    <a:pt x="459" y="78"/>
                    <a:pt x="449" y="68"/>
                  </a:cubicBezTo>
                  <a:cubicBezTo>
                    <a:pt x="456" y="75"/>
                    <a:pt x="449" y="57"/>
                    <a:pt x="449" y="57"/>
                  </a:cubicBezTo>
                  <a:cubicBezTo>
                    <a:pt x="449" y="44"/>
                    <a:pt x="441" y="55"/>
                    <a:pt x="438" y="55"/>
                  </a:cubicBezTo>
                  <a:cubicBezTo>
                    <a:pt x="428" y="57"/>
                    <a:pt x="415" y="39"/>
                    <a:pt x="410" y="39"/>
                  </a:cubicBezTo>
                  <a:cubicBezTo>
                    <a:pt x="410" y="36"/>
                    <a:pt x="397" y="47"/>
                    <a:pt x="397" y="47"/>
                  </a:cubicBezTo>
                  <a:cubicBezTo>
                    <a:pt x="394" y="31"/>
                    <a:pt x="392" y="42"/>
                    <a:pt x="384" y="47"/>
                  </a:cubicBezTo>
                  <a:cubicBezTo>
                    <a:pt x="373" y="49"/>
                    <a:pt x="376" y="36"/>
                    <a:pt x="371" y="36"/>
                  </a:cubicBezTo>
                  <a:cubicBezTo>
                    <a:pt x="355" y="31"/>
                    <a:pt x="342" y="26"/>
                    <a:pt x="327" y="29"/>
                  </a:cubicBezTo>
                  <a:cubicBezTo>
                    <a:pt x="319" y="29"/>
                    <a:pt x="319" y="21"/>
                    <a:pt x="314" y="31"/>
                  </a:cubicBezTo>
                  <a:cubicBezTo>
                    <a:pt x="311" y="39"/>
                    <a:pt x="324" y="55"/>
                    <a:pt x="322" y="57"/>
                  </a:cubicBezTo>
                  <a:cubicBezTo>
                    <a:pt x="322" y="55"/>
                    <a:pt x="332" y="83"/>
                    <a:pt x="332" y="83"/>
                  </a:cubicBezTo>
                  <a:cubicBezTo>
                    <a:pt x="332" y="83"/>
                    <a:pt x="350" y="88"/>
                    <a:pt x="348" y="94"/>
                  </a:cubicBezTo>
                  <a:cubicBezTo>
                    <a:pt x="342" y="99"/>
                    <a:pt x="329" y="91"/>
                    <a:pt x="329" y="101"/>
                  </a:cubicBezTo>
                  <a:cubicBezTo>
                    <a:pt x="332" y="112"/>
                    <a:pt x="348" y="99"/>
                    <a:pt x="348" y="99"/>
                  </a:cubicBezTo>
                  <a:cubicBezTo>
                    <a:pt x="348" y="99"/>
                    <a:pt x="342" y="109"/>
                    <a:pt x="337" y="117"/>
                  </a:cubicBezTo>
                  <a:cubicBezTo>
                    <a:pt x="337" y="117"/>
                    <a:pt x="309" y="112"/>
                    <a:pt x="314" y="120"/>
                  </a:cubicBezTo>
                  <a:cubicBezTo>
                    <a:pt x="316" y="120"/>
                    <a:pt x="316" y="122"/>
                    <a:pt x="316" y="122"/>
                  </a:cubicBezTo>
                  <a:cubicBezTo>
                    <a:pt x="283" y="135"/>
                    <a:pt x="342" y="143"/>
                    <a:pt x="342" y="132"/>
                  </a:cubicBezTo>
                  <a:cubicBezTo>
                    <a:pt x="342" y="143"/>
                    <a:pt x="324" y="140"/>
                    <a:pt x="332" y="158"/>
                  </a:cubicBezTo>
                  <a:cubicBezTo>
                    <a:pt x="332" y="161"/>
                    <a:pt x="340" y="164"/>
                    <a:pt x="342" y="169"/>
                  </a:cubicBezTo>
                  <a:cubicBezTo>
                    <a:pt x="353" y="182"/>
                    <a:pt x="337" y="174"/>
                    <a:pt x="332" y="179"/>
                  </a:cubicBezTo>
                  <a:cubicBezTo>
                    <a:pt x="329" y="182"/>
                    <a:pt x="335" y="187"/>
                    <a:pt x="337" y="190"/>
                  </a:cubicBezTo>
                  <a:cubicBezTo>
                    <a:pt x="340" y="210"/>
                    <a:pt x="358" y="200"/>
                    <a:pt x="371" y="203"/>
                  </a:cubicBezTo>
                  <a:cubicBezTo>
                    <a:pt x="381" y="205"/>
                    <a:pt x="386" y="213"/>
                    <a:pt x="392" y="223"/>
                  </a:cubicBezTo>
                  <a:cubicBezTo>
                    <a:pt x="397" y="234"/>
                    <a:pt x="412" y="265"/>
                    <a:pt x="428" y="262"/>
                  </a:cubicBezTo>
                  <a:cubicBezTo>
                    <a:pt x="405" y="265"/>
                    <a:pt x="392" y="242"/>
                    <a:pt x="384" y="221"/>
                  </a:cubicBezTo>
                  <a:cubicBezTo>
                    <a:pt x="376" y="192"/>
                    <a:pt x="350" y="221"/>
                    <a:pt x="332" y="213"/>
                  </a:cubicBezTo>
                  <a:cubicBezTo>
                    <a:pt x="309" y="203"/>
                    <a:pt x="314" y="200"/>
                    <a:pt x="298" y="226"/>
                  </a:cubicBezTo>
                  <a:cubicBezTo>
                    <a:pt x="291" y="242"/>
                    <a:pt x="311" y="255"/>
                    <a:pt x="306" y="262"/>
                  </a:cubicBezTo>
                  <a:cubicBezTo>
                    <a:pt x="306" y="265"/>
                    <a:pt x="293" y="286"/>
                    <a:pt x="296" y="286"/>
                  </a:cubicBezTo>
                  <a:cubicBezTo>
                    <a:pt x="291" y="286"/>
                    <a:pt x="296" y="268"/>
                    <a:pt x="296" y="268"/>
                  </a:cubicBezTo>
                  <a:cubicBezTo>
                    <a:pt x="298" y="257"/>
                    <a:pt x="296" y="260"/>
                    <a:pt x="285" y="257"/>
                  </a:cubicBezTo>
                  <a:cubicBezTo>
                    <a:pt x="280" y="255"/>
                    <a:pt x="278" y="239"/>
                    <a:pt x="272" y="255"/>
                  </a:cubicBezTo>
                  <a:cubicBezTo>
                    <a:pt x="267" y="265"/>
                    <a:pt x="272" y="262"/>
                    <a:pt x="278" y="262"/>
                  </a:cubicBezTo>
                  <a:cubicBezTo>
                    <a:pt x="280" y="262"/>
                    <a:pt x="275" y="281"/>
                    <a:pt x="275" y="281"/>
                  </a:cubicBezTo>
                  <a:cubicBezTo>
                    <a:pt x="270" y="291"/>
                    <a:pt x="265" y="275"/>
                    <a:pt x="257" y="273"/>
                  </a:cubicBezTo>
                  <a:cubicBezTo>
                    <a:pt x="254" y="273"/>
                    <a:pt x="244" y="270"/>
                    <a:pt x="257" y="265"/>
                  </a:cubicBezTo>
                  <a:cubicBezTo>
                    <a:pt x="272" y="257"/>
                    <a:pt x="247" y="229"/>
                    <a:pt x="239" y="229"/>
                  </a:cubicBezTo>
                  <a:cubicBezTo>
                    <a:pt x="226" y="226"/>
                    <a:pt x="210" y="234"/>
                    <a:pt x="197" y="234"/>
                  </a:cubicBezTo>
                  <a:cubicBezTo>
                    <a:pt x="192" y="234"/>
                    <a:pt x="184" y="231"/>
                    <a:pt x="174" y="231"/>
                  </a:cubicBezTo>
                  <a:cubicBezTo>
                    <a:pt x="164" y="231"/>
                    <a:pt x="151" y="249"/>
                    <a:pt x="156" y="257"/>
                  </a:cubicBezTo>
                  <a:cubicBezTo>
                    <a:pt x="153" y="257"/>
                    <a:pt x="156" y="260"/>
                    <a:pt x="153" y="262"/>
                  </a:cubicBezTo>
                  <a:cubicBezTo>
                    <a:pt x="148" y="257"/>
                    <a:pt x="151" y="260"/>
                    <a:pt x="146" y="257"/>
                  </a:cubicBezTo>
                  <a:cubicBezTo>
                    <a:pt x="148" y="268"/>
                    <a:pt x="146" y="281"/>
                    <a:pt x="143" y="291"/>
                  </a:cubicBezTo>
                  <a:cubicBezTo>
                    <a:pt x="169" y="294"/>
                    <a:pt x="161" y="296"/>
                    <a:pt x="164" y="314"/>
                  </a:cubicBezTo>
                  <a:cubicBezTo>
                    <a:pt x="164" y="322"/>
                    <a:pt x="158" y="335"/>
                    <a:pt x="158" y="343"/>
                  </a:cubicBezTo>
                  <a:cubicBezTo>
                    <a:pt x="161" y="353"/>
                    <a:pt x="153" y="366"/>
                    <a:pt x="148" y="374"/>
                  </a:cubicBezTo>
                  <a:cubicBezTo>
                    <a:pt x="140" y="384"/>
                    <a:pt x="148" y="405"/>
                    <a:pt x="135" y="410"/>
                  </a:cubicBezTo>
                  <a:cubicBezTo>
                    <a:pt x="127" y="413"/>
                    <a:pt x="96" y="395"/>
                    <a:pt x="109" y="418"/>
                  </a:cubicBezTo>
                  <a:cubicBezTo>
                    <a:pt x="86" y="429"/>
                    <a:pt x="122" y="455"/>
                    <a:pt x="130" y="436"/>
                  </a:cubicBezTo>
                  <a:cubicBezTo>
                    <a:pt x="146" y="452"/>
                    <a:pt x="127" y="467"/>
                    <a:pt x="140" y="475"/>
                  </a:cubicBezTo>
                  <a:cubicBezTo>
                    <a:pt x="135" y="478"/>
                    <a:pt x="117" y="496"/>
                    <a:pt x="117" y="496"/>
                  </a:cubicBezTo>
                  <a:cubicBezTo>
                    <a:pt x="107" y="496"/>
                    <a:pt x="102" y="501"/>
                    <a:pt x="96" y="509"/>
                  </a:cubicBezTo>
                  <a:cubicBezTo>
                    <a:pt x="117" y="509"/>
                    <a:pt x="107" y="535"/>
                    <a:pt x="102" y="532"/>
                  </a:cubicBezTo>
                  <a:cubicBezTo>
                    <a:pt x="89" y="522"/>
                    <a:pt x="78" y="540"/>
                    <a:pt x="68" y="538"/>
                  </a:cubicBezTo>
                  <a:cubicBezTo>
                    <a:pt x="68" y="543"/>
                    <a:pt x="68" y="543"/>
                    <a:pt x="68" y="543"/>
                  </a:cubicBezTo>
                  <a:cubicBezTo>
                    <a:pt x="60" y="538"/>
                    <a:pt x="45" y="532"/>
                    <a:pt x="34" y="532"/>
                  </a:cubicBezTo>
                  <a:cubicBezTo>
                    <a:pt x="37" y="535"/>
                    <a:pt x="37" y="540"/>
                    <a:pt x="39" y="543"/>
                  </a:cubicBezTo>
                  <a:cubicBezTo>
                    <a:pt x="32" y="538"/>
                    <a:pt x="26" y="540"/>
                    <a:pt x="19" y="540"/>
                  </a:cubicBezTo>
                  <a:cubicBezTo>
                    <a:pt x="19" y="540"/>
                    <a:pt x="26" y="566"/>
                    <a:pt x="26" y="561"/>
                  </a:cubicBezTo>
                  <a:cubicBezTo>
                    <a:pt x="26" y="571"/>
                    <a:pt x="32" y="582"/>
                    <a:pt x="37" y="590"/>
                  </a:cubicBezTo>
                  <a:cubicBezTo>
                    <a:pt x="42" y="597"/>
                    <a:pt x="42" y="610"/>
                    <a:pt x="42" y="621"/>
                  </a:cubicBezTo>
                  <a:cubicBezTo>
                    <a:pt x="42" y="634"/>
                    <a:pt x="21" y="636"/>
                    <a:pt x="26" y="657"/>
                  </a:cubicBezTo>
                  <a:cubicBezTo>
                    <a:pt x="34" y="655"/>
                    <a:pt x="34" y="655"/>
                    <a:pt x="34" y="655"/>
                  </a:cubicBezTo>
                  <a:cubicBezTo>
                    <a:pt x="32" y="667"/>
                    <a:pt x="16" y="665"/>
                    <a:pt x="13" y="678"/>
                  </a:cubicBezTo>
                  <a:cubicBezTo>
                    <a:pt x="11" y="675"/>
                    <a:pt x="11" y="673"/>
                    <a:pt x="8" y="670"/>
                  </a:cubicBezTo>
                  <a:cubicBezTo>
                    <a:pt x="0" y="673"/>
                    <a:pt x="0" y="680"/>
                    <a:pt x="3" y="686"/>
                  </a:cubicBezTo>
                  <a:cubicBezTo>
                    <a:pt x="21" y="680"/>
                    <a:pt x="21" y="699"/>
                    <a:pt x="24" y="709"/>
                  </a:cubicBezTo>
                  <a:cubicBezTo>
                    <a:pt x="19" y="709"/>
                    <a:pt x="16" y="712"/>
                    <a:pt x="11" y="717"/>
                  </a:cubicBezTo>
                  <a:cubicBezTo>
                    <a:pt x="13" y="727"/>
                    <a:pt x="29" y="748"/>
                    <a:pt x="39" y="751"/>
                  </a:cubicBezTo>
                  <a:cubicBezTo>
                    <a:pt x="37" y="753"/>
                    <a:pt x="29" y="758"/>
                    <a:pt x="29" y="761"/>
                  </a:cubicBezTo>
                  <a:cubicBezTo>
                    <a:pt x="29" y="777"/>
                    <a:pt x="39" y="766"/>
                    <a:pt x="45" y="774"/>
                  </a:cubicBezTo>
                  <a:cubicBezTo>
                    <a:pt x="47" y="777"/>
                    <a:pt x="55" y="797"/>
                    <a:pt x="52" y="802"/>
                  </a:cubicBezTo>
                  <a:cubicBezTo>
                    <a:pt x="47" y="805"/>
                    <a:pt x="34" y="808"/>
                    <a:pt x="29" y="815"/>
                  </a:cubicBezTo>
                  <a:cubicBezTo>
                    <a:pt x="24" y="821"/>
                    <a:pt x="21" y="834"/>
                    <a:pt x="21" y="841"/>
                  </a:cubicBezTo>
                  <a:cubicBezTo>
                    <a:pt x="21" y="860"/>
                    <a:pt x="32" y="886"/>
                    <a:pt x="45" y="883"/>
                  </a:cubicBezTo>
                  <a:cubicBezTo>
                    <a:pt x="47" y="896"/>
                    <a:pt x="63" y="886"/>
                    <a:pt x="60" y="906"/>
                  </a:cubicBezTo>
                  <a:cubicBezTo>
                    <a:pt x="57" y="909"/>
                    <a:pt x="45" y="922"/>
                    <a:pt x="42" y="925"/>
                  </a:cubicBezTo>
                  <a:cubicBezTo>
                    <a:pt x="37" y="927"/>
                    <a:pt x="39" y="935"/>
                    <a:pt x="39" y="940"/>
                  </a:cubicBezTo>
                  <a:cubicBezTo>
                    <a:pt x="37" y="953"/>
                    <a:pt x="47" y="945"/>
                    <a:pt x="60" y="956"/>
                  </a:cubicBezTo>
                  <a:cubicBezTo>
                    <a:pt x="63" y="958"/>
                    <a:pt x="63" y="966"/>
                    <a:pt x="57" y="969"/>
                  </a:cubicBezTo>
                  <a:cubicBezTo>
                    <a:pt x="60" y="966"/>
                    <a:pt x="76" y="995"/>
                    <a:pt x="76" y="992"/>
                  </a:cubicBezTo>
                  <a:cubicBezTo>
                    <a:pt x="78" y="997"/>
                    <a:pt x="73" y="1000"/>
                    <a:pt x="81" y="1002"/>
                  </a:cubicBezTo>
                  <a:cubicBezTo>
                    <a:pt x="89" y="1002"/>
                    <a:pt x="94" y="1002"/>
                    <a:pt x="89" y="995"/>
                  </a:cubicBezTo>
                  <a:cubicBezTo>
                    <a:pt x="96" y="995"/>
                    <a:pt x="109" y="997"/>
                    <a:pt x="109" y="1002"/>
                  </a:cubicBezTo>
                  <a:cubicBezTo>
                    <a:pt x="112" y="1021"/>
                    <a:pt x="114" y="1005"/>
                    <a:pt x="120" y="1005"/>
                  </a:cubicBezTo>
                  <a:cubicBezTo>
                    <a:pt x="120" y="1005"/>
                    <a:pt x="135" y="1013"/>
                    <a:pt x="140" y="1013"/>
                  </a:cubicBezTo>
                  <a:cubicBezTo>
                    <a:pt x="143" y="1013"/>
                    <a:pt x="143" y="1010"/>
                    <a:pt x="151" y="1008"/>
                  </a:cubicBezTo>
                  <a:cubicBezTo>
                    <a:pt x="151" y="1008"/>
                    <a:pt x="146" y="1005"/>
                    <a:pt x="153" y="1005"/>
                  </a:cubicBezTo>
                  <a:cubicBezTo>
                    <a:pt x="156" y="1005"/>
                    <a:pt x="158" y="1008"/>
                    <a:pt x="161" y="1008"/>
                  </a:cubicBezTo>
                  <a:cubicBezTo>
                    <a:pt x="156" y="1008"/>
                    <a:pt x="166" y="1021"/>
                    <a:pt x="169" y="1021"/>
                  </a:cubicBezTo>
                  <a:cubicBezTo>
                    <a:pt x="174" y="1023"/>
                    <a:pt x="200" y="1036"/>
                    <a:pt x="202" y="1031"/>
                  </a:cubicBezTo>
                  <a:cubicBezTo>
                    <a:pt x="210" y="1023"/>
                    <a:pt x="234" y="1041"/>
                    <a:pt x="241" y="1044"/>
                  </a:cubicBezTo>
                  <a:cubicBezTo>
                    <a:pt x="231" y="1049"/>
                    <a:pt x="234" y="1065"/>
                    <a:pt x="228" y="1073"/>
                  </a:cubicBezTo>
                  <a:cubicBezTo>
                    <a:pt x="223" y="1078"/>
                    <a:pt x="210" y="1075"/>
                    <a:pt x="208" y="1086"/>
                  </a:cubicBezTo>
                  <a:cubicBezTo>
                    <a:pt x="195" y="1104"/>
                    <a:pt x="195" y="1104"/>
                    <a:pt x="195" y="1104"/>
                  </a:cubicBezTo>
                  <a:cubicBezTo>
                    <a:pt x="182" y="1143"/>
                    <a:pt x="182" y="1143"/>
                    <a:pt x="182" y="1143"/>
                  </a:cubicBezTo>
                  <a:cubicBezTo>
                    <a:pt x="184" y="1150"/>
                    <a:pt x="179" y="1161"/>
                    <a:pt x="171" y="1169"/>
                  </a:cubicBezTo>
                  <a:cubicBezTo>
                    <a:pt x="166" y="1176"/>
                    <a:pt x="166" y="1208"/>
                    <a:pt x="164" y="1213"/>
                  </a:cubicBezTo>
                  <a:cubicBezTo>
                    <a:pt x="156" y="1234"/>
                    <a:pt x="151" y="1262"/>
                    <a:pt x="161" y="1278"/>
                  </a:cubicBezTo>
                  <a:cubicBezTo>
                    <a:pt x="164" y="1278"/>
                    <a:pt x="169" y="1280"/>
                    <a:pt x="171" y="1280"/>
                  </a:cubicBezTo>
                  <a:cubicBezTo>
                    <a:pt x="169" y="1280"/>
                    <a:pt x="166" y="1280"/>
                    <a:pt x="166" y="1283"/>
                  </a:cubicBezTo>
                  <a:cubicBezTo>
                    <a:pt x="174" y="1291"/>
                    <a:pt x="187" y="1275"/>
                    <a:pt x="213" y="1285"/>
                  </a:cubicBezTo>
                  <a:cubicBezTo>
                    <a:pt x="223" y="1291"/>
                    <a:pt x="228" y="1275"/>
                    <a:pt x="241" y="1278"/>
                  </a:cubicBezTo>
                  <a:cubicBezTo>
                    <a:pt x="249" y="1278"/>
                    <a:pt x="252" y="1288"/>
                    <a:pt x="267" y="1283"/>
                  </a:cubicBezTo>
                  <a:cubicBezTo>
                    <a:pt x="267" y="1275"/>
                    <a:pt x="272" y="1273"/>
                    <a:pt x="275" y="1280"/>
                  </a:cubicBezTo>
                  <a:cubicBezTo>
                    <a:pt x="293" y="1267"/>
                    <a:pt x="270" y="1273"/>
                    <a:pt x="267" y="1270"/>
                  </a:cubicBezTo>
                  <a:cubicBezTo>
                    <a:pt x="262" y="1267"/>
                    <a:pt x="257" y="1273"/>
                    <a:pt x="257" y="1265"/>
                  </a:cubicBezTo>
                  <a:cubicBezTo>
                    <a:pt x="254" y="1254"/>
                    <a:pt x="270" y="1249"/>
                    <a:pt x="275" y="1247"/>
                  </a:cubicBezTo>
                  <a:cubicBezTo>
                    <a:pt x="275" y="1247"/>
                    <a:pt x="280" y="1244"/>
                    <a:pt x="283" y="1249"/>
                  </a:cubicBezTo>
                  <a:cubicBezTo>
                    <a:pt x="291" y="1244"/>
                    <a:pt x="293" y="1257"/>
                    <a:pt x="298" y="1267"/>
                  </a:cubicBezTo>
                  <a:cubicBezTo>
                    <a:pt x="301" y="1265"/>
                    <a:pt x="301" y="1257"/>
                    <a:pt x="301" y="1254"/>
                  </a:cubicBezTo>
                  <a:cubicBezTo>
                    <a:pt x="306" y="1262"/>
                    <a:pt x="309" y="1270"/>
                    <a:pt x="314" y="1273"/>
                  </a:cubicBezTo>
                  <a:cubicBezTo>
                    <a:pt x="316" y="1273"/>
                    <a:pt x="327" y="1265"/>
                    <a:pt x="335" y="1267"/>
                  </a:cubicBezTo>
                  <a:cubicBezTo>
                    <a:pt x="342" y="1270"/>
                    <a:pt x="353" y="1273"/>
                    <a:pt x="360" y="1275"/>
                  </a:cubicBezTo>
                  <a:cubicBezTo>
                    <a:pt x="379" y="1280"/>
                    <a:pt x="381" y="1291"/>
                    <a:pt x="402" y="1293"/>
                  </a:cubicBezTo>
                  <a:cubicBezTo>
                    <a:pt x="412" y="1293"/>
                    <a:pt x="407" y="1280"/>
                    <a:pt x="417" y="1285"/>
                  </a:cubicBezTo>
                  <a:cubicBezTo>
                    <a:pt x="420" y="1285"/>
                    <a:pt x="433" y="1296"/>
                    <a:pt x="441" y="1304"/>
                  </a:cubicBezTo>
                  <a:cubicBezTo>
                    <a:pt x="449" y="1311"/>
                    <a:pt x="446" y="1311"/>
                    <a:pt x="451" y="1324"/>
                  </a:cubicBezTo>
                  <a:cubicBezTo>
                    <a:pt x="451" y="1322"/>
                    <a:pt x="459" y="1317"/>
                    <a:pt x="461" y="1319"/>
                  </a:cubicBezTo>
                  <a:cubicBezTo>
                    <a:pt x="469" y="1322"/>
                    <a:pt x="459" y="1335"/>
                    <a:pt x="459" y="1337"/>
                  </a:cubicBezTo>
                  <a:cubicBezTo>
                    <a:pt x="469" y="1335"/>
                    <a:pt x="493" y="1324"/>
                    <a:pt x="495" y="1311"/>
                  </a:cubicBezTo>
                  <a:cubicBezTo>
                    <a:pt x="495" y="1299"/>
                    <a:pt x="485" y="1291"/>
                    <a:pt x="495" y="1286"/>
                  </a:cubicBezTo>
                  <a:cubicBezTo>
                    <a:pt x="493" y="1288"/>
                    <a:pt x="498" y="1303"/>
                    <a:pt x="503" y="1291"/>
                  </a:cubicBezTo>
                  <a:cubicBezTo>
                    <a:pt x="508" y="1285"/>
                    <a:pt x="542" y="1293"/>
                    <a:pt x="539" y="1293"/>
                  </a:cubicBezTo>
                  <a:cubicBezTo>
                    <a:pt x="544" y="1296"/>
                    <a:pt x="542" y="1298"/>
                    <a:pt x="539" y="1304"/>
                  </a:cubicBezTo>
                  <a:cubicBezTo>
                    <a:pt x="544" y="1306"/>
                    <a:pt x="550" y="1311"/>
                    <a:pt x="550" y="1319"/>
                  </a:cubicBezTo>
                  <a:cubicBezTo>
                    <a:pt x="563" y="1319"/>
                    <a:pt x="573" y="1317"/>
                    <a:pt x="581" y="1311"/>
                  </a:cubicBezTo>
                  <a:cubicBezTo>
                    <a:pt x="578" y="1319"/>
                    <a:pt x="578" y="1319"/>
                    <a:pt x="578" y="1319"/>
                  </a:cubicBezTo>
                  <a:cubicBezTo>
                    <a:pt x="588" y="1317"/>
                    <a:pt x="591" y="1306"/>
                    <a:pt x="604" y="1311"/>
                  </a:cubicBezTo>
                  <a:cubicBezTo>
                    <a:pt x="604" y="1309"/>
                    <a:pt x="599" y="1306"/>
                    <a:pt x="599" y="1306"/>
                  </a:cubicBezTo>
                  <a:cubicBezTo>
                    <a:pt x="604" y="1298"/>
                    <a:pt x="619" y="1288"/>
                    <a:pt x="625" y="1285"/>
                  </a:cubicBezTo>
                  <a:cubicBezTo>
                    <a:pt x="635" y="1283"/>
                    <a:pt x="648" y="1283"/>
                    <a:pt x="656" y="1280"/>
                  </a:cubicBezTo>
                  <a:cubicBezTo>
                    <a:pt x="661" y="1280"/>
                    <a:pt x="689" y="1283"/>
                    <a:pt x="692" y="1280"/>
                  </a:cubicBezTo>
                  <a:cubicBezTo>
                    <a:pt x="700" y="1273"/>
                    <a:pt x="679" y="1267"/>
                    <a:pt x="697" y="1254"/>
                  </a:cubicBezTo>
                  <a:cubicBezTo>
                    <a:pt x="697" y="1270"/>
                    <a:pt x="697" y="1270"/>
                    <a:pt x="697" y="1270"/>
                  </a:cubicBezTo>
                  <a:cubicBezTo>
                    <a:pt x="710" y="1265"/>
                    <a:pt x="718" y="1270"/>
                    <a:pt x="731" y="1278"/>
                  </a:cubicBezTo>
                  <a:cubicBezTo>
                    <a:pt x="741" y="1285"/>
                    <a:pt x="744" y="1257"/>
                    <a:pt x="762" y="1267"/>
                  </a:cubicBezTo>
                  <a:cubicBezTo>
                    <a:pt x="759" y="1270"/>
                    <a:pt x="757" y="1285"/>
                    <a:pt x="759" y="1288"/>
                  </a:cubicBezTo>
                  <a:cubicBezTo>
                    <a:pt x="762" y="1293"/>
                    <a:pt x="785" y="1304"/>
                    <a:pt x="790" y="1298"/>
                  </a:cubicBezTo>
                  <a:cubicBezTo>
                    <a:pt x="793" y="1293"/>
                    <a:pt x="796" y="1273"/>
                    <a:pt x="796" y="1270"/>
                  </a:cubicBezTo>
                  <a:cubicBezTo>
                    <a:pt x="790" y="1262"/>
                    <a:pt x="788" y="1257"/>
                    <a:pt x="775" y="1262"/>
                  </a:cubicBezTo>
                  <a:cubicBezTo>
                    <a:pt x="777" y="1244"/>
                    <a:pt x="790" y="1241"/>
                    <a:pt x="780" y="1226"/>
                  </a:cubicBezTo>
                  <a:cubicBezTo>
                    <a:pt x="775" y="1215"/>
                    <a:pt x="767" y="1215"/>
                    <a:pt x="765" y="1208"/>
                  </a:cubicBezTo>
                  <a:cubicBezTo>
                    <a:pt x="762" y="1202"/>
                    <a:pt x="746" y="1195"/>
                    <a:pt x="757" y="1189"/>
                  </a:cubicBezTo>
                  <a:cubicBezTo>
                    <a:pt x="767" y="1187"/>
                    <a:pt x="780" y="1166"/>
                    <a:pt x="785" y="1163"/>
                  </a:cubicBezTo>
                  <a:cubicBezTo>
                    <a:pt x="793" y="1161"/>
                    <a:pt x="801" y="1158"/>
                    <a:pt x="809" y="1158"/>
                  </a:cubicBezTo>
                  <a:cubicBezTo>
                    <a:pt x="827" y="1158"/>
                    <a:pt x="834" y="1125"/>
                    <a:pt x="829" y="1114"/>
                  </a:cubicBezTo>
                  <a:cubicBezTo>
                    <a:pt x="840" y="1109"/>
                    <a:pt x="847" y="1109"/>
                    <a:pt x="863" y="1119"/>
                  </a:cubicBezTo>
                  <a:cubicBezTo>
                    <a:pt x="868" y="1112"/>
                    <a:pt x="873" y="1099"/>
                    <a:pt x="873" y="1086"/>
                  </a:cubicBezTo>
                  <a:cubicBezTo>
                    <a:pt x="871" y="1070"/>
                    <a:pt x="858" y="1060"/>
                    <a:pt x="850" y="1047"/>
                  </a:cubicBezTo>
                  <a:cubicBezTo>
                    <a:pt x="842" y="1034"/>
                    <a:pt x="827" y="1052"/>
                    <a:pt x="824" y="1031"/>
                  </a:cubicBezTo>
                  <a:cubicBezTo>
                    <a:pt x="824" y="1021"/>
                    <a:pt x="809" y="1018"/>
                    <a:pt x="801" y="1018"/>
                  </a:cubicBezTo>
                  <a:cubicBezTo>
                    <a:pt x="798" y="1018"/>
                    <a:pt x="775" y="984"/>
                    <a:pt x="757" y="982"/>
                  </a:cubicBezTo>
                  <a:cubicBezTo>
                    <a:pt x="746" y="979"/>
                    <a:pt x="733" y="956"/>
                    <a:pt x="731" y="948"/>
                  </a:cubicBezTo>
                  <a:cubicBezTo>
                    <a:pt x="726" y="940"/>
                    <a:pt x="726" y="930"/>
                    <a:pt x="720" y="922"/>
                  </a:cubicBezTo>
                  <a:cubicBezTo>
                    <a:pt x="718" y="919"/>
                    <a:pt x="708" y="919"/>
                    <a:pt x="708" y="909"/>
                  </a:cubicBezTo>
                  <a:cubicBezTo>
                    <a:pt x="715" y="899"/>
                    <a:pt x="715" y="899"/>
                    <a:pt x="715" y="899"/>
                  </a:cubicBezTo>
                  <a:cubicBezTo>
                    <a:pt x="718" y="899"/>
                    <a:pt x="720" y="886"/>
                    <a:pt x="720" y="880"/>
                  </a:cubicBezTo>
                  <a:cubicBezTo>
                    <a:pt x="718" y="880"/>
                    <a:pt x="715" y="878"/>
                    <a:pt x="713" y="878"/>
                  </a:cubicBezTo>
                  <a:cubicBezTo>
                    <a:pt x="718" y="867"/>
                    <a:pt x="695" y="862"/>
                    <a:pt x="689" y="854"/>
                  </a:cubicBezTo>
                  <a:cubicBezTo>
                    <a:pt x="682" y="844"/>
                    <a:pt x="671" y="828"/>
                    <a:pt x="671" y="815"/>
                  </a:cubicBezTo>
                  <a:cubicBezTo>
                    <a:pt x="676" y="815"/>
                    <a:pt x="676" y="815"/>
                    <a:pt x="676" y="815"/>
                  </a:cubicBezTo>
                  <a:cubicBezTo>
                    <a:pt x="679" y="821"/>
                    <a:pt x="695" y="841"/>
                    <a:pt x="697" y="841"/>
                  </a:cubicBezTo>
                  <a:cubicBezTo>
                    <a:pt x="700" y="839"/>
                    <a:pt x="708" y="815"/>
                    <a:pt x="713" y="808"/>
                  </a:cubicBezTo>
                  <a:cubicBezTo>
                    <a:pt x="718" y="805"/>
                    <a:pt x="720" y="792"/>
                    <a:pt x="736" y="800"/>
                  </a:cubicBezTo>
                  <a:cubicBezTo>
                    <a:pt x="736" y="800"/>
                    <a:pt x="746" y="795"/>
                    <a:pt x="749" y="795"/>
                  </a:cubicBezTo>
                  <a:cubicBezTo>
                    <a:pt x="757" y="790"/>
                    <a:pt x="775" y="805"/>
                    <a:pt x="777" y="782"/>
                  </a:cubicBezTo>
                  <a:cubicBezTo>
                    <a:pt x="783" y="784"/>
                    <a:pt x="788" y="782"/>
                    <a:pt x="793" y="777"/>
                  </a:cubicBezTo>
                  <a:cubicBezTo>
                    <a:pt x="801" y="764"/>
                    <a:pt x="809" y="758"/>
                    <a:pt x="809" y="758"/>
                  </a:cubicBezTo>
                  <a:cubicBezTo>
                    <a:pt x="821" y="771"/>
                    <a:pt x="827" y="745"/>
                    <a:pt x="837" y="740"/>
                  </a:cubicBezTo>
                  <a:cubicBezTo>
                    <a:pt x="842" y="738"/>
                    <a:pt x="863" y="727"/>
                    <a:pt x="871" y="727"/>
                  </a:cubicBezTo>
                  <a:cubicBezTo>
                    <a:pt x="878" y="727"/>
                    <a:pt x="889" y="717"/>
                    <a:pt x="902" y="712"/>
                  </a:cubicBezTo>
                  <a:cubicBezTo>
                    <a:pt x="910" y="706"/>
                    <a:pt x="917" y="712"/>
                    <a:pt x="917" y="701"/>
                  </a:cubicBezTo>
                  <a:cubicBezTo>
                    <a:pt x="917" y="699"/>
                    <a:pt x="904" y="693"/>
                    <a:pt x="902" y="693"/>
                  </a:cubicBezTo>
                  <a:cubicBezTo>
                    <a:pt x="902" y="691"/>
                    <a:pt x="904" y="683"/>
                    <a:pt x="907" y="680"/>
                  </a:cubicBezTo>
                  <a:cubicBezTo>
                    <a:pt x="915" y="686"/>
                    <a:pt x="948" y="683"/>
                    <a:pt x="933" y="704"/>
                  </a:cubicBezTo>
                  <a:cubicBezTo>
                    <a:pt x="935" y="704"/>
                    <a:pt x="943" y="704"/>
                    <a:pt x="946" y="701"/>
                  </a:cubicBezTo>
                  <a:cubicBezTo>
                    <a:pt x="933" y="717"/>
                    <a:pt x="948" y="712"/>
                    <a:pt x="956" y="717"/>
                  </a:cubicBezTo>
                  <a:cubicBezTo>
                    <a:pt x="964" y="722"/>
                    <a:pt x="964" y="706"/>
                    <a:pt x="967" y="704"/>
                  </a:cubicBezTo>
                  <a:cubicBezTo>
                    <a:pt x="974" y="699"/>
                    <a:pt x="979" y="670"/>
                    <a:pt x="979" y="660"/>
                  </a:cubicBezTo>
                  <a:cubicBezTo>
                    <a:pt x="987" y="642"/>
                    <a:pt x="972" y="634"/>
                    <a:pt x="972" y="618"/>
                  </a:cubicBezTo>
                  <a:close/>
                  <a:moveTo>
                    <a:pt x="322" y="174"/>
                  </a:moveTo>
                  <a:cubicBezTo>
                    <a:pt x="322" y="169"/>
                    <a:pt x="322" y="169"/>
                    <a:pt x="322" y="169"/>
                  </a:cubicBezTo>
                  <a:cubicBezTo>
                    <a:pt x="322" y="169"/>
                    <a:pt x="319" y="166"/>
                    <a:pt x="319" y="171"/>
                  </a:cubicBezTo>
                  <a:cubicBezTo>
                    <a:pt x="319" y="177"/>
                    <a:pt x="322" y="174"/>
                    <a:pt x="322" y="174"/>
                  </a:cubicBezTo>
                  <a:close/>
                  <a:moveTo>
                    <a:pt x="138" y="234"/>
                  </a:moveTo>
                  <a:cubicBezTo>
                    <a:pt x="135" y="231"/>
                    <a:pt x="130" y="234"/>
                    <a:pt x="135" y="239"/>
                  </a:cubicBezTo>
                  <a:cubicBezTo>
                    <a:pt x="138" y="242"/>
                    <a:pt x="138" y="234"/>
                    <a:pt x="138" y="234"/>
                  </a:cubicBezTo>
                  <a:close/>
                  <a:moveTo>
                    <a:pt x="329" y="86"/>
                  </a:moveTo>
                  <a:cubicBezTo>
                    <a:pt x="329" y="88"/>
                    <a:pt x="324" y="86"/>
                    <a:pt x="329" y="88"/>
                  </a:cubicBezTo>
                  <a:cubicBezTo>
                    <a:pt x="335" y="88"/>
                    <a:pt x="335" y="88"/>
                    <a:pt x="329" y="86"/>
                  </a:cubicBezTo>
                  <a:close/>
                  <a:moveTo>
                    <a:pt x="247" y="218"/>
                  </a:moveTo>
                  <a:cubicBezTo>
                    <a:pt x="252" y="213"/>
                    <a:pt x="228" y="216"/>
                    <a:pt x="239" y="216"/>
                  </a:cubicBezTo>
                  <a:cubicBezTo>
                    <a:pt x="241" y="218"/>
                    <a:pt x="244" y="218"/>
                    <a:pt x="247" y="218"/>
                  </a:cubicBezTo>
                  <a:close/>
                  <a:moveTo>
                    <a:pt x="244" y="148"/>
                  </a:moveTo>
                  <a:cubicBezTo>
                    <a:pt x="247" y="148"/>
                    <a:pt x="247" y="145"/>
                    <a:pt x="244" y="145"/>
                  </a:cubicBezTo>
                  <a:cubicBezTo>
                    <a:pt x="244" y="145"/>
                    <a:pt x="241" y="148"/>
                    <a:pt x="244" y="148"/>
                  </a:cubicBezTo>
                  <a:close/>
                  <a:moveTo>
                    <a:pt x="288" y="78"/>
                  </a:moveTo>
                  <a:cubicBezTo>
                    <a:pt x="288" y="75"/>
                    <a:pt x="283" y="57"/>
                    <a:pt x="285" y="57"/>
                  </a:cubicBezTo>
                  <a:cubicBezTo>
                    <a:pt x="283" y="57"/>
                    <a:pt x="280" y="65"/>
                    <a:pt x="278" y="68"/>
                  </a:cubicBezTo>
                  <a:cubicBezTo>
                    <a:pt x="278" y="68"/>
                    <a:pt x="285" y="83"/>
                    <a:pt x="288" y="78"/>
                  </a:cubicBezTo>
                  <a:close/>
                  <a:moveTo>
                    <a:pt x="288" y="213"/>
                  </a:moveTo>
                  <a:cubicBezTo>
                    <a:pt x="291" y="210"/>
                    <a:pt x="288" y="208"/>
                    <a:pt x="288" y="208"/>
                  </a:cubicBezTo>
                  <a:cubicBezTo>
                    <a:pt x="283" y="208"/>
                    <a:pt x="283" y="213"/>
                    <a:pt x="288" y="213"/>
                  </a:cubicBezTo>
                  <a:close/>
                  <a:moveTo>
                    <a:pt x="280" y="55"/>
                  </a:moveTo>
                  <a:cubicBezTo>
                    <a:pt x="280" y="52"/>
                    <a:pt x="280" y="52"/>
                    <a:pt x="280" y="52"/>
                  </a:cubicBezTo>
                  <a:cubicBezTo>
                    <a:pt x="280" y="49"/>
                    <a:pt x="280" y="49"/>
                    <a:pt x="280" y="49"/>
                  </a:cubicBezTo>
                  <a:cubicBezTo>
                    <a:pt x="280" y="42"/>
                    <a:pt x="280" y="42"/>
                    <a:pt x="280" y="42"/>
                  </a:cubicBezTo>
                  <a:cubicBezTo>
                    <a:pt x="280" y="42"/>
                    <a:pt x="280" y="36"/>
                    <a:pt x="283" y="36"/>
                  </a:cubicBezTo>
                  <a:cubicBezTo>
                    <a:pt x="283" y="31"/>
                    <a:pt x="283" y="31"/>
                    <a:pt x="283" y="31"/>
                  </a:cubicBezTo>
                  <a:cubicBezTo>
                    <a:pt x="285" y="31"/>
                    <a:pt x="285" y="29"/>
                    <a:pt x="285" y="29"/>
                  </a:cubicBezTo>
                  <a:cubicBezTo>
                    <a:pt x="285" y="31"/>
                    <a:pt x="285" y="36"/>
                    <a:pt x="288" y="36"/>
                  </a:cubicBezTo>
                  <a:cubicBezTo>
                    <a:pt x="291" y="36"/>
                    <a:pt x="296" y="36"/>
                    <a:pt x="298" y="31"/>
                  </a:cubicBezTo>
                  <a:cubicBezTo>
                    <a:pt x="298" y="29"/>
                    <a:pt x="293" y="29"/>
                    <a:pt x="291" y="26"/>
                  </a:cubicBezTo>
                  <a:cubicBezTo>
                    <a:pt x="288" y="26"/>
                    <a:pt x="288" y="21"/>
                    <a:pt x="288" y="21"/>
                  </a:cubicBezTo>
                  <a:cubicBezTo>
                    <a:pt x="288" y="16"/>
                    <a:pt x="288" y="16"/>
                    <a:pt x="288" y="16"/>
                  </a:cubicBezTo>
                  <a:cubicBezTo>
                    <a:pt x="288" y="16"/>
                    <a:pt x="288" y="13"/>
                    <a:pt x="291" y="10"/>
                  </a:cubicBezTo>
                  <a:cubicBezTo>
                    <a:pt x="291" y="10"/>
                    <a:pt x="293" y="8"/>
                    <a:pt x="296" y="8"/>
                  </a:cubicBezTo>
                  <a:cubicBezTo>
                    <a:pt x="296" y="5"/>
                    <a:pt x="293" y="3"/>
                    <a:pt x="293" y="3"/>
                  </a:cubicBezTo>
                  <a:cubicBezTo>
                    <a:pt x="298" y="3"/>
                    <a:pt x="298" y="3"/>
                    <a:pt x="298" y="3"/>
                  </a:cubicBezTo>
                  <a:cubicBezTo>
                    <a:pt x="298" y="3"/>
                    <a:pt x="298" y="0"/>
                    <a:pt x="296" y="0"/>
                  </a:cubicBezTo>
                  <a:cubicBezTo>
                    <a:pt x="291" y="0"/>
                    <a:pt x="291" y="3"/>
                    <a:pt x="291" y="3"/>
                  </a:cubicBezTo>
                  <a:cubicBezTo>
                    <a:pt x="288" y="5"/>
                    <a:pt x="285" y="13"/>
                    <a:pt x="283" y="18"/>
                  </a:cubicBezTo>
                  <a:cubicBezTo>
                    <a:pt x="280" y="23"/>
                    <a:pt x="278" y="36"/>
                    <a:pt x="278" y="36"/>
                  </a:cubicBezTo>
                  <a:cubicBezTo>
                    <a:pt x="278" y="44"/>
                    <a:pt x="278" y="44"/>
                    <a:pt x="278" y="44"/>
                  </a:cubicBezTo>
                  <a:cubicBezTo>
                    <a:pt x="278" y="52"/>
                    <a:pt x="278" y="52"/>
                    <a:pt x="278" y="52"/>
                  </a:cubicBezTo>
                  <a:cubicBezTo>
                    <a:pt x="278" y="55"/>
                    <a:pt x="280" y="55"/>
                    <a:pt x="280" y="55"/>
                  </a:cubicBezTo>
                  <a:close/>
                  <a:moveTo>
                    <a:pt x="265" y="229"/>
                  </a:moveTo>
                  <a:cubicBezTo>
                    <a:pt x="267" y="229"/>
                    <a:pt x="275" y="223"/>
                    <a:pt x="267" y="223"/>
                  </a:cubicBezTo>
                  <a:cubicBezTo>
                    <a:pt x="267" y="223"/>
                    <a:pt x="257" y="229"/>
                    <a:pt x="265" y="229"/>
                  </a:cubicBezTo>
                  <a:close/>
                  <a:moveTo>
                    <a:pt x="252" y="223"/>
                  </a:moveTo>
                  <a:cubicBezTo>
                    <a:pt x="254" y="223"/>
                    <a:pt x="254" y="221"/>
                    <a:pt x="252" y="221"/>
                  </a:cubicBezTo>
                  <a:cubicBezTo>
                    <a:pt x="252" y="221"/>
                    <a:pt x="249" y="223"/>
                    <a:pt x="252" y="223"/>
                  </a:cubicBezTo>
                  <a:close/>
                  <a:moveTo>
                    <a:pt x="241" y="143"/>
                  </a:moveTo>
                  <a:cubicBezTo>
                    <a:pt x="239" y="145"/>
                    <a:pt x="239" y="148"/>
                    <a:pt x="241" y="151"/>
                  </a:cubicBezTo>
                  <a:lnTo>
                    <a:pt x="241" y="143"/>
                  </a:lnTo>
                  <a:close/>
                </a:path>
              </a:pathLst>
            </a:custGeom>
            <a:solidFill>
              <a:schemeClr val="accent6">
                <a:alpha val="15000"/>
              </a:schemeClr>
            </a:solidFill>
            <a:ln w="3175" cap="flat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dirty="0">
                <a:ln w="3175">
                  <a:solidFill>
                    <a:schemeClr val="tx1"/>
                  </a:solidFill>
                </a:ln>
              </a:endParaRPr>
            </a:p>
          </p:txBody>
        </p:sp>
      </p:grpSp>
      <p:sp>
        <p:nvSpPr>
          <p:cNvPr id="14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de-DE" smtClean="0"/>
              <a:pPr/>
              <a:t>8</a:t>
            </a:fld>
            <a:endParaRPr lang="de-DE" dirty="0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4348E8EE-5DDC-4A08-B1A8-3009A7987F3E}"/>
              </a:ext>
            </a:extLst>
          </p:cNvPr>
          <p:cNvGrpSpPr/>
          <p:nvPr/>
        </p:nvGrpSpPr>
        <p:grpSpPr>
          <a:xfrm>
            <a:off x="4545380" y="1448961"/>
            <a:ext cx="4399875" cy="4780740"/>
            <a:chOff x="4545380" y="1448961"/>
            <a:chExt cx="4399875" cy="4780740"/>
          </a:xfrm>
        </p:grpSpPr>
        <p:grpSp>
          <p:nvGrpSpPr>
            <p:cNvPr id="136" name="Gruppieren 135">
              <a:extLst>
                <a:ext uri="{FF2B5EF4-FFF2-40B4-BE49-F238E27FC236}">
                  <a16:creationId xmlns:a16="http://schemas.microsoft.com/office/drawing/2014/main" id="{F0ECD3D0-43A7-4761-9991-E3DC9112E0CC}"/>
                </a:ext>
              </a:extLst>
            </p:cNvPr>
            <p:cNvGrpSpPr/>
            <p:nvPr/>
          </p:nvGrpSpPr>
          <p:grpSpPr bwMode="gray">
            <a:xfrm>
              <a:off x="8371124" y="3804284"/>
              <a:ext cx="574131" cy="138499"/>
              <a:chOff x="14569213" y="-2108198"/>
              <a:chExt cx="541163" cy="128790"/>
            </a:xfrm>
          </p:grpSpPr>
          <p:sp>
            <p:nvSpPr>
              <p:cNvPr id="239" name="Text Box 436">
                <a:extLst>
                  <a:ext uri="{FF2B5EF4-FFF2-40B4-BE49-F238E27FC236}">
                    <a16:creationId xmlns:a16="http://schemas.microsoft.com/office/drawing/2014/main" id="{10FAA915-776D-4BC6-AF64-544C7EA1A31F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4675221" y="-2108198"/>
                <a:ext cx="435155" cy="1287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>
                <a:defPPr>
                  <a:defRPr lang="de-DE"/>
                </a:defPPr>
                <a:lvl1pPr algn="r">
                  <a:spcBef>
                    <a:spcPct val="0"/>
                  </a:spcBef>
                  <a:defRPr sz="900">
                    <a:solidFill>
                      <a:srgbClr val="646464"/>
                    </a:solidFill>
                  </a:defRPr>
                </a:lvl1pPr>
              </a:lstStyle>
              <a:p>
                <a:pPr algn="l"/>
                <a:r>
                  <a:rPr lang="de-DE" b="1" dirty="0">
                    <a:solidFill>
                      <a:schemeClr val="bg1">
                        <a:lumMod val="75000"/>
                      </a:schemeClr>
                    </a:solidFill>
                    <a:latin typeface="+mj-lt"/>
                  </a:rPr>
                  <a:t>Dresden</a:t>
                </a:r>
              </a:p>
            </p:txBody>
          </p:sp>
          <p:sp>
            <p:nvSpPr>
              <p:cNvPr id="240" name="Oval 437">
                <a:extLst>
                  <a:ext uri="{FF2B5EF4-FFF2-40B4-BE49-F238E27FC236}">
                    <a16:creationId xmlns:a16="http://schemas.microsoft.com/office/drawing/2014/main" id="{35960D0F-9E31-4ABD-B10D-5896112AC33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4569213" y="-2082936"/>
                <a:ext cx="67102" cy="671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2700">
                <a:noFill/>
                <a:round/>
                <a:headEnd/>
                <a:tailEnd/>
              </a:ln>
              <a:effectLst>
                <a:glow rad="50800">
                  <a:schemeClr val="bg1">
                    <a:alpha val="17000"/>
                  </a:schemeClr>
                </a:glow>
              </a:effectLst>
            </p:spPr>
            <p:txBody>
              <a:bodyPr rtlCol="0" anchor="ctr"/>
              <a:lstStyle/>
              <a:p>
                <a:pPr algn="ctr"/>
                <a:endParaRPr lang="de-DE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139" name="Gruppieren 138">
              <a:extLst>
                <a:ext uri="{FF2B5EF4-FFF2-40B4-BE49-F238E27FC236}">
                  <a16:creationId xmlns:a16="http://schemas.microsoft.com/office/drawing/2014/main" id="{8A87C50A-6B3A-4111-9255-A095A1E7A1BF}"/>
                </a:ext>
              </a:extLst>
            </p:cNvPr>
            <p:cNvGrpSpPr/>
            <p:nvPr/>
          </p:nvGrpSpPr>
          <p:grpSpPr bwMode="gray">
            <a:xfrm>
              <a:off x="6696103" y="2148728"/>
              <a:ext cx="619015" cy="138499"/>
              <a:chOff x="14569213" y="-2108198"/>
              <a:chExt cx="583469" cy="128791"/>
            </a:xfrm>
          </p:grpSpPr>
          <p:sp>
            <p:nvSpPr>
              <p:cNvPr id="233" name="Text Box 436">
                <a:extLst>
                  <a:ext uri="{FF2B5EF4-FFF2-40B4-BE49-F238E27FC236}">
                    <a16:creationId xmlns:a16="http://schemas.microsoft.com/office/drawing/2014/main" id="{880A63E0-7A4E-4B78-BE74-178A88D843C8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4675221" y="-2108198"/>
                <a:ext cx="477461" cy="12879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>
                <a:defPPr>
                  <a:defRPr lang="de-DE"/>
                </a:defPPr>
                <a:lvl1pPr algn="r">
                  <a:spcBef>
                    <a:spcPct val="0"/>
                  </a:spcBef>
                  <a:defRPr sz="900">
                    <a:solidFill>
                      <a:srgbClr val="646464"/>
                    </a:solidFill>
                  </a:defRPr>
                </a:lvl1pPr>
              </a:lstStyle>
              <a:p>
                <a:pPr algn="l"/>
                <a:r>
                  <a:rPr lang="de-DE" b="1" dirty="0">
                    <a:solidFill>
                      <a:schemeClr val="bg1">
                        <a:lumMod val="75000"/>
                      </a:schemeClr>
                    </a:solidFill>
                    <a:latin typeface="+mj-lt"/>
                  </a:rPr>
                  <a:t>Hamburg</a:t>
                </a:r>
              </a:p>
            </p:txBody>
          </p:sp>
          <p:sp>
            <p:nvSpPr>
              <p:cNvPr id="234" name="Oval 437">
                <a:extLst>
                  <a:ext uri="{FF2B5EF4-FFF2-40B4-BE49-F238E27FC236}">
                    <a16:creationId xmlns:a16="http://schemas.microsoft.com/office/drawing/2014/main" id="{5E4F2211-0BFE-465E-A07C-FFFD16E2499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4569213" y="-2078900"/>
                <a:ext cx="67102" cy="671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2700">
                <a:noFill/>
                <a:round/>
                <a:headEnd/>
                <a:tailEnd/>
              </a:ln>
              <a:effectLst>
                <a:glow rad="50800">
                  <a:schemeClr val="bg1">
                    <a:alpha val="17000"/>
                  </a:schemeClr>
                </a:glow>
              </a:effectLst>
            </p:spPr>
            <p:txBody>
              <a:bodyPr rtlCol="0" anchor="ctr"/>
              <a:lstStyle/>
              <a:p>
                <a:pPr algn="ctr"/>
                <a:endParaRPr lang="de-DE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140" name="Gruppieren 139">
              <a:extLst>
                <a:ext uri="{FF2B5EF4-FFF2-40B4-BE49-F238E27FC236}">
                  <a16:creationId xmlns:a16="http://schemas.microsoft.com/office/drawing/2014/main" id="{941955EC-6781-47FA-BC1D-763011B117D6}"/>
                </a:ext>
              </a:extLst>
            </p:cNvPr>
            <p:cNvGrpSpPr/>
            <p:nvPr/>
          </p:nvGrpSpPr>
          <p:grpSpPr bwMode="gray">
            <a:xfrm>
              <a:off x="6190363" y="2465093"/>
              <a:ext cx="542071" cy="138499"/>
              <a:chOff x="14569213" y="-2108198"/>
              <a:chExt cx="510944" cy="128790"/>
            </a:xfrm>
          </p:grpSpPr>
          <p:sp>
            <p:nvSpPr>
              <p:cNvPr id="231" name="Text Box 436">
                <a:extLst>
                  <a:ext uri="{FF2B5EF4-FFF2-40B4-BE49-F238E27FC236}">
                    <a16:creationId xmlns:a16="http://schemas.microsoft.com/office/drawing/2014/main" id="{3982D617-F120-4774-9971-DCEBA9664BDB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4675221" y="-2108198"/>
                <a:ext cx="404936" cy="1287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>
                <a:defPPr>
                  <a:defRPr lang="de-DE"/>
                </a:defPPr>
                <a:lvl1pPr algn="r">
                  <a:spcBef>
                    <a:spcPct val="0"/>
                  </a:spcBef>
                  <a:defRPr sz="900">
                    <a:solidFill>
                      <a:srgbClr val="646464"/>
                    </a:solidFill>
                  </a:defRPr>
                </a:lvl1pPr>
              </a:lstStyle>
              <a:p>
                <a:pPr algn="l"/>
                <a:r>
                  <a:rPr lang="de-DE" b="1" dirty="0">
                    <a:solidFill>
                      <a:schemeClr val="bg1">
                        <a:lumMod val="75000"/>
                      </a:schemeClr>
                    </a:solidFill>
                    <a:latin typeface="+mj-lt"/>
                  </a:rPr>
                  <a:t>Bremen</a:t>
                </a:r>
              </a:p>
            </p:txBody>
          </p:sp>
          <p:sp>
            <p:nvSpPr>
              <p:cNvPr id="232" name="Oval 437">
                <a:extLst>
                  <a:ext uri="{FF2B5EF4-FFF2-40B4-BE49-F238E27FC236}">
                    <a16:creationId xmlns:a16="http://schemas.microsoft.com/office/drawing/2014/main" id="{40D4F978-D9E6-4DA7-BEB5-674103279AB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4569213" y="-2078900"/>
                <a:ext cx="67102" cy="671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2700">
                <a:noFill/>
                <a:round/>
                <a:headEnd/>
                <a:tailEnd/>
              </a:ln>
              <a:effectLst>
                <a:glow rad="50800">
                  <a:schemeClr val="bg1">
                    <a:alpha val="17000"/>
                  </a:schemeClr>
                </a:glow>
              </a:effectLst>
            </p:spPr>
            <p:txBody>
              <a:bodyPr rtlCol="0" anchor="ctr"/>
              <a:lstStyle/>
              <a:p>
                <a:pPr algn="ctr"/>
                <a:endParaRPr lang="de-DE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141" name="Gruppieren 140">
              <a:extLst>
                <a:ext uri="{FF2B5EF4-FFF2-40B4-BE49-F238E27FC236}">
                  <a16:creationId xmlns:a16="http://schemas.microsoft.com/office/drawing/2014/main" id="{E31A6FA2-97E2-420A-823F-F77D9E1A3035}"/>
                </a:ext>
              </a:extLst>
            </p:cNvPr>
            <p:cNvGrpSpPr/>
            <p:nvPr/>
          </p:nvGrpSpPr>
          <p:grpSpPr bwMode="gray">
            <a:xfrm>
              <a:off x="4588805" y="3472002"/>
              <a:ext cx="746124" cy="138499"/>
              <a:chOff x="13933036" y="-2125913"/>
              <a:chExt cx="703279" cy="128790"/>
            </a:xfrm>
          </p:grpSpPr>
          <p:sp>
            <p:nvSpPr>
              <p:cNvPr id="229" name="Text Box 436">
                <a:extLst>
                  <a:ext uri="{FF2B5EF4-FFF2-40B4-BE49-F238E27FC236}">
                    <a16:creationId xmlns:a16="http://schemas.microsoft.com/office/drawing/2014/main" id="{88ADA043-9CDC-426A-821A-5C7437EADB62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3933036" y="-2125913"/>
                <a:ext cx="568118" cy="1287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>
                <a:defPPr>
                  <a:defRPr lang="de-DE"/>
                </a:defPPr>
                <a:lvl1pPr algn="r">
                  <a:spcBef>
                    <a:spcPct val="0"/>
                  </a:spcBef>
                  <a:defRPr sz="900">
                    <a:solidFill>
                      <a:srgbClr val="646464"/>
                    </a:solidFill>
                  </a:defRPr>
                </a:lvl1pPr>
              </a:lstStyle>
              <a:p>
                <a:pPr algn="l"/>
                <a:r>
                  <a:rPr lang="de-DE" b="1" dirty="0">
                    <a:solidFill>
                      <a:schemeClr val="bg1">
                        <a:lumMod val="75000"/>
                      </a:schemeClr>
                    </a:solidFill>
                    <a:latin typeface="+mj-lt"/>
                  </a:rPr>
                  <a:t>Düsseldorf</a:t>
                </a:r>
              </a:p>
            </p:txBody>
          </p:sp>
          <p:sp>
            <p:nvSpPr>
              <p:cNvPr id="230" name="Oval 437">
                <a:extLst>
                  <a:ext uri="{FF2B5EF4-FFF2-40B4-BE49-F238E27FC236}">
                    <a16:creationId xmlns:a16="http://schemas.microsoft.com/office/drawing/2014/main" id="{54EE193A-347A-4EE8-86B3-37FF9BAB1CC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4569213" y="-2082936"/>
                <a:ext cx="67102" cy="671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2700">
                <a:noFill/>
                <a:round/>
                <a:headEnd/>
                <a:tailEnd/>
              </a:ln>
              <a:effectLst>
                <a:glow rad="50800">
                  <a:schemeClr val="bg1">
                    <a:alpha val="17000"/>
                  </a:schemeClr>
                </a:glow>
              </a:effectLst>
            </p:spPr>
            <p:txBody>
              <a:bodyPr rtlCol="0" anchor="ctr"/>
              <a:lstStyle/>
              <a:p>
                <a:pPr algn="ctr"/>
                <a:endParaRPr lang="de-DE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144" name="Gruppieren 143">
              <a:extLst>
                <a:ext uri="{FF2B5EF4-FFF2-40B4-BE49-F238E27FC236}">
                  <a16:creationId xmlns:a16="http://schemas.microsoft.com/office/drawing/2014/main" id="{A17E804B-98CB-4A7D-935C-AA36F2BD8F3A}"/>
                </a:ext>
              </a:extLst>
            </p:cNvPr>
            <p:cNvGrpSpPr/>
            <p:nvPr/>
          </p:nvGrpSpPr>
          <p:grpSpPr bwMode="gray">
            <a:xfrm>
              <a:off x="6512513" y="5225383"/>
              <a:ext cx="593366" cy="138499"/>
              <a:chOff x="14569214" y="-2108198"/>
              <a:chExt cx="559293" cy="128791"/>
            </a:xfrm>
          </p:grpSpPr>
          <p:sp>
            <p:nvSpPr>
              <p:cNvPr id="223" name="Text Box 436">
                <a:extLst>
                  <a:ext uri="{FF2B5EF4-FFF2-40B4-BE49-F238E27FC236}">
                    <a16:creationId xmlns:a16="http://schemas.microsoft.com/office/drawing/2014/main" id="{709825F4-2F34-4D41-B3D1-6C22A0033341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4675221" y="-2108198"/>
                <a:ext cx="453286" cy="12879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>
                <a:defPPr>
                  <a:defRPr lang="de-DE"/>
                </a:defPPr>
                <a:lvl1pPr algn="r">
                  <a:spcBef>
                    <a:spcPct val="0"/>
                  </a:spcBef>
                  <a:defRPr sz="900">
                    <a:solidFill>
                      <a:srgbClr val="646464"/>
                    </a:solidFill>
                  </a:defRPr>
                </a:lvl1pPr>
              </a:lstStyle>
              <a:p>
                <a:pPr algn="l"/>
                <a:r>
                  <a:rPr lang="de-DE" b="1" dirty="0">
                    <a:solidFill>
                      <a:schemeClr val="bg1">
                        <a:lumMod val="75000"/>
                      </a:schemeClr>
                    </a:solidFill>
                    <a:latin typeface="+mj-lt"/>
                  </a:rPr>
                  <a:t>Stuttgart</a:t>
                </a:r>
              </a:p>
            </p:txBody>
          </p:sp>
          <p:sp>
            <p:nvSpPr>
              <p:cNvPr id="224" name="Oval 437">
                <a:extLst>
                  <a:ext uri="{FF2B5EF4-FFF2-40B4-BE49-F238E27FC236}">
                    <a16:creationId xmlns:a16="http://schemas.microsoft.com/office/drawing/2014/main" id="{46D5BF13-BD0E-45B6-A4EE-14194306756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4569214" y="-2082936"/>
                <a:ext cx="67102" cy="671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2700">
                <a:noFill/>
                <a:round/>
                <a:headEnd/>
                <a:tailEnd/>
              </a:ln>
              <a:effectLst>
                <a:glow rad="50800">
                  <a:schemeClr val="bg1">
                    <a:alpha val="17000"/>
                  </a:schemeClr>
                </a:glow>
              </a:effectLst>
            </p:spPr>
            <p:txBody>
              <a:bodyPr rtlCol="0" anchor="ctr"/>
              <a:lstStyle/>
              <a:p>
                <a:pPr algn="ctr"/>
                <a:endParaRPr lang="de-DE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145" name="Gruppieren 144">
              <a:extLst>
                <a:ext uri="{FF2B5EF4-FFF2-40B4-BE49-F238E27FC236}">
                  <a16:creationId xmlns:a16="http://schemas.microsoft.com/office/drawing/2014/main" id="{84075CAE-0D4E-4DFA-BEB9-6EF56F96017E}"/>
                </a:ext>
              </a:extLst>
            </p:cNvPr>
            <p:cNvGrpSpPr/>
            <p:nvPr/>
          </p:nvGrpSpPr>
          <p:grpSpPr bwMode="gray">
            <a:xfrm>
              <a:off x="7462691" y="3157925"/>
              <a:ext cx="737637" cy="276999"/>
              <a:chOff x="14569213" y="-2108198"/>
              <a:chExt cx="695280" cy="257581"/>
            </a:xfrm>
          </p:grpSpPr>
          <p:sp>
            <p:nvSpPr>
              <p:cNvPr id="221" name="Text Box 436">
                <a:extLst>
                  <a:ext uri="{FF2B5EF4-FFF2-40B4-BE49-F238E27FC236}">
                    <a16:creationId xmlns:a16="http://schemas.microsoft.com/office/drawing/2014/main" id="{8B70EA71-5B27-42C1-A302-B0ECD048ECA8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4675221" y="-2108198"/>
                <a:ext cx="589272" cy="25758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>
                <a:defPPr>
                  <a:defRPr lang="de-DE"/>
                </a:defPPr>
                <a:lvl1pPr algn="r">
                  <a:spcBef>
                    <a:spcPct val="0"/>
                  </a:spcBef>
                  <a:defRPr sz="900">
                    <a:solidFill>
                      <a:srgbClr val="646464"/>
                    </a:solidFill>
                  </a:defRPr>
                </a:lvl1pPr>
              </a:lstStyle>
              <a:p>
                <a:pPr algn="l"/>
                <a:r>
                  <a:rPr lang="de-DE" b="1" dirty="0">
                    <a:solidFill>
                      <a:schemeClr val="accent6"/>
                    </a:solidFill>
                    <a:latin typeface="+mj-lt"/>
                  </a:rPr>
                  <a:t>Magdeburg</a:t>
                </a:r>
                <a:br>
                  <a:rPr lang="de-DE" b="1" dirty="0">
                    <a:solidFill>
                      <a:schemeClr val="accent6"/>
                    </a:solidFill>
                    <a:latin typeface="+mj-lt"/>
                  </a:rPr>
                </a:br>
                <a:r>
                  <a:rPr lang="de-DE" b="1" dirty="0">
                    <a:solidFill>
                      <a:schemeClr val="accent6"/>
                    </a:solidFill>
                    <a:latin typeface="+mj-lt"/>
                  </a:rPr>
                  <a:t>Cochstedt</a:t>
                </a:r>
              </a:p>
            </p:txBody>
          </p:sp>
          <p:sp>
            <p:nvSpPr>
              <p:cNvPr id="222" name="Oval 437">
                <a:extLst>
                  <a:ext uri="{FF2B5EF4-FFF2-40B4-BE49-F238E27FC236}">
                    <a16:creationId xmlns:a16="http://schemas.microsoft.com/office/drawing/2014/main" id="{62EE7C38-97F7-4BED-B532-183A89DBC5E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4569213" y="-2082936"/>
                <a:ext cx="67102" cy="67102"/>
              </a:xfrm>
              <a:prstGeom prst="ellipse">
                <a:avLst/>
              </a:prstGeom>
              <a:solidFill>
                <a:schemeClr val="accent6"/>
              </a:solidFill>
              <a:ln w="12700">
                <a:noFill/>
                <a:round/>
                <a:headEnd/>
                <a:tailEnd/>
              </a:ln>
              <a:effectLst>
                <a:glow rad="50800">
                  <a:schemeClr val="bg1">
                    <a:alpha val="17000"/>
                  </a:schemeClr>
                </a:glow>
              </a:effectLst>
            </p:spPr>
            <p:txBody>
              <a:bodyPr rtlCol="0" anchor="ctr"/>
              <a:lstStyle/>
              <a:p>
                <a:pPr algn="ctr"/>
                <a:endParaRPr lang="de-DE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146" name="Gruppieren 145">
              <a:extLst>
                <a:ext uri="{FF2B5EF4-FFF2-40B4-BE49-F238E27FC236}">
                  <a16:creationId xmlns:a16="http://schemas.microsoft.com/office/drawing/2014/main" id="{CD7AD45A-BE8C-4D38-A5ED-01735317FBCF}"/>
                </a:ext>
              </a:extLst>
            </p:cNvPr>
            <p:cNvGrpSpPr/>
            <p:nvPr/>
          </p:nvGrpSpPr>
          <p:grpSpPr bwMode="gray">
            <a:xfrm>
              <a:off x="6560789" y="2795617"/>
              <a:ext cx="644663" cy="138499"/>
              <a:chOff x="14569213" y="-2108198"/>
              <a:chExt cx="607646" cy="128790"/>
            </a:xfrm>
          </p:grpSpPr>
          <p:sp>
            <p:nvSpPr>
              <p:cNvPr id="219" name="Text Box 436">
                <a:extLst>
                  <a:ext uri="{FF2B5EF4-FFF2-40B4-BE49-F238E27FC236}">
                    <a16:creationId xmlns:a16="http://schemas.microsoft.com/office/drawing/2014/main" id="{A70AD22C-4D3F-4418-A226-D42980C6265A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4675221" y="-2108198"/>
                <a:ext cx="501638" cy="1287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>
                <a:defPPr>
                  <a:defRPr lang="de-DE"/>
                </a:defPPr>
                <a:lvl1pPr algn="r">
                  <a:spcBef>
                    <a:spcPct val="0"/>
                  </a:spcBef>
                  <a:defRPr sz="900">
                    <a:solidFill>
                      <a:srgbClr val="646464"/>
                    </a:solidFill>
                  </a:defRPr>
                </a:lvl1pPr>
              </a:lstStyle>
              <a:p>
                <a:pPr algn="l"/>
                <a:r>
                  <a:rPr lang="de-DE" b="1" dirty="0">
                    <a:solidFill>
                      <a:schemeClr val="bg1">
                        <a:lumMod val="75000"/>
                      </a:schemeClr>
                    </a:solidFill>
                    <a:latin typeface="+mj-lt"/>
                  </a:rPr>
                  <a:t>Hannover</a:t>
                </a:r>
              </a:p>
            </p:txBody>
          </p:sp>
          <p:sp>
            <p:nvSpPr>
              <p:cNvPr id="220" name="Oval 437">
                <a:extLst>
                  <a:ext uri="{FF2B5EF4-FFF2-40B4-BE49-F238E27FC236}">
                    <a16:creationId xmlns:a16="http://schemas.microsoft.com/office/drawing/2014/main" id="{94346736-5546-4B7F-9DE7-606B2DBADF0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4569213" y="-2082936"/>
                <a:ext cx="67102" cy="671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2700">
                <a:noFill/>
                <a:round/>
                <a:headEnd/>
                <a:tailEnd/>
              </a:ln>
              <a:effectLst>
                <a:glow rad="50800">
                  <a:schemeClr val="bg1">
                    <a:alpha val="17000"/>
                  </a:schemeClr>
                </a:glow>
              </a:effectLst>
            </p:spPr>
            <p:txBody>
              <a:bodyPr rtlCol="0" anchor="ctr"/>
              <a:lstStyle/>
              <a:p>
                <a:pPr algn="ctr"/>
                <a:endParaRPr lang="de-DE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147" name="Gruppieren 146">
              <a:extLst>
                <a:ext uri="{FF2B5EF4-FFF2-40B4-BE49-F238E27FC236}">
                  <a16:creationId xmlns:a16="http://schemas.microsoft.com/office/drawing/2014/main" id="{26713F17-2CF5-469F-8451-0B3B50C71E9D}"/>
                </a:ext>
              </a:extLst>
            </p:cNvPr>
            <p:cNvGrpSpPr/>
            <p:nvPr/>
          </p:nvGrpSpPr>
          <p:grpSpPr bwMode="gray">
            <a:xfrm>
              <a:off x="4605043" y="1448961"/>
              <a:ext cx="686341" cy="138499"/>
              <a:chOff x="14569213" y="-2108198"/>
              <a:chExt cx="646931" cy="128790"/>
            </a:xfrm>
          </p:grpSpPr>
          <p:sp>
            <p:nvSpPr>
              <p:cNvPr id="217" name="Text Box 436">
                <a:extLst>
                  <a:ext uri="{FF2B5EF4-FFF2-40B4-BE49-F238E27FC236}">
                    <a16:creationId xmlns:a16="http://schemas.microsoft.com/office/drawing/2014/main" id="{613CF7F1-809B-4303-A111-850A8C2B1EE9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4675221" y="-2108198"/>
                <a:ext cx="540923" cy="1287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>
                <a:defPPr>
                  <a:defRPr lang="de-DE"/>
                </a:defPPr>
                <a:lvl1pPr algn="r">
                  <a:spcBef>
                    <a:spcPct val="0"/>
                  </a:spcBef>
                  <a:defRPr sz="900">
                    <a:solidFill>
                      <a:srgbClr val="646464"/>
                    </a:solidFill>
                  </a:defRPr>
                </a:lvl1pPr>
              </a:lstStyle>
              <a:p>
                <a:pPr algn="l"/>
                <a:r>
                  <a:rPr lang="de-DE" b="1" dirty="0">
                    <a:solidFill>
                      <a:schemeClr val="accent6"/>
                    </a:solidFill>
                    <a:latin typeface="+mj-lt"/>
                  </a:rPr>
                  <a:t>Edinburgh</a:t>
                </a:r>
              </a:p>
            </p:txBody>
          </p:sp>
          <p:sp>
            <p:nvSpPr>
              <p:cNvPr id="218" name="Oval 437">
                <a:extLst>
                  <a:ext uri="{FF2B5EF4-FFF2-40B4-BE49-F238E27FC236}">
                    <a16:creationId xmlns:a16="http://schemas.microsoft.com/office/drawing/2014/main" id="{8F274FBE-40D8-48E8-A670-5DF335859CE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4569213" y="-2082936"/>
                <a:ext cx="67102" cy="67102"/>
              </a:xfrm>
              <a:prstGeom prst="ellipse">
                <a:avLst/>
              </a:prstGeom>
              <a:solidFill>
                <a:schemeClr val="accent6"/>
              </a:solidFill>
              <a:ln w="12700">
                <a:noFill/>
                <a:round/>
                <a:headEnd/>
                <a:tailEnd/>
              </a:ln>
              <a:effectLst>
                <a:glow rad="50800">
                  <a:schemeClr val="bg1">
                    <a:alpha val="17000"/>
                  </a:schemeClr>
                </a:glow>
              </a:effectLst>
            </p:spPr>
            <p:txBody>
              <a:bodyPr rtlCol="0" anchor="ctr"/>
              <a:lstStyle/>
              <a:p>
                <a:pPr algn="ctr"/>
                <a:endParaRPr lang="de-DE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148" name="Gruppieren 147">
              <a:extLst>
                <a:ext uri="{FF2B5EF4-FFF2-40B4-BE49-F238E27FC236}">
                  <a16:creationId xmlns:a16="http://schemas.microsoft.com/office/drawing/2014/main" id="{52C314AA-E978-4A32-AC0A-BA42C72C6F2B}"/>
                </a:ext>
              </a:extLst>
            </p:cNvPr>
            <p:cNvGrpSpPr/>
            <p:nvPr/>
          </p:nvGrpSpPr>
          <p:grpSpPr bwMode="gray">
            <a:xfrm>
              <a:off x="7343561" y="5656835"/>
              <a:ext cx="619014" cy="138499"/>
              <a:chOff x="14569214" y="-2108198"/>
              <a:chExt cx="583469" cy="128791"/>
            </a:xfrm>
          </p:grpSpPr>
          <p:sp>
            <p:nvSpPr>
              <p:cNvPr id="215" name="Text Box 436">
                <a:extLst>
                  <a:ext uri="{FF2B5EF4-FFF2-40B4-BE49-F238E27FC236}">
                    <a16:creationId xmlns:a16="http://schemas.microsoft.com/office/drawing/2014/main" id="{77785E8D-CAB8-421B-8272-F526A85F3FB5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4675221" y="-2108198"/>
                <a:ext cx="477462" cy="12879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>
                <a:defPPr>
                  <a:defRPr lang="de-DE"/>
                </a:defPPr>
                <a:lvl1pPr algn="r">
                  <a:spcBef>
                    <a:spcPct val="0"/>
                  </a:spcBef>
                  <a:defRPr sz="900">
                    <a:solidFill>
                      <a:srgbClr val="646464"/>
                    </a:solidFill>
                  </a:defRPr>
                </a:lvl1pPr>
              </a:lstStyle>
              <a:p>
                <a:pPr algn="l"/>
                <a:r>
                  <a:rPr lang="de-DE" b="1" dirty="0">
                    <a:solidFill>
                      <a:schemeClr val="bg1">
                        <a:lumMod val="75000"/>
                      </a:schemeClr>
                    </a:solidFill>
                    <a:latin typeface="+mj-lt"/>
                  </a:rPr>
                  <a:t>München</a:t>
                </a:r>
              </a:p>
            </p:txBody>
          </p:sp>
          <p:sp>
            <p:nvSpPr>
              <p:cNvPr id="216" name="Oval 437">
                <a:extLst>
                  <a:ext uri="{FF2B5EF4-FFF2-40B4-BE49-F238E27FC236}">
                    <a16:creationId xmlns:a16="http://schemas.microsoft.com/office/drawing/2014/main" id="{E0B9EF68-866B-4280-9297-3C4DB73D114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4569214" y="-2082936"/>
                <a:ext cx="67102" cy="671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2700">
                <a:noFill/>
                <a:round/>
                <a:headEnd/>
                <a:tailEnd/>
              </a:ln>
              <a:effectLst>
                <a:glow rad="50800">
                  <a:schemeClr val="bg1">
                    <a:alpha val="17000"/>
                  </a:schemeClr>
                </a:glow>
              </a:effectLst>
            </p:spPr>
            <p:txBody>
              <a:bodyPr rtlCol="0" anchor="ctr"/>
              <a:lstStyle/>
              <a:p>
                <a:pPr algn="ctr"/>
                <a:endParaRPr lang="de-DE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149" name="Gruppieren 148">
              <a:extLst>
                <a:ext uri="{FF2B5EF4-FFF2-40B4-BE49-F238E27FC236}">
                  <a16:creationId xmlns:a16="http://schemas.microsoft.com/office/drawing/2014/main" id="{1EB10675-F604-4A12-AFF3-06796E412360}"/>
                </a:ext>
              </a:extLst>
            </p:cNvPr>
            <p:cNvGrpSpPr/>
            <p:nvPr/>
          </p:nvGrpSpPr>
          <p:grpSpPr bwMode="gray">
            <a:xfrm>
              <a:off x="7958462" y="2897621"/>
              <a:ext cx="439480" cy="138499"/>
              <a:chOff x="14569213" y="-2108198"/>
              <a:chExt cx="414243" cy="128791"/>
            </a:xfrm>
          </p:grpSpPr>
          <p:sp>
            <p:nvSpPr>
              <p:cNvPr id="213" name="Text Box 436">
                <a:extLst>
                  <a:ext uri="{FF2B5EF4-FFF2-40B4-BE49-F238E27FC236}">
                    <a16:creationId xmlns:a16="http://schemas.microsoft.com/office/drawing/2014/main" id="{674FAC33-3E86-4838-A1CC-21D047035FE2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4675221" y="-2108198"/>
                <a:ext cx="308235" cy="12879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>
                <a:defPPr>
                  <a:defRPr lang="de-DE"/>
                </a:defPPr>
                <a:lvl1pPr algn="r">
                  <a:spcBef>
                    <a:spcPct val="0"/>
                  </a:spcBef>
                  <a:defRPr sz="900">
                    <a:solidFill>
                      <a:srgbClr val="646464"/>
                    </a:solidFill>
                  </a:defRPr>
                </a:lvl1pPr>
              </a:lstStyle>
              <a:p>
                <a:pPr algn="l"/>
                <a:r>
                  <a:rPr lang="de-DE" b="1" dirty="0">
                    <a:solidFill>
                      <a:schemeClr val="bg1">
                        <a:lumMod val="75000"/>
                      </a:schemeClr>
                    </a:solidFill>
                    <a:latin typeface="+mj-lt"/>
                  </a:rPr>
                  <a:t>Berlin</a:t>
                </a:r>
              </a:p>
            </p:txBody>
          </p:sp>
          <p:sp>
            <p:nvSpPr>
              <p:cNvPr id="214" name="Oval 437">
                <a:extLst>
                  <a:ext uri="{FF2B5EF4-FFF2-40B4-BE49-F238E27FC236}">
                    <a16:creationId xmlns:a16="http://schemas.microsoft.com/office/drawing/2014/main" id="{8A20F04C-3CBB-459F-B944-E7519CA9A13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4569213" y="-2082936"/>
                <a:ext cx="67102" cy="671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2700">
                <a:noFill/>
                <a:round/>
                <a:headEnd/>
                <a:tailEnd/>
              </a:ln>
              <a:effectLst>
                <a:glow rad="50800">
                  <a:schemeClr val="bg1">
                    <a:alpha val="17000"/>
                  </a:schemeClr>
                </a:glow>
              </a:effectLst>
            </p:spPr>
            <p:txBody>
              <a:bodyPr rtlCol="0" anchor="ctr"/>
              <a:lstStyle/>
              <a:p>
                <a:pPr algn="ctr"/>
                <a:endParaRPr lang="de-DE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151" name="Gruppieren 150">
              <a:extLst>
                <a:ext uri="{FF2B5EF4-FFF2-40B4-BE49-F238E27FC236}">
                  <a16:creationId xmlns:a16="http://schemas.microsoft.com/office/drawing/2014/main" id="{9138BA64-785D-45F2-9060-6EA89887F736}"/>
                </a:ext>
              </a:extLst>
            </p:cNvPr>
            <p:cNvGrpSpPr/>
            <p:nvPr/>
          </p:nvGrpSpPr>
          <p:grpSpPr bwMode="gray">
            <a:xfrm>
              <a:off x="7770154" y="3590381"/>
              <a:ext cx="574131" cy="276999"/>
              <a:chOff x="14569213" y="-2108198"/>
              <a:chExt cx="541162" cy="257581"/>
            </a:xfrm>
          </p:grpSpPr>
          <p:sp>
            <p:nvSpPr>
              <p:cNvPr id="209" name="Text Box 436">
                <a:extLst>
                  <a:ext uri="{FF2B5EF4-FFF2-40B4-BE49-F238E27FC236}">
                    <a16:creationId xmlns:a16="http://schemas.microsoft.com/office/drawing/2014/main" id="{3C228B78-8A7D-4FF4-947F-7728ABEB814F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4675221" y="-2108198"/>
                <a:ext cx="435154" cy="25758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>
                <a:defPPr>
                  <a:defRPr lang="de-DE"/>
                </a:defPPr>
                <a:lvl1pPr algn="r">
                  <a:spcBef>
                    <a:spcPct val="0"/>
                  </a:spcBef>
                  <a:defRPr sz="900">
                    <a:solidFill>
                      <a:srgbClr val="646464"/>
                    </a:solidFill>
                  </a:defRPr>
                </a:lvl1pPr>
              </a:lstStyle>
              <a:p>
                <a:pPr algn="l"/>
                <a:r>
                  <a:rPr lang="de-DE" b="1" dirty="0">
                    <a:solidFill>
                      <a:schemeClr val="bg1">
                        <a:lumMod val="75000"/>
                      </a:schemeClr>
                    </a:solidFill>
                    <a:latin typeface="+mj-lt"/>
                  </a:rPr>
                  <a:t>Leipzig /</a:t>
                </a:r>
                <a:br>
                  <a:rPr lang="de-DE" b="1" dirty="0">
                    <a:solidFill>
                      <a:schemeClr val="bg1">
                        <a:lumMod val="75000"/>
                      </a:schemeClr>
                    </a:solidFill>
                    <a:latin typeface="+mj-lt"/>
                  </a:rPr>
                </a:br>
                <a:r>
                  <a:rPr lang="de-DE" b="1" dirty="0">
                    <a:solidFill>
                      <a:schemeClr val="bg1">
                        <a:lumMod val="75000"/>
                      </a:schemeClr>
                    </a:solidFill>
                    <a:latin typeface="+mj-lt"/>
                  </a:rPr>
                  <a:t>Halle</a:t>
                </a:r>
              </a:p>
            </p:txBody>
          </p:sp>
          <p:sp>
            <p:nvSpPr>
              <p:cNvPr id="210" name="Oval 437">
                <a:extLst>
                  <a:ext uri="{FF2B5EF4-FFF2-40B4-BE49-F238E27FC236}">
                    <a16:creationId xmlns:a16="http://schemas.microsoft.com/office/drawing/2014/main" id="{7E54792B-1B4E-449D-9B80-4C57663C99D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4569213" y="-2082936"/>
                <a:ext cx="67102" cy="671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2700">
                <a:noFill/>
                <a:round/>
                <a:headEnd/>
                <a:tailEnd/>
              </a:ln>
              <a:effectLst>
                <a:glow rad="50800">
                  <a:schemeClr val="bg1">
                    <a:alpha val="17000"/>
                  </a:schemeClr>
                </a:glow>
              </a:effectLst>
            </p:spPr>
            <p:txBody>
              <a:bodyPr rtlCol="0" anchor="ctr"/>
              <a:lstStyle/>
              <a:p>
                <a:pPr algn="ctr"/>
                <a:endParaRPr lang="de-DE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152" name="Gruppieren 151">
              <a:extLst>
                <a:ext uri="{FF2B5EF4-FFF2-40B4-BE49-F238E27FC236}">
                  <a16:creationId xmlns:a16="http://schemas.microsoft.com/office/drawing/2014/main" id="{2A442012-B363-4D88-BD6F-9A9EEF99E328}"/>
                </a:ext>
              </a:extLst>
            </p:cNvPr>
            <p:cNvGrpSpPr/>
            <p:nvPr/>
          </p:nvGrpSpPr>
          <p:grpSpPr bwMode="gray">
            <a:xfrm>
              <a:off x="6332810" y="3241221"/>
              <a:ext cx="753541" cy="276999"/>
              <a:chOff x="14811736" y="-2434177"/>
              <a:chExt cx="710274" cy="257581"/>
            </a:xfrm>
          </p:grpSpPr>
          <p:sp>
            <p:nvSpPr>
              <p:cNvPr id="207" name="Text Box 436">
                <a:extLst>
                  <a:ext uri="{FF2B5EF4-FFF2-40B4-BE49-F238E27FC236}">
                    <a16:creationId xmlns:a16="http://schemas.microsoft.com/office/drawing/2014/main" id="{7D4CF768-FF32-4A47-B9B7-A96E3011AA0E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4929714" y="-2434177"/>
                <a:ext cx="592296" cy="25758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>
                <a:defPPr>
                  <a:defRPr lang="de-DE"/>
                </a:defPPr>
                <a:lvl1pPr algn="r">
                  <a:spcBef>
                    <a:spcPct val="0"/>
                  </a:spcBef>
                  <a:defRPr sz="900">
                    <a:solidFill>
                      <a:srgbClr val="646464"/>
                    </a:solidFill>
                  </a:defRPr>
                </a:lvl1pPr>
              </a:lstStyle>
              <a:p>
                <a:pPr algn="l"/>
                <a:r>
                  <a:rPr lang="de-DE" b="1" dirty="0">
                    <a:solidFill>
                      <a:schemeClr val="accent6"/>
                    </a:solidFill>
                    <a:latin typeface="+mj-lt"/>
                  </a:rPr>
                  <a:t>Paderborn-</a:t>
                </a:r>
                <a:br>
                  <a:rPr lang="de-DE" b="1" dirty="0">
                    <a:solidFill>
                      <a:schemeClr val="accent6"/>
                    </a:solidFill>
                    <a:latin typeface="+mj-lt"/>
                  </a:rPr>
                </a:br>
                <a:r>
                  <a:rPr lang="de-DE" b="1" dirty="0">
                    <a:solidFill>
                      <a:schemeClr val="accent6"/>
                    </a:solidFill>
                    <a:latin typeface="+mj-lt"/>
                  </a:rPr>
                  <a:t>Lippstadt</a:t>
                </a:r>
              </a:p>
            </p:txBody>
          </p:sp>
          <p:sp>
            <p:nvSpPr>
              <p:cNvPr id="208" name="Oval 437">
                <a:extLst>
                  <a:ext uri="{FF2B5EF4-FFF2-40B4-BE49-F238E27FC236}">
                    <a16:creationId xmlns:a16="http://schemas.microsoft.com/office/drawing/2014/main" id="{F41131DA-C8ED-4071-A641-E34DBD6177A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4811736" y="-2397106"/>
                <a:ext cx="67102" cy="67102"/>
              </a:xfrm>
              <a:prstGeom prst="ellipse">
                <a:avLst/>
              </a:prstGeom>
              <a:solidFill>
                <a:schemeClr val="accent6"/>
              </a:solidFill>
              <a:ln w="12700">
                <a:noFill/>
                <a:round/>
                <a:headEnd/>
                <a:tailEnd/>
              </a:ln>
              <a:effectLst>
                <a:glow rad="50800">
                  <a:schemeClr val="bg1">
                    <a:alpha val="17000"/>
                  </a:schemeClr>
                </a:glow>
              </a:effectLst>
            </p:spPr>
            <p:txBody>
              <a:bodyPr rtlCol="0" anchor="ctr"/>
              <a:lstStyle/>
              <a:p>
                <a:pPr algn="ctr"/>
                <a:endParaRPr lang="de-DE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153" name="Gruppieren 152">
              <a:extLst>
                <a:ext uri="{FF2B5EF4-FFF2-40B4-BE49-F238E27FC236}">
                  <a16:creationId xmlns:a16="http://schemas.microsoft.com/office/drawing/2014/main" id="{C5A7A019-491D-44D6-8D17-EA93951598F9}"/>
                </a:ext>
              </a:extLst>
            </p:cNvPr>
            <p:cNvGrpSpPr/>
            <p:nvPr/>
          </p:nvGrpSpPr>
          <p:grpSpPr bwMode="gray">
            <a:xfrm>
              <a:off x="5788416" y="3529833"/>
              <a:ext cx="663897" cy="138499"/>
              <a:chOff x="14469922" y="-1968690"/>
              <a:chExt cx="625774" cy="128791"/>
            </a:xfrm>
          </p:grpSpPr>
          <p:sp>
            <p:nvSpPr>
              <p:cNvPr id="205" name="Text Box 436">
                <a:extLst>
                  <a:ext uri="{FF2B5EF4-FFF2-40B4-BE49-F238E27FC236}">
                    <a16:creationId xmlns:a16="http://schemas.microsoft.com/office/drawing/2014/main" id="{F514564E-22E9-452C-A873-651D473053D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4575928" y="-1968690"/>
                <a:ext cx="519768" cy="12879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>
                <a:defPPr>
                  <a:defRPr lang="de-DE"/>
                </a:defPPr>
                <a:lvl1pPr algn="r">
                  <a:spcBef>
                    <a:spcPct val="0"/>
                  </a:spcBef>
                  <a:defRPr sz="900">
                    <a:solidFill>
                      <a:srgbClr val="646464"/>
                    </a:solidFill>
                  </a:defRPr>
                </a:lvl1pPr>
              </a:lstStyle>
              <a:p>
                <a:pPr algn="l"/>
                <a:r>
                  <a:rPr lang="de-DE" b="1" dirty="0">
                    <a:solidFill>
                      <a:schemeClr val="accent6"/>
                    </a:solidFill>
                    <a:latin typeface="+mj-lt"/>
                  </a:rPr>
                  <a:t>Dortmund</a:t>
                </a:r>
              </a:p>
            </p:txBody>
          </p:sp>
          <p:sp>
            <p:nvSpPr>
              <p:cNvPr id="206" name="Oval 437">
                <a:extLst>
                  <a:ext uri="{FF2B5EF4-FFF2-40B4-BE49-F238E27FC236}">
                    <a16:creationId xmlns:a16="http://schemas.microsoft.com/office/drawing/2014/main" id="{DAF50B02-6547-4F5E-AC8F-99083D6E023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4469922" y="-1943428"/>
                <a:ext cx="67102" cy="67102"/>
              </a:xfrm>
              <a:prstGeom prst="ellipse">
                <a:avLst/>
              </a:prstGeom>
              <a:solidFill>
                <a:schemeClr val="accent6"/>
              </a:solidFill>
              <a:ln w="12700">
                <a:noFill/>
                <a:round/>
                <a:headEnd/>
                <a:tailEnd/>
              </a:ln>
              <a:effectLst>
                <a:glow rad="50800">
                  <a:schemeClr val="bg1">
                    <a:alpha val="17000"/>
                  </a:schemeClr>
                </a:glow>
              </a:effectLst>
            </p:spPr>
            <p:txBody>
              <a:bodyPr rtlCol="0" anchor="ctr"/>
              <a:lstStyle/>
              <a:p>
                <a:pPr algn="ctr"/>
                <a:endParaRPr lang="de-DE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154" name="Gruppieren 153">
              <a:extLst>
                <a:ext uri="{FF2B5EF4-FFF2-40B4-BE49-F238E27FC236}">
                  <a16:creationId xmlns:a16="http://schemas.microsoft.com/office/drawing/2014/main" id="{08478A10-D400-4005-8A6D-3E15B3C0BB82}"/>
                </a:ext>
              </a:extLst>
            </p:cNvPr>
            <p:cNvGrpSpPr/>
            <p:nvPr/>
          </p:nvGrpSpPr>
          <p:grpSpPr bwMode="gray">
            <a:xfrm>
              <a:off x="5471387" y="3782908"/>
              <a:ext cx="2071413" cy="276999"/>
              <a:chOff x="14569213" y="-2108198"/>
              <a:chExt cx="1952472" cy="257581"/>
            </a:xfrm>
          </p:grpSpPr>
          <p:sp>
            <p:nvSpPr>
              <p:cNvPr id="203" name="Text Box 436">
                <a:extLst>
                  <a:ext uri="{FF2B5EF4-FFF2-40B4-BE49-F238E27FC236}">
                    <a16:creationId xmlns:a16="http://schemas.microsoft.com/office/drawing/2014/main" id="{F67B6982-9A09-4075-8C7D-040959A3B77E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4675221" y="-2108198"/>
                <a:ext cx="302192" cy="25758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>
                <a:defPPr>
                  <a:defRPr lang="de-DE"/>
                </a:defPPr>
                <a:lvl1pPr algn="r">
                  <a:spcBef>
                    <a:spcPct val="0"/>
                  </a:spcBef>
                  <a:defRPr sz="900">
                    <a:solidFill>
                      <a:srgbClr val="646464"/>
                    </a:solidFill>
                  </a:defRPr>
                </a:lvl1pPr>
              </a:lstStyle>
              <a:p>
                <a:pPr algn="l"/>
                <a:r>
                  <a:rPr lang="de-DE" b="1" dirty="0">
                    <a:solidFill>
                      <a:schemeClr val="bg1">
                        <a:lumMod val="75000"/>
                      </a:schemeClr>
                    </a:solidFill>
                    <a:latin typeface="+mj-lt"/>
                  </a:rPr>
                  <a:t>Köln /</a:t>
                </a:r>
                <a:br>
                  <a:rPr lang="de-DE" b="1" dirty="0">
                    <a:solidFill>
                      <a:schemeClr val="bg1">
                        <a:lumMod val="75000"/>
                      </a:schemeClr>
                    </a:solidFill>
                    <a:latin typeface="+mj-lt"/>
                  </a:rPr>
                </a:br>
                <a:r>
                  <a:rPr lang="de-DE" b="1" dirty="0">
                    <a:solidFill>
                      <a:schemeClr val="bg1">
                        <a:lumMod val="75000"/>
                      </a:schemeClr>
                    </a:solidFill>
                    <a:latin typeface="+mj-lt"/>
                  </a:rPr>
                  <a:t>Bonn</a:t>
                </a:r>
              </a:p>
            </p:txBody>
          </p:sp>
          <p:sp>
            <p:nvSpPr>
              <p:cNvPr id="204" name="Oval 437">
                <a:extLst>
                  <a:ext uri="{FF2B5EF4-FFF2-40B4-BE49-F238E27FC236}">
                    <a16:creationId xmlns:a16="http://schemas.microsoft.com/office/drawing/2014/main" id="{C9CD9028-96B4-4C52-9773-123B181B180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4569213" y="-2082936"/>
                <a:ext cx="67102" cy="671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2700">
                <a:noFill/>
                <a:round/>
                <a:headEnd/>
                <a:tailEnd/>
              </a:ln>
              <a:effectLst>
                <a:glow rad="50800">
                  <a:schemeClr val="bg1">
                    <a:alpha val="17000"/>
                  </a:schemeClr>
                </a:glow>
              </a:effectLst>
            </p:spPr>
            <p:txBody>
              <a:bodyPr rtlCol="0" anchor="ctr"/>
              <a:lstStyle/>
              <a:p>
                <a:pPr algn="ctr"/>
                <a:endParaRPr lang="de-DE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23" name="Text Box 436">
                <a:extLst>
                  <a:ext uri="{FF2B5EF4-FFF2-40B4-BE49-F238E27FC236}">
                    <a16:creationId xmlns:a16="http://schemas.microsoft.com/office/drawing/2014/main" id="{2F59F0CC-B561-460F-86B3-6A00D376A37C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6225537" y="-2043733"/>
                <a:ext cx="296148" cy="1287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>
                <a:defPPr>
                  <a:defRPr lang="de-DE"/>
                </a:defPPr>
                <a:lvl1pPr algn="r">
                  <a:spcBef>
                    <a:spcPct val="0"/>
                  </a:spcBef>
                  <a:defRPr sz="900">
                    <a:solidFill>
                      <a:srgbClr val="646464"/>
                    </a:solidFill>
                  </a:defRPr>
                </a:lvl1pPr>
              </a:lstStyle>
              <a:p>
                <a:pPr algn="l"/>
                <a:r>
                  <a:rPr lang="de-DE" b="1" dirty="0">
                    <a:solidFill>
                      <a:schemeClr val="bg1">
                        <a:lumMod val="75000"/>
                      </a:schemeClr>
                    </a:solidFill>
                    <a:latin typeface="+mj-lt"/>
                  </a:rPr>
                  <a:t>Erfurt</a:t>
                </a:r>
              </a:p>
            </p:txBody>
          </p:sp>
          <p:sp>
            <p:nvSpPr>
              <p:cNvPr id="124" name="Oval 437">
                <a:extLst>
                  <a:ext uri="{FF2B5EF4-FFF2-40B4-BE49-F238E27FC236}">
                    <a16:creationId xmlns:a16="http://schemas.microsoft.com/office/drawing/2014/main" id="{453519AE-DB21-43A5-8D1C-A3985D81B51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6119529" y="-2018467"/>
                <a:ext cx="67102" cy="671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2700">
                <a:noFill/>
                <a:round/>
                <a:headEnd/>
                <a:tailEnd/>
              </a:ln>
              <a:effectLst>
                <a:glow rad="50800">
                  <a:schemeClr val="bg1">
                    <a:alpha val="17000"/>
                  </a:schemeClr>
                </a:glow>
              </a:effectLst>
            </p:spPr>
            <p:txBody>
              <a:bodyPr rtlCol="0" anchor="ctr"/>
              <a:lstStyle/>
              <a:p>
                <a:pPr algn="ctr"/>
                <a:endParaRPr lang="de-DE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158" name="Gruppieren 157">
              <a:extLst>
                <a:ext uri="{FF2B5EF4-FFF2-40B4-BE49-F238E27FC236}">
                  <a16:creationId xmlns:a16="http://schemas.microsoft.com/office/drawing/2014/main" id="{731F3618-1270-4B80-B326-FAE0B55A213C}"/>
                </a:ext>
              </a:extLst>
            </p:cNvPr>
            <p:cNvGrpSpPr/>
            <p:nvPr/>
          </p:nvGrpSpPr>
          <p:grpSpPr bwMode="gray">
            <a:xfrm>
              <a:off x="6189661" y="6091202"/>
              <a:ext cx="985027" cy="138499"/>
              <a:chOff x="14141505" y="-2075917"/>
              <a:chExt cx="928464" cy="128791"/>
            </a:xfrm>
          </p:grpSpPr>
          <p:sp>
            <p:nvSpPr>
              <p:cNvPr id="195" name="Text Box 436">
                <a:extLst>
                  <a:ext uri="{FF2B5EF4-FFF2-40B4-BE49-F238E27FC236}">
                    <a16:creationId xmlns:a16="http://schemas.microsoft.com/office/drawing/2014/main" id="{B62DB8C8-30C6-42B5-B757-E9CBD62C73FF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4243477" y="-2075917"/>
                <a:ext cx="826492" cy="12879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>
                <a:defPPr>
                  <a:defRPr lang="de-DE"/>
                </a:defPPr>
                <a:lvl1pPr algn="r">
                  <a:spcBef>
                    <a:spcPct val="0"/>
                  </a:spcBef>
                  <a:defRPr sz="900">
                    <a:solidFill>
                      <a:srgbClr val="646464"/>
                    </a:solidFill>
                  </a:defRPr>
                </a:lvl1pPr>
              </a:lstStyle>
              <a:p>
                <a:pPr algn="l"/>
                <a:r>
                  <a:rPr lang="de-DE" b="1" dirty="0">
                    <a:solidFill>
                      <a:schemeClr val="accent6"/>
                    </a:solidFill>
                    <a:latin typeface="+mj-lt"/>
                  </a:rPr>
                  <a:t>Friedrichshafen</a:t>
                </a:r>
              </a:p>
            </p:txBody>
          </p:sp>
          <p:sp>
            <p:nvSpPr>
              <p:cNvPr id="196" name="Oval 437">
                <a:extLst>
                  <a:ext uri="{FF2B5EF4-FFF2-40B4-BE49-F238E27FC236}">
                    <a16:creationId xmlns:a16="http://schemas.microsoft.com/office/drawing/2014/main" id="{077879C4-6B8F-4F3B-B38F-8881D89F2A2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4141505" y="-2050655"/>
                <a:ext cx="67102" cy="67102"/>
              </a:xfrm>
              <a:prstGeom prst="ellipse">
                <a:avLst/>
              </a:prstGeom>
              <a:solidFill>
                <a:schemeClr val="accent6"/>
              </a:solidFill>
              <a:ln w="12700">
                <a:noFill/>
                <a:round/>
                <a:headEnd/>
                <a:tailEnd/>
              </a:ln>
              <a:effectLst>
                <a:glow rad="50800">
                  <a:schemeClr val="bg1">
                    <a:alpha val="17000"/>
                  </a:schemeClr>
                </a:glow>
              </a:effectLst>
            </p:spPr>
            <p:txBody>
              <a:bodyPr rtlCol="0" anchor="ctr"/>
              <a:lstStyle/>
              <a:p>
                <a:pPr algn="ctr"/>
                <a:endParaRPr lang="de-DE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161" name="Gruppieren 160">
              <a:extLst>
                <a:ext uri="{FF2B5EF4-FFF2-40B4-BE49-F238E27FC236}">
                  <a16:creationId xmlns:a16="http://schemas.microsoft.com/office/drawing/2014/main" id="{51E583AD-52E2-4BE2-BDF7-48C5080766FB}"/>
                </a:ext>
              </a:extLst>
            </p:cNvPr>
            <p:cNvGrpSpPr/>
            <p:nvPr/>
          </p:nvGrpSpPr>
          <p:grpSpPr bwMode="gray">
            <a:xfrm>
              <a:off x="5363223" y="4832748"/>
              <a:ext cx="811374" cy="138499"/>
              <a:chOff x="14569214" y="-2108198"/>
              <a:chExt cx="764783" cy="128790"/>
            </a:xfrm>
          </p:grpSpPr>
          <p:sp>
            <p:nvSpPr>
              <p:cNvPr id="189" name="Text Box 436">
                <a:extLst>
                  <a:ext uri="{FF2B5EF4-FFF2-40B4-BE49-F238E27FC236}">
                    <a16:creationId xmlns:a16="http://schemas.microsoft.com/office/drawing/2014/main" id="{F76DEAB9-B3CC-4480-A6C5-B0D2F81C9F46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4675221" y="-2108198"/>
                <a:ext cx="658776" cy="1287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>
                <a:defPPr>
                  <a:defRPr lang="de-DE"/>
                </a:defPPr>
                <a:lvl1pPr algn="r">
                  <a:spcBef>
                    <a:spcPct val="0"/>
                  </a:spcBef>
                  <a:defRPr sz="900">
                    <a:solidFill>
                      <a:srgbClr val="646464"/>
                    </a:solidFill>
                  </a:defRPr>
                </a:lvl1pPr>
              </a:lstStyle>
              <a:p>
                <a:pPr algn="l"/>
                <a:r>
                  <a:rPr lang="de-DE" b="1" dirty="0">
                    <a:solidFill>
                      <a:schemeClr val="bg1">
                        <a:lumMod val="75000"/>
                      </a:schemeClr>
                    </a:solidFill>
                    <a:latin typeface="+mj-lt"/>
                  </a:rPr>
                  <a:t>Saarbrücken</a:t>
                </a:r>
              </a:p>
            </p:txBody>
          </p:sp>
          <p:sp>
            <p:nvSpPr>
              <p:cNvPr id="190" name="Oval 437">
                <a:extLst>
                  <a:ext uri="{FF2B5EF4-FFF2-40B4-BE49-F238E27FC236}">
                    <a16:creationId xmlns:a16="http://schemas.microsoft.com/office/drawing/2014/main" id="{70A37889-0041-46A8-BF8C-6ECF601AAFE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4569214" y="-2082936"/>
                <a:ext cx="67102" cy="671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2700">
                <a:noFill/>
                <a:round/>
                <a:headEnd/>
                <a:tailEnd/>
              </a:ln>
              <a:effectLst>
                <a:glow rad="50800">
                  <a:schemeClr val="bg1">
                    <a:alpha val="17000"/>
                  </a:schemeClr>
                </a:glow>
              </a:effectLst>
            </p:spPr>
            <p:txBody>
              <a:bodyPr rtlCol="0" anchor="ctr"/>
              <a:lstStyle/>
              <a:p>
                <a:pPr algn="ctr"/>
                <a:endParaRPr lang="de-DE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162" name="Gruppieren 161">
              <a:extLst>
                <a:ext uri="{FF2B5EF4-FFF2-40B4-BE49-F238E27FC236}">
                  <a16:creationId xmlns:a16="http://schemas.microsoft.com/office/drawing/2014/main" id="{D1B29E46-B713-4C02-85FF-902DA71AA5A0}"/>
                </a:ext>
              </a:extLst>
            </p:cNvPr>
            <p:cNvGrpSpPr/>
            <p:nvPr/>
          </p:nvGrpSpPr>
          <p:grpSpPr bwMode="gray">
            <a:xfrm>
              <a:off x="7161283" y="4653387"/>
              <a:ext cx="631838" cy="138499"/>
              <a:chOff x="14569214" y="-2108198"/>
              <a:chExt cx="595557" cy="128790"/>
            </a:xfrm>
          </p:grpSpPr>
          <p:sp>
            <p:nvSpPr>
              <p:cNvPr id="187" name="Text Box 436">
                <a:extLst>
                  <a:ext uri="{FF2B5EF4-FFF2-40B4-BE49-F238E27FC236}">
                    <a16:creationId xmlns:a16="http://schemas.microsoft.com/office/drawing/2014/main" id="{94834B6E-45F4-46A6-A5B6-07E184ADB124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4675221" y="-2108198"/>
                <a:ext cx="489550" cy="1287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>
                <a:defPPr>
                  <a:defRPr lang="de-DE"/>
                </a:defPPr>
                <a:lvl1pPr algn="r">
                  <a:spcBef>
                    <a:spcPct val="0"/>
                  </a:spcBef>
                  <a:defRPr sz="900">
                    <a:solidFill>
                      <a:srgbClr val="646464"/>
                    </a:solidFill>
                  </a:defRPr>
                </a:lvl1pPr>
              </a:lstStyle>
              <a:p>
                <a:pPr algn="l"/>
                <a:r>
                  <a:rPr lang="de-DE" b="1" dirty="0">
                    <a:solidFill>
                      <a:schemeClr val="bg1">
                        <a:lumMod val="75000"/>
                      </a:schemeClr>
                    </a:solidFill>
                    <a:latin typeface="+mj-lt"/>
                  </a:rPr>
                  <a:t>Nürnberg</a:t>
                </a:r>
              </a:p>
            </p:txBody>
          </p:sp>
          <p:sp>
            <p:nvSpPr>
              <p:cNvPr id="188" name="Oval 437">
                <a:extLst>
                  <a:ext uri="{FF2B5EF4-FFF2-40B4-BE49-F238E27FC236}">
                    <a16:creationId xmlns:a16="http://schemas.microsoft.com/office/drawing/2014/main" id="{D400DBBD-652D-47F9-9B90-D9FF987BD32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4569214" y="-2082936"/>
                <a:ext cx="67102" cy="671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2700">
                <a:noFill/>
                <a:round/>
                <a:headEnd/>
                <a:tailEnd/>
              </a:ln>
              <a:effectLst>
                <a:glow rad="50800">
                  <a:schemeClr val="bg1">
                    <a:alpha val="17000"/>
                  </a:schemeClr>
                </a:glow>
              </a:effectLst>
            </p:spPr>
            <p:txBody>
              <a:bodyPr rtlCol="0" anchor="ctr"/>
              <a:lstStyle/>
              <a:p>
                <a:pPr algn="ctr"/>
                <a:endParaRPr lang="de-DE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165" name="Gruppieren 164">
              <a:extLst>
                <a:ext uri="{FF2B5EF4-FFF2-40B4-BE49-F238E27FC236}">
                  <a16:creationId xmlns:a16="http://schemas.microsoft.com/office/drawing/2014/main" id="{9C6B437A-A36D-4EFE-9164-E4C425BBBC93}"/>
                </a:ext>
              </a:extLst>
            </p:cNvPr>
            <p:cNvGrpSpPr/>
            <p:nvPr/>
          </p:nvGrpSpPr>
          <p:grpSpPr bwMode="gray">
            <a:xfrm>
              <a:off x="6085640" y="2496600"/>
              <a:ext cx="1215536" cy="3252201"/>
              <a:chOff x="14485819" y="-3783617"/>
              <a:chExt cx="1145738" cy="3024216"/>
            </a:xfrm>
          </p:grpSpPr>
          <p:sp>
            <p:nvSpPr>
              <p:cNvPr id="181" name="Text Box 436">
                <a:extLst>
                  <a:ext uri="{FF2B5EF4-FFF2-40B4-BE49-F238E27FC236}">
                    <a16:creationId xmlns:a16="http://schemas.microsoft.com/office/drawing/2014/main" id="{A5790EE0-C9F7-4486-8FDF-BCA00445F61D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4675221" y="-2108198"/>
                <a:ext cx="477461" cy="1287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>
                <a:defPPr>
                  <a:defRPr lang="de-DE"/>
                </a:defPPr>
                <a:lvl1pPr algn="r">
                  <a:spcBef>
                    <a:spcPct val="0"/>
                  </a:spcBef>
                  <a:defRPr sz="900">
                    <a:solidFill>
                      <a:srgbClr val="646464"/>
                    </a:solidFill>
                  </a:defRPr>
                </a:lvl1pPr>
              </a:lstStyle>
              <a:p>
                <a:pPr algn="l"/>
                <a:r>
                  <a:rPr lang="de-DE" b="1" dirty="0">
                    <a:solidFill>
                      <a:schemeClr val="bg1">
                        <a:lumMod val="75000"/>
                      </a:schemeClr>
                    </a:solidFill>
                    <a:latin typeface="+mj-lt"/>
                  </a:rPr>
                  <a:t>Frankfurt</a:t>
                </a:r>
              </a:p>
            </p:txBody>
          </p:sp>
          <p:sp>
            <p:nvSpPr>
              <p:cNvPr id="182" name="Oval 437">
                <a:extLst>
                  <a:ext uri="{FF2B5EF4-FFF2-40B4-BE49-F238E27FC236}">
                    <a16:creationId xmlns:a16="http://schemas.microsoft.com/office/drawing/2014/main" id="{4AE7D6C1-8688-4636-9B01-75BF5D0A2E7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4569214" y="-2082936"/>
                <a:ext cx="67102" cy="671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2700">
                <a:noFill/>
                <a:round/>
                <a:headEnd/>
                <a:tailEnd/>
              </a:ln>
              <a:effectLst>
                <a:glow rad="50800">
                  <a:schemeClr val="bg1">
                    <a:alpha val="17000"/>
                  </a:schemeClr>
                </a:glow>
              </a:effectLst>
            </p:spPr>
            <p:txBody>
              <a:bodyPr rtlCol="0" anchor="ctr"/>
              <a:lstStyle/>
              <a:p>
                <a:pPr algn="ctr"/>
                <a:endParaRPr lang="de-DE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00" name="Oval 437">
                <a:extLst>
                  <a:ext uri="{FF2B5EF4-FFF2-40B4-BE49-F238E27FC236}">
                    <a16:creationId xmlns:a16="http://schemas.microsoft.com/office/drawing/2014/main" id="{A8BCCA2E-AA98-4B7B-AD82-E8B2B70C9D5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4520231" y="-1387349"/>
                <a:ext cx="61079" cy="60257"/>
              </a:xfrm>
              <a:prstGeom prst="ellipse">
                <a:avLst/>
              </a:prstGeom>
              <a:pattFill prst="ltHorz">
                <a:fgClr>
                  <a:schemeClr val="bg1">
                    <a:lumMod val="75000"/>
                  </a:schemeClr>
                </a:fgClr>
                <a:bgClr>
                  <a:srgbClr val="164181"/>
                </a:bgClr>
              </a:pattFill>
              <a:ln w="6350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  <a:effectLst>
                <a:glow rad="50800">
                  <a:schemeClr val="bg1">
                    <a:alpha val="17000"/>
                  </a:schemeClr>
                </a:glow>
              </a:effectLst>
            </p:spPr>
            <p:txBody>
              <a:bodyPr rtlCol="0" anchor="ctr"/>
              <a:lstStyle/>
              <a:p>
                <a:pPr algn="ctr"/>
                <a:endParaRPr lang="de-DE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01" name="Oval 437">
                <a:extLst>
                  <a:ext uri="{FF2B5EF4-FFF2-40B4-BE49-F238E27FC236}">
                    <a16:creationId xmlns:a16="http://schemas.microsoft.com/office/drawing/2014/main" id="{C6260AFF-7CAC-44E1-B9BB-FF378BBC312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5570478" y="-819658"/>
                <a:ext cx="61079" cy="60257"/>
              </a:xfrm>
              <a:prstGeom prst="ellipse">
                <a:avLst/>
              </a:prstGeom>
              <a:pattFill prst="ltHorz">
                <a:fgClr>
                  <a:schemeClr val="bg1">
                    <a:lumMod val="75000"/>
                  </a:schemeClr>
                </a:fgClr>
                <a:bgClr>
                  <a:srgbClr val="164181"/>
                </a:bgClr>
              </a:pattFill>
              <a:ln w="6350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  <a:effectLst>
                <a:glow rad="50800">
                  <a:schemeClr val="bg1">
                    <a:alpha val="17000"/>
                  </a:schemeClr>
                </a:glow>
              </a:effectLst>
            </p:spPr>
            <p:txBody>
              <a:bodyPr rtlCol="0" anchor="ctr"/>
              <a:lstStyle/>
              <a:p>
                <a:pPr algn="ctr"/>
                <a:endParaRPr lang="de-DE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02" name="Oval 437">
                <a:extLst>
                  <a:ext uri="{FF2B5EF4-FFF2-40B4-BE49-F238E27FC236}">
                    <a16:creationId xmlns:a16="http://schemas.microsoft.com/office/drawing/2014/main" id="{DBC57F17-B7F6-4C95-8B07-0C66D56FB15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4485819" y="-3783617"/>
                <a:ext cx="61079" cy="60257"/>
              </a:xfrm>
              <a:prstGeom prst="ellipse">
                <a:avLst/>
              </a:prstGeom>
              <a:pattFill prst="ltHorz">
                <a:fgClr>
                  <a:schemeClr val="bg1">
                    <a:lumMod val="75000"/>
                  </a:schemeClr>
                </a:fgClr>
                <a:bgClr>
                  <a:srgbClr val="164181"/>
                </a:bgClr>
              </a:pattFill>
              <a:ln w="6350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  <a:effectLst>
                <a:glow rad="50800">
                  <a:schemeClr val="bg1">
                    <a:alpha val="17000"/>
                  </a:schemeClr>
                </a:glow>
              </a:effectLst>
            </p:spPr>
            <p:txBody>
              <a:bodyPr rtlCol="0" anchor="ctr"/>
              <a:lstStyle/>
              <a:p>
                <a:pPr algn="ctr"/>
                <a:endParaRPr lang="de-DE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169" name="Gruppieren 168">
              <a:extLst>
                <a:ext uri="{FF2B5EF4-FFF2-40B4-BE49-F238E27FC236}">
                  <a16:creationId xmlns:a16="http://schemas.microsoft.com/office/drawing/2014/main" id="{6D7D13A8-46A7-43E3-8806-62BA317092E7}"/>
                </a:ext>
              </a:extLst>
            </p:cNvPr>
            <p:cNvGrpSpPr/>
            <p:nvPr/>
          </p:nvGrpSpPr>
          <p:grpSpPr bwMode="gray">
            <a:xfrm>
              <a:off x="5680127" y="2931611"/>
              <a:ext cx="710387" cy="276999"/>
              <a:chOff x="14569213" y="-2108198"/>
              <a:chExt cx="669596" cy="257581"/>
            </a:xfrm>
          </p:grpSpPr>
          <p:sp>
            <p:nvSpPr>
              <p:cNvPr id="173" name="Text Box 436">
                <a:extLst>
                  <a:ext uri="{FF2B5EF4-FFF2-40B4-BE49-F238E27FC236}">
                    <a16:creationId xmlns:a16="http://schemas.microsoft.com/office/drawing/2014/main" id="{85E73E11-8F81-4158-B037-63BC8ADDBDAA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4675221" y="-2108198"/>
                <a:ext cx="563588" cy="25758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>
                <a:defPPr>
                  <a:defRPr lang="de-DE"/>
                </a:defPPr>
                <a:lvl1pPr algn="r">
                  <a:spcBef>
                    <a:spcPct val="0"/>
                  </a:spcBef>
                  <a:defRPr sz="900">
                    <a:solidFill>
                      <a:srgbClr val="646464"/>
                    </a:solidFill>
                  </a:defRPr>
                </a:lvl1pPr>
              </a:lstStyle>
              <a:p>
                <a:pPr algn="l"/>
                <a:r>
                  <a:rPr lang="de-DE" b="1" dirty="0">
                    <a:solidFill>
                      <a:schemeClr val="bg1">
                        <a:lumMod val="75000"/>
                      </a:schemeClr>
                    </a:solidFill>
                    <a:latin typeface="+mj-lt"/>
                  </a:rPr>
                  <a:t>Münster /</a:t>
                </a:r>
                <a:br>
                  <a:rPr lang="de-DE" b="1" dirty="0">
                    <a:solidFill>
                      <a:schemeClr val="bg1">
                        <a:lumMod val="75000"/>
                      </a:schemeClr>
                    </a:solidFill>
                    <a:latin typeface="+mj-lt"/>
                  </a:rPr>
                </a:br>
                <a:r>
                  <a:rPr lang="de-DE" b="1" dirty="0">
                    <a:solidFill>
                      <a:schemeClr val="bg1">
                        <a:lumMod val="75000"/>
                      </a:schemeClr>
                    </a:solidFill>
                    <a:latin typeface="+mj-lt"/>
                  </a:rPr>
                  <a:t>Osnabrück</a:t>
                </a:r>
              </a:p>
            </p:txBody>
          </p:sp>
          <p:sp>
            <p:nvSpPr>
              <p:cNvPr id="174" name="Oval 437">
                <a:extLst>
                  <a:ext uri="{FF2B5EF4-FFF2-40B4-BE49-F238E27FC236}">
                    <a16:creationId xmlns:a16="http://schemas.microsoft.com/office/drawing/2014/main" id="{97EB75EE-E56B-4660-94CD-E8E60D045DB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4569213" y="-2082936"/>
                <a:ext cx="67102" cy="671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2700">
                <a:noFill/>
                <a:round/>
                <a:headEnd/>
                <a:tailEnd/>
              </a:ln>
              <a:effectLst>
                <a:glow rad="50800">
                  <a:schemeClr val="bg1">
                    <a:alpha val="17000"/>
                  </a:schemeClr>
                </a:glow>
              </a:effectLst>
            </p:spPr>
            <p:txBody>
              <a:bodyPr rtlCol="0" anchor="ctr"/>
              <a:lstStyle/>
              <a:p>
                <a:pPr algn="ctr"/>
                <a:endParaRPr lang="de-DE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170" name="Gruppieren 169">
              <a:extLst>
                <a:ext uri="{FF2B5EF4-FFF2-40B4-BE49-F238E27FC236}">
                  <a16:creationId xmlns:a16="http://schemas.microsoft.com/office/drawing/2014/main" id="{D59B2152-C667-46FC-A7CA-5F42A0A5643F}"/>
                </a:ext>
              </a:extLst>
            </p:cNvPr>
            <p:cNvGrpSpPr/>
            <p:nvPr/>
          </p:nvGrpSpPr>
          <p:grpSpPr bwMode="gray">
            <a:xfrm>
              <a:off x="5660675" y="2150001"/>
              <a:ext cx="644663" cy="246221"/>
              <a:chOff x="14569213" y="-2108198"/>
              <a:chExt cx="607645" cy="228963"/>
            </a:xfrm>
          </p:grpSpPr>
          <p:sp>
            <p:nvSpPr>
              <p:cNvPr id="171" name="Text Box 436">
                <a:extLst>
                  <a:ext uri="{FF2B5EF4-FFF2-40B4-BE49-F238E27FC236}">
                    <a16:creationId xmlns:a16="http://schemas.microsoft.com/office/drawing/2014/main" id="{004B0671-BDB2-4DF6-AE30-6B2F12654334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4675221" y="-2108198"/>
                <a:ext cx="501637" cy="22896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>
                <a:defPPr>
                  <a:defRPr lang="de-DE"/>
                </a:defPPr>
                <a:lvl1pPr algn="r">
                  <a:spcBef>
                    <a:spcPct val="0"/>
                  </a:spcBef>
                  <a:defRPr sz="900">
                    <a:solidFill>
                      <a:srgbClr val="646464"/>
                    </a:solidFill>
                  </a:defRPr>
                </a:lvl1pPr>
              </a:lstStyle>
              <a:p>
                <a:pPr algn="l"/>
                <a:r>
                  <a:rPr lang="de-DE" b="1" dirty="0">
                    <a:solidFill>
                      <a:schemeClr val="accent6"/>
                    </a:solidFill>
                    <a:latin typeface="+mj-lt"/>
                  </a:rPr>
                  <a:t>Emden</a:t>
                </a:r>
                <a:br>
                  <a:rPr lang="de-DE" b="1" dirty="0">
                    <a:solidFill>
                      <a:schemeClr val="accent6"/>
                    </a:solidFill>
                    <a:latin typeface="+mj-lt"/>
                  </a:rPr>
                </a:br>
                <a:r>
                  <a:rPr lang="de-DE" sz="700" dirty="0">
                    <a:solidFill>
                      <a:schemeClr val="accent6"/>
                    </a:solidFill>
                    <a:latin typeface="+mj-lt"/>
                  </a:rPr>
                  <a:t>AFIS-Dienste</a:t>
                </a:r>
                <a:endParaRPr lang="de-DE" dirty="0">
                  <a:solidFill>
                    <a:schemeClr val="accent6"/>
                  </a:solidFill>
                  <a:latin typeface="+mj-lt"/>
                </a:endParaRPr>
              </a:p>
            </p:txBody>
          </p:sp>
          <p:sp>
            <p:nvSpPr>
              <p:cNvPr id="172" name="Oval 437">
                <a:extLst>
                  <a:ext uri="{FF2B5EF4-FFF2-40B4-BE49-F238E27FC236}">
                    <a16:creationId xmlns:a16="http://schemas.microsoft.com/office/drawing/2014/main" id="{299F5053-4C38-4BC1-9EF3-647FB6BE489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4569213" y="-2078900"/>
                <a:ext cx="67102" cy="67102"/>
              </a:xfrm>
              <a:prstGeom prst="ellipse">
                <a:avLst/>
              </a:prstGeom>
              <a:solidFill>
                <a:schemeClr val="accent6"/>
              </a:solidFill>
              <a:ln w="12700">
                <a:noFill/>
                <a:round/>
                <a:headEnd/>
                <a:tailEnd/>
              </a:ln>
              <a:effectLst>
                <a:glow rad="50800">
                  <a:schemeClr val="bg1">
                    <a:alpha val="17000"/>
                  </a:schemeClr>
                </a:glow>
              </a:effectLst>
            </p:spPr>
            <p:txBody>
              <a:bodyPr rtlCol="0" anchor="ctr"/>
              <a:lstStyle/>
              <a:p>
                <a:pPr algn="ctr"/>
                <a:endParaRPr lang="de-DE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261" name="Gruppieren 260">
              <a:extLst>
                <a:ext uri="{FF2B5EF4-FFF2-40B4-BE49-F238E27FC236}">
                  <a16:creationId xmlns:a16="http://schemas.microsoft.com/office/drawing/2014/main" id="{D2EFC022-B156-4785-B47D-E8BE4EBA484A}"/>
                </a:ext>
              </a:extLst>
            </p:cNvPr>
            <p:cNvGrpSpPr/>
            <p:nvPr/>
          </p:nvGrpSpPr>
          <p:grpSpPr bwMode="gray">
            <a:xfrm>
              <a:off x="4728136" y="3267724"/>
              <a:ext cx="523874" cy="138499"/>
              <a:chOff x="14142524" y="-2125913"/>
              <a:chExt cx="493791" cy="128790"/>
            </a:xfrm>
          </p:grpSpPr>
          <p:sp>
            <p:nvSpPr>
              <p:cNvPr id="262" name="Text Box 436">
                <a:extLst>
                  <a:ext uri="{FF2B5EF4-FFF2-40B4-BE49-F238E27FC236}">
                    <a16:creationId xmlns:a16="http://schemas.microsoft.com/office/drawing/2014/main" id="{DA977B74-2F8E-4BEE-8EF4-95B03DE48C7B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4142524" y="-2125913"/>
                <a:ext cx="335432" cy="1287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>
                <a:defPPr>
                  <a:defRPr lang="de-DE"/>
                </a:defPPr>
                <a:lvl1pPr algn="r">
                  <a:spcBef>
                    <a:spcPct val="0"/>
                  </a:spcBef>
                  <a:defRPr sz="900">
                    <a:solidFill>
                      <a:srgbClr val="646464"/>
                    </a:solidFill>
                  </a:defRPr>
                </a:lvl1pPr>
              </a:lstStyle>
              <a:p>
                <a:pPr algn="l"/>
                <a:r>
                  <a:rPr lang="de-DE" b="1" dirty="0">
                    <a:solidFill>
                      <a:schemeClr val="accent6"/>
                    </a:solidFill>
                    <a:latin typeface="+mj-lt"/>
                  </a:rPr>
                  <a:t>Weeze</a:t>
                </a:r>
              </a:p>
            </p:txBody>
          </p:sp>
          <p:sp>
            <p:nvSpPr>
              <p:cNvPr id="263" name="Oval 437">
                <a:extLst>
                  <a:ext uri="{FF2B5EF4-FFF2-40B4-BE49-F238E27FC236}">
                    <a16:creationId xmlns:a16="http://schemas.microsoft.com/office/drawing/2014/main" id="{C2837227-A36B-4C4F-B564-8A84B4FC144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4569213" y="-2082936"/>
                <a:ext cx="67102" cy="67102"/>
              </a:xfrm>
              <a:prstGeom prst="ellipse">
                <a:avLst/>
              </a:prstGeom>
              <a:solidFill>
                <a:schemeClr val="accent6"/>
              </a:solidFill>
              <a:ln w="12700">
                <a:noFill/>
                <a:round/>
                <a:headEnd/>
                <a:tailEnd/>
              </a:ln>
              <a:effectLst>
                <a:glow rad="50800">
                  <a:schemeClr val="bg1">
                    <a:alpha val="17000"/>
                  </a:schemeClr>
                </a:glow>
              </a:effectLst>
            </p:spPr>
            <p:txBody>
              <a:bodyPr rtlCol="0" anchor="ctr"/>
              <a:lstStyle/>
              <a:p>
                <a:pPr algn="ctr"/>
                <a:endParaRPr lang="de-DE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264" name="Gruppieren 263">
              <a:extLst>
                <a:ext uri="{FF2B5EF4-FFF2-40B4-BE49-F238E27FC236}">
                  <a16:creationId xmlns:a16="http://schemas.microsoft.com/office/drawing/2014/main" id="{8CE9EB5D-6298-48DF-8F9E-0874B20A80CB}"/>
                </a:ext>
              </a:extLst>
            </p:cNvPr>
            <p:cNvGrpSpPr/>
            <p:nvPr/>
          </p:nvGrpSpPr>
          <p:grpSpPr bwMode="gray">
            <a:xfrm>
              <a:off x="4545380" y="3711304"/>
              <a:ext cx="688974" cy="276999"/>
              <a:chOff x="13986904" y="-2125913"/>
              <a:chExt cx="649411" cy="257581"/>
            </a:xfrm>
          </p:grpSpPr>
          <p:sp>
            <p:nvSpPr>
              <p:cNvPr id="265" name="Text Box 436">
                <a:extLst>
                  <a:ext uri="{FF2B5EF4-FFF2-40B4-BE49-F238E27FC236}">
                    <a16:creationId xmlns:a16="http://schemas.microsoft.com/office/drawing/2014/main" id="{717EE07E-4AD7-465D-B936-944367139928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3986904" y="-2125913"/>
                <a:ext cx="512213" cy="25758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>
                <a:defPPr>
                  <a:defRPr lang="de-DE"/>
                </a:defPPr>
                <a:lvl1pPr algn="r">
                  <a:spcBef>
                    <a:spcPct val="0"/>
                  </a:spcBef>
                  <a:defRPr sz="900">
                    <a:solidFill>
                      <a:srgbClr val="646464"/>
                    </a:solidFill>
                  </a:defRPr>
                </a:lvl1pPr>
              </a:lstStyle>
              <a:p>
                <a:pPr algn="l"/>
                <a:r>
                  <a:rPr lang="de-DE" b="1" dirty="0">
                    <a:solidFill>
                      <a:schemeClr val="accent6"/>
                    </a:solidFill>
                    <a:latin typeface="+mj-lt"/>
                  </a:rPr>
                  <a:t>Mönchen-</a:t>
                </a:r>
                <a:br>
                  <a:rPr lang="de-DE" b="1" dirty="0">
                    <a:solidFill>
                      <a:schemeClr val="accent6"/>
                    </a:solidFill>
                    <a:latin typeface="+mj-lt"/>
                  </a:rPr>
                </a:br>
                <a:r>
                  <a:rPr lang="de-DE" b="1" dirty="0">
                    <a:solidFill>
                      <a:schemeClr val="accent6"/>
                    </a:solidFill>
                    <a:latin typeface="+mj-lt"/>
                  </a:rPr>
                  <a:t>gladbach</a:t>
                </a:r>
              </a:p>
            </p:txBody>
          </p:sp>
          <p:sp>
            <p:nvSpPr>
              <p:cNvPr id="266" name="Oval 437">
                <a:extLst>
                  <a:ext uri="{FF2B5EF4-FFF2-40B4-BE49-F238E27FC236}">
                    <a16:creationId xmlns:a16="http://schemas.microsoft.com/office/drawing/2014/main" id="{E46F41BE-AA55-42FA-AA8C-8FC9DA56C69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4569213" y="-2082936"/>
                <a:ext cx="67102" cy="67102"/>
              </a:xfrm>
              <a:prstGeom prst="ellipse">
                <a:avLst/>
              </a:prstGeom>
              <a:solidFill>
                <a:schemeClr val="accent6"/>
              </a:solidFill>
              <a:ln w="12700">
                <a:noFill/>
                <a:round/>
                <a:headEnd/>
                <a:tailEnd/>
              </a:ln>
              <a:effectLst>
                <a:glow rad="50800">
                  <a:schemeClr val="bg1">
                    <a:alpha val="17000"/>
                  </a:schemeClr>
                </a:glow>
              </a:effectLst>
            </p:spPr>
            <p:txBody>
              <a:bodyPr rtlCol="0" anchor="ctr"/>
              <a:lstStyle/>
              <a:p>
                <a:pPr algn="ctr"/>
                <a:endParaRPr lang="de-DE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267" name="Gruppieren 266">
              <a:extLst>
                <a:ext uri="{FF2B5EF4-FFF2-40B4-BE49-F238E27FC236}">
                  <a16:creationId xmlns:a16="http://schemas.microsoft.com/office/drawing/2014/main" id="{3ADC5855-295C-406F-9AEA-EC8A11ED4540}"/>
                </a:ext>
              </a:extLst>
            </p:cNvPr>
            <p:cNvGrpSpPr/>
            <p:nvPr/>
          </p:nvGrpSpPr>
          <p:grpSpPr bwMode="gray">
            <a:xfrm>
              <a:off x="5180603" y="5027298"/>
              <a:ext cx="908126" cy="138499"/>
              <a:chOff x="13748911" y="-2125913"/>
              <a:chExt cx="855978" cy="128790"/>
            </a:xfrm>
          </p:grpSpPr>
          <p:sp>
            <p:nvSpPr>
              <p:cNvPr id="269" name="Oval 437">
                <a:extLst>
                  <a:ext uri="{FF2B5EF4-FFF2-40B4-BE49-F238E27FC236}">
                    <a16:creationId xmlns:a16="http://schemas.microsoft.com/office/drawing/2014/main" id="{426DFCC3-A23C-47F1-BFCF-1D1A6E2C52D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4537787" y="-2082936"/>
                <a:ext cx="67102" cy="671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2700">
                <a:noFill/>
                <a:round/>
                <a:headEnd/>
                <a:tailEnd/>
              </a:ln>
              <a:effectLst>
                <a:glow rad="50800">
                  <a:schemeClr val="bg1">
                    <a:alpha val="17000"/>
                  </a:schemeClr>
                </a:glow>
              </a:effectLst>
            </p:spPr>
            <p:txBody>
              <a:bodyPr rtlCol="0" anchor="ctr"/>
              <a:lstStyle/>
              <a:p>
                <a:pPr algn="ctr"/>
                <a:endParaRPr lang="de-DE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68" name="Text Box 436">
                <a:extLst>
                  <a:ext uri="{FF2B5EF4-FFF2-40B4-BE49-F238E27FC236}">
                    <a16:creationId xmlns:a16="http://schemas.microsoft.com/office/drawing/2014/main" id="{5070D459-1736-4280-B669-918F4C5A4C6C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3748911" y="-2125913"/>
                <a:ext cx="773608" cy="1287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>
                <a:defPPr>
                  <a:defRPr lang="de-DE"/>
                </a:defPPr>
                <a:lvl1pPr algn="r">
                  <a:spcBef>
                    <a:spcPct val="0"/>
                  </a:spcBef>
                  <a:defRPr sz="900">
                    <a:solidFill>
                      <a:srgbClr val="646464"/>
                    </a:solidFill>
                  </a:defRPr>
                </a:lvl1pPr>
              </a:lstStyle>
              <a:p>
                <a:pPr algn="l"/>
                <a:r>
                  <a:rPr lang="de-DE" b="1" dirty="0">
                    <a:solidFill>
                      <a:schemeClr val="bg1">
                        <a:lumMod val="75000"/>
                      </a:schemeClr>
                    </a:solidFill>
                    <a:latin typeface="+mj-lt"/>
                  </a:rPr>
                  <a:t>ACC Karlsruhe</a:t>
                </a:r>
              </a:p>
            </p:txBody>
          </p:sp>
        </p:grpSp>
        <p:grpSp>
          <p:nvGrpSpPr>
            <p:cNvPr id="270" name="Gruppieren 269">
              <a:extLst>
                <a:ext uri="{FF2B5EF4-FFF2-40B4-BE49-F238E27FC236}">
                  <a16:creationId xmlns:a16="http://schemas.microsoft.com/office/drawing/2014/main" id="{0A9B7D71-55E0-427F-91CB-8776EBE087CB}"/>
                </a:ext>
              </a:extLst>
            </p:cNvPr>
            <p:cNvGrpSpPr/>
            <p:nvPr/>
          </p:nvGrpSpPr>
          <p:grpSpPr bwMode="gray">
            <a:xfrm>
              <a:off x="5186648" y="5358931"/>
              <a:ext cx="784224" cy="276999"/>
              <a:chOff x="13897123" y="-2125913"/>
              <a:chExt cx="739192" cy="257581"/>
            </a:xfrm>
          </p:grpSpPr>
          <p:sp>
            <p:nvSpPr>
              <p:cNvPr id="271" name="Text Box 436">
                <a:extLst>
                  <a:ext uri="{FF2B5EF4-FFF2-40B4-BE49-F238E27FC236}">
                    <a16:creationId xmlns:a16="http://schemas.microsoft.com/office/drawing/2014/main" id="{81CEB75C-1466-4838-80B6-192F582624E5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3897123" y="-2125913"/>
                <a:ext cx="707126" cy="25758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>
                <a:defPPr>
                  <a:defRPr lang="de-DE"/>
                </a:defPPr>
                <a:lvl1pPr algn="r">
                  <a:spcBef>
                    <a:spcPct val="0"/>
                  </a:spcBef>
                  <a:defRPr sz="900">
                    <a:solidFill>
                      <a:srgbClr val="646464"/>
                    </a:solidFill>
                  </a:defRPr>
                </a:lvl1pPr>
              </a:lstStyle>
              <a:p>
                <a:pPr algn="l"/>
                <a:r>
                  <a:rPr lang="de-DE" b="1" dirty="0">
                    <a:solidFill>
                      <a:schemeClr val="accent6"/>
                    </a:solidFill>
                    <a:latin typeface="+mj-lt"/>
                  </a:rPr>
                  <a:t>Karlsruhe /</a:t>
                </a:r>
                <a:br>
                  <a:rPr lang="de-DE" b="1" dirty="0">
                    <a:solidFill>
                      <a:schemeClr val="accent6"/>
                    </a:solidFill>
                    <a:latin typeface="+mj-lt"/>
                  </a:rPr>
                </a:br>
                <a:r>
                  <a:rPr lang="de-DE" b="1" dirty="0">
                    <a:solidFill>
                      <a:schemeClr val="accent6"/>
                    </a:solidFill>
                    <a:latin typeface="+mj-lt"/>
                  </a:rPr>
                  <a:t>Baden-Baden</a:t>
                </a:r>
              </a:p>
            </p:txBody>
          </p:sp>
          <p:sp>
            <p:nvSpPr>
              <p:cNvPr id="272" name="Oval 437">
                <a:extLst>
                  <a:ext uri="{FF2B5EF4-FFF2-40B4-BE49-F238E27FC236}">
                    <a16:creationId xmlns:a16="http://schemas.microsoft.com/office/drawing/2014/main" id="{EFB84F77-1FC9-4A94-9BC2-E4181767B93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4569213" y="-2082936"/>
                <a:ext cx="67102" cy="67102"/>
              </a:xfrm>
              <a:prstGeom prst="ellipse">
                <a:avLst/>
              </a:prstGeom>
              <a:solidFill>
                <a:schemeClr val="accent6"/>
              </a:solidFill>
              <a:ln w="12700">
                <a:noFill/>
                <a:round/>
                <a:headEnd/>
                <a:tailEnd/>
              </a:ln>
              <a:effectLst>
                <a:glow rad="50800">
                  <a:schemeClr val="bg1">
                    <a:alpha val="17000"/>
                  </a:schemeClr>
                </a:glow>
              </a:effectLst>
            </p:spPr>
            <p:txBody>
              <a:bodyPr rtlCol="0" anchor="ctr"/>
              <a:lstStyle/>
              <a:p>
                <a:pPr algn="ctr"/>
                <a:endParaRPr lang="de-DE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273" name="Gruppieren 272">
              <a:extLst>
                <a:ext uri="{FF2B5EF4-FFF2-40B4-BE49-F238E27FC236}">
                  <a16:creationId xmlns:a16="http://schemas.microsoft.com/office/drawing/2014/main" id="{E833C187-951A-434A-B55C-93CF55B294AF}"/>
                </a:ext>
              </a:extLst>
            </p:cNvPr>
            <p:cNvGrpSpPr/>
            <p:nvPr/>
          </p:nvGrpSpPr>
          <p:grpSpPr bwMode="gray">
            <a:xfrm>
              <a:off x="5414063" y="5914952"/>
              <a:ext cx="371474" cy="138499"/>
              <a:chOff x="14286172" y="-2125913"/>
              <a:chExt cx="350143" cy="128790"/>
            </a:xfrm>
          </p:grpSpPr>
          <p:sp>
            <p:nvSpPr>
              <p:cNvPr id="274" name="Text Box 436">
                <a:extLst>
                  <a:ext uri="{FF2B5EF4-FFF2-40B4-BE49-F238E27FC236}">
                    <a16:creationId xmlns:a16="http://schemas.microsoft.com/office/drawing/2014/main" id="{476AFF3F-B31F-446A-A876-8B07EBC29DBA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4286172" y="-2125913"/>
                <a:ext cx="235708" cy="1287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>
                <a:defPPr>
                  <a:defRPr lang="de-DE"/>
                </a:defPPr>
                <a:lvl1pPr algn="r">
                  <a:spcBef>
                    <a:spcPct val="0"/>
                  </a:spcBef>
                  <a:defRPr sz="900">
                    <a:solidFill>
                      <a:srgbClr val="646464"/>
                    </a:solidFill>
                  </a:defRPr>
                </a:lvl1pPr>
              </a:lstStyle>
              <a:p>
                <a:pPr algn="l"/>
                <a:r>
                  <a:rPr lang="de-DE" b="1" dirty="0">
                    <a:solidFill>
                      <a:schemeClr val="accent6"/>
                    </a:solidFill>
                    <a:latin typeface="+mj-lt"/>
                  </a:rPr>
                  <a:t>Lahr</a:t>
                </a:r>
              </a:p>
            </p:txBody>
          </p:sp>
          <p:sp>
            <p:nvSpPr>
              <p:cNvPr id="275" name="Oval 437">
                <a:extLst>
                  <a:ext uri="{FF2B5EF4-FFF2-40B4-BE49-F238E27FC236}">
                    <a16:creationId xmlns:a16="http://schemas.microsoft.com/office/drawing/2014/main" id="{440977B9-81C5-4F15-8BBD-693A0A6668C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4569213" y="-2082936"/>
                <a:ext cx="67102" cy="67102"/>
              </a:xfrm>
              <a:prstGeom prst="ellipse">
                <a:avLst/>
              </a:prstGeom>
              <a:solidFill>
                <a:schemeClr val="accent6"/>
              </a:solidFill>
              <a:ln w="12700">
                <a:noFill/>
                <a:round/>
                <a:headEnd/>
                <a:tailEnd/>
              </a:ln>
              <a:effectLst>
                <a:glow rad="50800">
                  <a:schemeClr val="bg1">
                    <a:alpha val="17000"/>
                  </a:schemeClr>
                </a:glow>
              </a:effectLst>
            </p:spPr>
            <p:txBody>
              <a:bodyPr rtlCol="0" anchor="ctr"/>
              <a:lstStyle/>
              <a:p>
                <a:pPr algn="ctr"/>
                <a:endParaRPr lang="de-DE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276" name="Gruppieren 275">
              <a:extLst>
                <a:ext uri="{FF2B5EF4-FFF2-40B4-BE49-F238E27FC236}">
                  <a16:creationId xmlns:a16="http://schemas.microsoft.com/office/drawing/2014/main" id="{6F50CDE7-B37D-45F1-8429-929BC2166681}"/>
                </a:ext>
              </a:extLst>
            </p:cNvPr>
            <p:cNvGrpSpPr/>
            <p:nvPr/>
          </p:nvGrpSpPr>
          <p:grpSpPr bwMode="gray">
            <a:xfrm>
              <a:off x="6631987" y="5797535"/>
              <a:ext cx="794269" cy="138499"/>
              <a:chOff x="14141505" y="-2075917"/>
              <a:chExt cx="748661" cy="128791"/>
            </a:xfrm>
          </p:grpSpPr>
          <p:sp>
            <p:nvSpPr>
              <p:cNvPr id="277" name="Text Box 436">
                <a:extLst>
                  <a:ext uri="{FF2B5EF4-FFF2-40B4-BE49-F238E27FC236}">
                    <a16:creationId xmlns:a16="http://schemas.microsoft.com/office/drawing/2014/main" id="{EE579747-38B6-4B69-A92C-2B22DF1947D2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4243477" y="-2075917"/>
                <a:ext cx="646689" cy="12879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>
                <a:defPPr>
                  <a:defRPr lang="de-DE"/>
                </a:defPPr>
                <a:lvl1pPr algn="r">
                  <a:spcBef>
                    <a:spcPct val="0"/>
                  </a:spcBef>
                  <a:defRPr sz="900">
                    <a:solidFill>
                      <a:srgbClr val="646464"/>
                    </a:solidFill>
                  </a:defRPr>
                </a:lvl1pPr>
              </a:lstStyle>
              <a:p>
                <a:pPr algn="l"/>
                <a:r>
                  <a:rPr lang="de-DE" b="1" dirty="0">
                    <a:solidFill>
                      <a:schemeClr val="accent6"/>
                    </a:solidFill>
                    <a:latin typeface="+mj-lt"/>
                  </a:rPr>
                  <a:t>Memmingen</a:t>
                </a:r>
              </a:p>
            </p:txBody>
          </p:sp>
          <p:sp>
            <p:nvSpPr>
              <p:cNvPr id="278" name="Oval 437">
                <a:extLst>
                  <a:ext uri="{FF2B5EF4-FFF2-40B4-BE49-F238E27FC236}">
                    <a16:creationId xmlns:a16="http://schemas.microsoft.com/office/drawing/2014/main" id="{A9C294AD-B96C-420A-BFB0-AF51409D502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4141505" y="-2050655"/>
                <a:ext cx="67102" cy="67102"/>
              </a:xfrm>
              <a:prstGeom prst="ellipse">
                <a:avLst/>
              </a:prstGeom>
              <a:solidFill>
                <a:schemeClr val="accent6"/>
              </a:solidFill>
              <a:ln w="12700">
                <a:noFill/>
                <a:round/>
                <a:headEnd/>
                <a:tailEnd/>
              </a:ln>
              <a:effectLst>
                <a:glow rad="50800">
                  <a:schemeClr val="bg1">
                    <a:alpha val="17000"/>
                  </a:schemeClr>
                </a:glow>
              </a:effectLst>
            </p:spPr>
            <p:txBody>
              <a:bodyPr rtlCol="0" anchor="ctr"/>
              <a:lstStyle/>
              <a:p>
                <a:pPr algn="ctr"/>
                <a:endParaRPr lang="de-DE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279" name="Gruppieren 278">
              <a:extLst>
                <a:ext uri="{FF2B5EF4-FFF2-40B4-BE49-F238E27FC236}">
                  <a16:creationId xmlns:a16="http://schemas.microsoft.com/office/drawing/2014/main" id="{3D745F71-5959-452F-8203-513D1D22A21A}"/>
                </a:ext>
              </a:extLst>
            </p:cNvPr>
            <p:cNvGrpSpPr/>
            <p:nvPr/>
          </p:nvGrpSpPr>
          <p:grpSpPr bwMode="gray">
            <a:xfrm>
              <a:off x="4704267" y="2443658"/>
              <a:ext cx="558101" cy="276999"/>
              <a:chOff x="14569213" y="-2108198"/>
              <a:chExt cx="526054" cy="257581"/>
            </a:xfrm>
          </p:grpSpPr>
          <p:sp>
            <p:nvSpPr>
              <p:cNvPr id="280" name="Text Box 436">
                <a:extLst>
                  <a:ext uri="{FF2B5EF4-FFF2-40B4-BE49-F238E27FC236}">
                    <a16:creationId xmlns:a16="http://schemas.microsoft.com/office/drawing/2014/main" id="{A5B7C2DD-624F-4500-A7A2-5E01784FB527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4675221" y="-2108198"/>
                <a:ext cx="420046" cy="25758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>
                <a:defPPr>
                  <a:defRPr lang="de-DE"/>
                </a:defPPr>
                <a:lvl1pPr algn="r">
                  <a:spcBef>
                    <a:spcPct val="0"/>
                  </a:spcBef>
                  <a:defRPr sz="900">
                    <a:solidFill>
                      <a:srgbClr val="646464"/>
                    </a:solidFill>
                  </a:defRPr>
                </a:lvl1pPr>
              </a:lstStyle>
              <a:p>
                <a:pPr algn="l"/>
                <a:r>
                  <a:rPr lang="de-DE" b="1" dirty="0">
                    <a:solidFill>
                      <a:schemeClr val="accent6"/>
                    </a:solidFill>
                    <a:latin typeface="+mj-lt"/>
                  </a:rPr>
                  <a:t>London</a:t>
                </a:r>
                <a:br>
                  <a:rPr lang="de-DE" b="1" dirty="0">
                    <a:solidFill>
                      <a:schemeClr val="accent6"/>
                    </a:solidFill>
                    <a:latin typeface="+mj-lt"/>
                  </a:rPr>
                </a:br>
                <a:r>
                  <a:rPr lang="de-DE" b="1" dirty="0">
                    <a:solidFill>
                      <a:schemeClr val="accent6"/>
                    </a:solidFill>
                    <a:latin typeface="+mj-lt"/>
                  </a:rPr>
                  <a:t>Gatwick</a:t>
                </a:r>
              </a:p>
            </p:txBody>
          </p:sp>
          <p:sp>
            <p:nvSpPr>
              <p:cNvPr id="281" name="Oval 437">
                <a:extLst>
                  <a:ext uri="{FF2B5EF4-FFF2-40B4-BE49-F238E27FC236}">
                    <a16:creationId xmlns:a16="http://schemas.microsoft.com/office/drawing/2014/main" id="{05B20B64-2100-4DD3-BD53-F282BCBEE94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4569213" y="-2082936"/>
                <a:ext cx="67102" cy="67102"/>
              </a:xfrm>
              <a:prstGeom prst="ellipse">
                <a:avLst/>
              </a:prstGeom>
              <a:solidFill>
                <a:schemeClr val="accent6"/>
              </a:solidFill>
              <a:ln w="12700">
                <a:noFill/>
                <a:round/>
                <a:headEnd/>
                <a:tailEnd/>
              </a:ln>
              <a:effectLst>
                <a:glow rad="50800">
                  <a:schemeClr val="bg1">
                    <a:alpha val="17000"/>
                  </a:schemeClr>
                </a:glow>
              </a:effectLst>
            </p:spPr>
            <p:txBody>
              <a:bodyPr rtlCol="0" anchor="ctr"/>
              <a:lstStyle/>
              <a:p>
                <a:pPr algn="ctr"/>
                <a:endParaRPr lang="de-DE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4D098633-70B0-43CE-9089-4242B5A172D3}"/>
              </a:ext>
            </a:extLst>
          </p:cNvPr>
          <p:cNvGrpSpPr/>
          <p:nvPr/>
        </p:nvGrpSpPr>
        <p:grpSpPr>
          <a:xfrm>
            <a:off x="5454449" y="4461940"/>
            <a:ext cx="1494539" cy="307777"/>
            <a:chOff x="5454449" y="4461940"/>
            <a:chExt cx="1494539" cy="307777"/>
          </a:xfrm>
        </p:grpSpPr>
        <p:sp>
          <p:nvSpPr>
            <p:cNvPr id="283" name="Text Box 436">
              <a:extLst>
                <a:ext uri="{FF2B5EF4-FFF2-40B4-BE49-F238E27FC236}">
                  <a16:creationId xmlns:a16="http://schemas.microsoft.com/office/drawing/2014/main" id="{7CFB173A-540E-4522-8E98-832B5136978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035276" y="4461940"/>
              <a:ext cx="913712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>
              <a:defPPr>
                <a:defRPr lang="de-DE"/>
              </a:defPPr>
              <a:lvl1pPr algn="r">
                <a:spcBef>
                  <a:spcPct val="0"/>
                </a:spcBef>
                <a:defRPr sz="900">
                  <a:solidFill>
                    <a:srgbClr val="646464"/>
                  </a:solidFill>
                </a:defRPr>
              </a:lvl1pPr>
            </a:lstStyle>
            <a:p>
              <a:pPr algn="l"/>
              <a:r>
                <a:rPr lang="de-DE" sz="2000" b="1" dirty="0">
                  <a:solidFill>
                    <a:schemeClr val="bg1"/>
                  </a:solidFill>
                  <a:latin typeface="+mj-lt"/>
                </a:rPr>
                <a:t>Langen</a:t>
              </a:r>
              <a:endParaRPr lang="de-DE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4" name="Oval 437">
              <a:extLst>
                <a:ext uri="{FF2B5EF4-FFF2-40B4-BE49-F238E27FC236}">
                  <a16:creationId xmlns:a16="http://schemas.microsoft.com/office/drawing/2014/main" id="{27115D00-EC97-4B76-9C76-673BF7DF94F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454449" y="4553248"/>
              <a:ext cx="139612" cy="141522"/>
            </a:xfrm>
            <a:prstGeom prst="triangle">
              <a:avLst/>
            </a:prstGeom>
            <a:solidFill>
              <a:schemeClr val="bg1"/>
            </a:solidFill>
            <a:ln w="12700">
              <a:noFill/>
              <a:round/>
              <a:headEnd/>
              <a:tailEnd/>
            </a:ln>
            <a:effectLst>
              <a:glow rad="50800">
                <a:schemeClr val="bg1">
                  <a:alpha val="17000"/>
                </a:schemeClr>
              </a:glow>
            </a:effectLst>
          </p:spPr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6" name="Oval 437">
              <a:extLst>
                <a:ext uri="{FF2B5EF4-FFF2-40B4-BE49-F238E27FC236}">
                  <a16:creationId xmlns:a16="http://schemas.microsoft.com/office/drawing/2014/main" id="{52738037-3B79-44E9-983F-8A91A60DAF3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667724" y="4561656"/>
              <a:ext cx="124706" cy="124706"/>
            </a:xfrm>
            <a:prstGeom prst="ellipse">
              <a:avLst/>
            </a:prstGeom>
            <a:pattFill prst="ltHorz">
              <a:fgClr>
                <a:schemeClr val="bg1"/>
              </a:fgClr>
              <a:bgClr>
                <a:srgbClr val="164181"/>
              </a:bgClr>
            </a:pattFill>
            <a:ln w="6350">
              <a:solidFill>
                <a:schemeClr val="bg1"/>
              </a:solidFill>
              <a:round/>
              <a:headEnd/>
              <a:tailEnd/>
            </a:ln>
            <a:effectLst>
              <a:glow rad="50800">
                <a:schemeClr val="bg1">
                  <a:alpha val="17000"/>
                </a:schemeClr>
              </a:glow>
            </a:effectLst>
          </p:spPr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id="{D8A76973-9331-43DE-BCA9-9712FBB92035}"/>
                </a:ext>
              </a:extLst>
            </p:cNvPr>
            <p:cNvGrpSpPr/>
            <p:nvPr/>
          </p:nvGrpSpPr>
          <p:grpSpPr>
            <a:xfrm>
              <a:off x="5866092" y="4554574"/>
              <a:ext cx="137004" cy="138870"/>
              <a:chOff x="6043675" y="4587929"/>
              <a:chExt cx="71190" cy="72160"/>
            </a:xfrm>
          </p:grpSpPr>
          <p:sp>
            <p:nvSpPr>
              <p:cNvPr id="284" name="Oval 437">
                <a:extLst>
                  <a:ext uri="{FF2B5EF4-FFF2-40B4-BE49-F238E27FC236}">
                    <a16:creationId xmlns:a16="http://schemas.microsoft.com/office/drawing/2014/main" id="{A0324AEE-D032-4D95-A788-A1314446626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6043675" y="4587929"/>
                <a:ext cx="71190" cy="72160"/>
              </a:xfrm>
              <a:prstGeom prst="ellipse">
                <a:avLst/>
              </a:prstGeom>
              <a:solidFill>
                <a:srgbClr val="DE82AC"/>
              </a:solidFill>
              <a:ln w="12700">
                <a:noFill/>
                <a:round/>
                <a:headEnd/>
                <a:tailEnd/>
              </a:ln>
              <a:effectLst>
                <a:glow rad="50800">
                  <a:schemeClr val="bg1">
                    <a:alpha val="17000"/>
                  </a:schemeClr>
                </a:glow>
              </a:effectLst>
            </p:spPr>
            <p:txBody>
              <a:bodyPr rtlCol="0" anchor="ctr"/>
              <a:lstStyle/>
              <a:p>
                <a:pPr algn="ctr"/>
                <a:endParaRPr lang="de-DE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08" name="Oval 437">
                <a:extLst>
                  <a:ext uri="{FF2B5EF4-FFF2-40B4-BE49-F238E27FC236}">
                    <a16:creationId xmlns:a16="http://schemas.microsoft.com/office/drawing/2014/main" id="{CA575C72-0B05-410B-AC1A-6715BA12978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6056410" y="4600838"/>
                <a:ext cx="45720" cy="46342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/>
                <a:tailEnd/>
              </a:ln>
              <a:effectLst>
                <a:glow rad="50800">
                  <a:schemeClr val="bg1">
                    <a:alpha val="17000"/>
                  </a:schemeClr>
                </a:glow>
              </a:effectLst>
            </p:spPr>
            <p:txBody>
              <a:bodyPr rtlCol="0" anchor="ctr"/>
              <a:lstStyle/>
              <a:p>
                <a:pPr algn="ctr"/>
                <a:endParaRPr lang="de-DE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79DBDA12-5ABF-4C7A-A660-EB4AF088D8B8}"/>
              </a:ext>
            </a:extLst>
          </p:cNvPr>
          <p:cNvGrpSpPr/>
          <p:nvPr/>
        </p:nvGrpSpPr>
        <p:grpSpPr>
          <a:xfrm>
            <a:off x="540000" y="2544297"/>
            <a:ext cx="2072004" cy="1931405"/>
            <a:chOff x="1761428" y="3352800"/>
            <a:chExt cx="2072004" cy="1931405"/>
          </a:xfrm>
        </p:grpSpPr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A658276F-7529-4D08-BD3C-FE01ACEE416D}"/>
                </a:ext>
              </a:extLst>
            </p:cNvPr>
            <p:cNvGrpSpPr/>
            <p:nvPr/>
          </p:nvGrpSpPr>
          <p:grpSpPr>
            <a:xfrm>
              <a:off x="1763369" y="3352800"/>
              <a:ext cx="2070063" cy="251490"/>
              <a:chOff x="1763369" y="3352800"/>
              <a:chExt cx="2070063" cy="251490"/>
            </a:xfrm>
          </p:grpSpPr>
          <p:sp>
            <p:nvSpPr>
              <p:cNvPr id="114" name="Oval 437">
                <a:extLst>
                  <a:ext uri="{FF2B5EF4-FFF2-40B4-BE49-F238E27FC236}">
                    <a16:creationId xmlns:a16="http://schemas.microsoft.com/office/drawing/2014/main" id="{6F9F6FBE-93A8-42B7-8CF3-26540815037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763369" y="3375251"/>
                <a:ext cx="203811" cy="206588"/>
              </a:xfrm>
              <a:prstGeom prst="ellipse">
                <a:avLst/>
              </a:prstGeom>
              <a:solidFill>
                <a:schemeClr val="accent6"/>
              </a:solidFill>
              <a:ln w="12700">
                <a:noFill/>
                <a:round/>
                <a:headEnd/>
                <a:tailEnd/>
              </a:ln>
              <a:effectLst>
                <a:glow rad="50800">
                  <a:schemeClr val="bg1">
                    <a:alpha val="17000"/>
                  </a:schemeClr>
                </a:glow>
              </a:effectLst>
            </p:spPr>
            <p:txBody>
              <a:bodyPr rtlCol="0" anchor="ctr"/>
              <a:lstStyle/>
              <a:p>
                <a:pPr algn="ctr"/>
                <a:endParaRPr lang="de-DE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18" name="Text Box 436">
                <a:extLst>
                  <a:ext uri="{FF2B5EF4-FFF2-40B4-BE49-F238E27FC236}">
                    <a16:creationId xmlns:a16="http://schemas.microsoft.com/office/drawing/2014/main" id="{EC90F49F-2370-452B-BFC1-ED5E1F8D4C65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169048" y="3352800"/>
                <a:ext cx="1664384" cy="2514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anchor="ctr">
                <a:noAutofit/>
              </a:bodyPr>
              <a:lstStyle>
                <a:defPPr>
                  <a:defRPr lang="de-DE"/>
                </a:defPPr>
                <a:lvl1pPr algn="r">
                  <a:spcBef>
                    <a:spcPct val="0"/>
                  </a:spcBef>
                  <a:defRPr sz="900">
                    <a:solidFill>
                      <a:srgbClr val="646464"/>
                    </a:solidFill>
                  </a:defRPr>
                </a:lvl1pPr>
              </a:lstStyle>
              <a:p>
                <a:pPr algn="l"/>
                <a:r>
                  <a:rPr lang="de-DE" b="1" dirty="0">
                    <a:solidFill>
                      <a:schemeClr val="accent6"/>
                    </a:solidFill>
                    <a:latin typeface="+mj-lt"/>
                  </a:rPr>
                  <a:t>Tower &amp; Services</a:t>
                </a:r>
                <a:br>
                  <a:rPr lang="de-DE" b="1" dirty="0">
                    <a:solidFill>
                      <a:schemeClr val="accent6"/>
                    </a:solidFill>
                    <a:latin typeface="+mj-lt"/>
                  </a:rPr>
                </a:br>
                <a:r>
                  <a:rPr lang="de-DE" b="1" dirty="0">
                    <a:solidFill>
                      <a:schemeClr val="accent6"/>
                    </a:solidFill>
                    <a:latin typeface="+mj-lt"/>
                  </a:rPr>
                  <a:t>DAS &amp; ANSL</a:t>
                </a:r>
              </a:p>
            </p:txBody>
          </p:sp>
        </p:grp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D676A477-0252-4472-A3C4-342BA6784194}"/>
                </a:ext>
              </a:extLst>
            </p:cNvPr>
            <p:cNvGrpSpPr/>
            <p:nvPr/>
          </p:nvGrpSpPr>
          <p:grpSpPr>
            <a:xfrm>
              <a:off x="1763369" y="3783018"/>
              <a:ext cx="2070063" cy="251490"/>
              <a:chOff x="1763369" y="3717277"/>
              <a:chExt cx="2070063" cy="251490"/>
            </a:xfrm>
          </p:grpSpPr>
          <p:grpSp>
            <p:nvGrpSpPr>
              <p:cNvPr id="6" name="Gruppieren 5">
                <a:extLst>
                  <a:ext uri="{FF2B5EF4-FFF2-40B4-BE49-F238E27FC236}">
                    <a16:creationId xmlns:a16="http://schemas.microsoft.com/office/drawing/2014/main" id="{0A961B6F-CE44-457E-B2E4-A75A33920FDA}"/>
                  </a:ext>
                </a:extLst>
              </p:cNvPr>
              <p:cNvGrpSpPr/>
              <p:nvPr/>
            </p:nvGrpSpPr>
            <p:grpSpPr>
              <a:xfrm>
                <a:off x="1763369" y="3739728"/>
                <a:ext cx="203811" cy="206588"/>
                <a:chOff x="2423873" y="4025111"/>
                <a:chExt cx="203811" cy="206588"/>
              </a:xfrm>
            </p:grpSpPr>
            <p:sp>
              <p:nvSpPr>
                <p:cNvPr id="109" name="Oval 437">
                  <a:extLst>
                    <a:ext uri="{FF2B5EF4-FFF2-40B4-BE49-F238E27FC236}">
                      <a16:creationId xmlns:a16="http://schemas.microsoft.com/office/drawing/2014/main" id="{26F53F12-5026-4E99-A005-3BFA7959A6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423873" y="4025111"/>
                  <a:ext cx="203811" cy="206588"/>
                </a:xfrm>
                <a:prstGeom prst="ellipse">
                  <a:avLst/>
                </a:prstGeom>
                <a:solidFill>
                  <a:srgbClr val="DE82AC"/>
                </a:solidFill>
                <a:ln w="12700">
                  <a:noFill/>
                  <a:round/>
                  <a:headEnd/>
                  <a:tailEnd/>
                </a:ln>
                <a:effectLst>
                  <a:glow rad="50800">
                    <a:schemeClr val="bg1">
                      <a:alpha val="17000"/>
                    </a:schemeClr>
                  </a:glow>
                </a:effectLst>
              </p:spPr>
              <p:txBody>
                <a:bodyPr rtlCol="0" anchor="ctr"/>
                <a:lstStyle/>
                <a:p>
                  <a:pPr algn="ctr"/>
                  <a:endParaRPr lang="de-DE" b="1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sp>
              <p:nvSpPr>
                <p:cNvPr id="112" name="Oval 437">
                  <a:extLst>
                    <a:ext uri="{FF2B5EF4-FFF2-40B4-BE49-F238E27FC236}">
                      <a16:creationId xmlns:a16="http://schemas.microsoft.com/office/drawing/2014/main" id="{E0272E3B-2E9D-4B2A-803B-7FC0DD46F2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460332" y="4062068"/>
                  <a:ext cx="130892" cy="132673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noFill/>
                  <a:round/>
                  <a:headEnd/>
                  <a:tailEnd/>
                </a:ln>
                <a:effectLst>
                  <a:glow rad="50800">
                    <a:schemeClr val="bg1">
                      <a:alpha val="17000"/>
                    </a:schemeClr>
                  </a:glow>
                </a:effectLst>
              </p:spPr>
              <p:txBody>
                <a:bodyPr rtlCol="0" anchor="ctr"/>
                <a:lstStyle/>
                <a:p>
                  <a:pPr algn="ctr"/>
                  <a:endParaRPr lang="de-DE" b="1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p:grpSp>
          <p:sp>
            <p:nvSpPr>
              <p:cNvPr id="119" name="Text Box 436">
                <a:extLst>
                  <a:ext uri="{FF2B5EF4-FFF2-40B4-BE49-F238E27FC236}">
                    <a16:creationId xmlns:a16="http://schemas.microsoft.com/office/drawing/2014/main" id="{83D2F999-4410-4885-B1B1-14F8A014BF7D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169048" y="3717277"/>
                <a:ext cx="1664384" cy="2514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anchor="ctr">
                <a:noAutofit/>
              </a:bodyPr>
              <a:lstStyle>
                <a:defPPr>
                  <a:defRPr lang="de-DE"/>
                </a:defPPr>
                <a:lvl1pPr algn="r">
                  <a:spcBef>
                    <a:spcPct val="0"/>
                  </a:spcBef>
                  <a:defRPr sz="900">
                    <a:solidFill>
                      <a:srgbClr val="646464"/>
                    </a:solidFill>
                  </a:defRPr>
                </a:lvl1pPr>
              </a:lstStyle>
              <a:p>
                <a:pPr algn="l"/>
                <a:r>
                  <a:rPr lang="de-DE" b="1" dirty="0">
                    <a:solidFill>
                      <a:schemeClr val="bg1"/>
                    </a:solidFill>
                    <a:latin typeface="+mj-lt"/>
                  </a:rPr>
                  <a:t>Headquarters</a:t>
                </a:r>
                <a:br>
                  <a:rPr lang="de-DE" b="1" dirty="0">
                    <a:solidFill>
                      <a:schemeClr val="bg1"/>
                    </a:solidFill>
                    <a:latin typeface="+mj-lt"/>
                  </a:rPr>
                </a:br>
                <a:r>
                  <a:rPr lang="de-DE" b="1" dirty="0">
                    <a:solidFill>
                      <a:schemeClr val="bg1"/>
                    </a:solidFill>
                    <a:latin typeface="+mj-lt"/>
                  </a:rPr>
                  <a:t>DFS &amp; DAS</a:t>
                </a:r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B40258F9-8508-477E-A25D-CD633618E42D}"/>
                </a:ext>
              </a:extLst>
            </p:cNvPr>
            <p:cNvGrpSpPr/>
            <p:nvPr/>
          </p:nvGrpSpPr>
          <p:grpSpPr>
            <a:xfrm>
              <a:off x="1761428" y="4213236"/>
              <a:ext cx="2072004" cy="210533"/>
              <a:chOff x="1761428" y="4104205"/>
              <a:chExt cx="2072004" cy="210533"/>
            </a:xfrm>
          </p:grpSpPr>
          <p:sp>
            <p:nvSpPr>
              <p:cNvPr id="110" name="Oval 437">
                <a:extLst>
                  <a:ext uri="{FF2B5EF4-FFF2-40B4-BE49-F238E27FC236}">
                    <a16:creationId xmlns:a16="http://schemas.microsoft.com/office/drawing/2014/main" id="{1A11BC9A-59C2-4CDD-A01E-1E9D902A71D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761428" y="4104205"/>
                <a:ext cx="207693" cy="210533"/>
              </a:xfrm>
              <a:prstGeom prst="triangle">
                <a:avLst/>
              </a:prstGeom>
              <a:solidFill>
                <a:schemeClr val="bg1"/>
              </a:solidFill>
              <a:ln w="12700">
                <a:noFill/>
                <a:round/>
                <a:headEnd/>
                <a:tailEnd/>
              </a:ln>
              <a:effectLst>
                <a:glow rad="50800">
                  <a:schemeClr val="bg1">
                    <a:alpha val="17000"/>
                  </a:schemeClr>
                </a:glow>
              </a:effectLst>
            </p:spPr>
            <p:txBody>
              <a:bodyPr rtlCol="0" anchor="ctr"/>
              <a:lstStyle/>
              <a:p>
                <a:pPr algn="ctr"/>
                <a:endParaRPr lang="de-DE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20" name="Text Box 436">
                <a:extLst>
                  <a:ext uri="{FF2B5EF4-FFF2-40B4-BE49-F238E27FC236}">
                    <a16:creationId xmlns:a16="http://schemas.microsoft.com/office/drawing/2014/main" id="{860BCB1B-CDF5-4F8C-9D04-42EB2F6B1F52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169048" y="4142293"/>
                <a:ext cx="1664384" cy="13435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anchor="ctr">
                <a:noAutofit/>
              </a:bodyPr>
              <a:lstStyle>
                <a:defPPr>
                  <a:defRPr lang="de-DE"/>
                </a:defPPr>
                <a:lvl1pPr algn="r">
                  <a:spcBef>
                    <a:spcPct val="0"/>
                  </a:spcBef>
                  <a:defRPr sz="900">
                    <a:solidFill>
                      <a:srgbClr val="646464"/>
                    </a:solidFill>
                  </a:defRPr>
                </a:lvl1pPr>
              </a:lstStyle>
              <a:p>
                <a:pPr algn="l"/>
                <a:r>
                  <a:rPr lang="de-DE" b="1" dirty="0">
                    <a:solidFill>
                      <a:schemeClr val="bg1"/>
                    </a:solidFill>
                    <a:latin typeface="+mj-lt"/>
                  </a:rPr>
                  <a:t>DAS Aviation Academy (A</a:t>
                </a:r>
                <a:r>
                  <a:rPr lang="de-DE" b="1" baseline="30000" dirty="0">
                    <a:solidFill>
                      <a:schemeClr val="bg1"/>
                    </a:solidFill>
                    <a:latin typeface="+mj-lt"/>
                  </a:rPr>
                  <a:t>2</a:t>
                </a:r>
                <a:r>
                  <a:rPr lang="de-DE" b="1" dirty="0">
                    <a:solidFill>
                      <a:schemeClr val="bg1"/>
                    </a:solidFill>
                    <a:latin typeface="+mj-lt"/>
                  </a:rPr>
                  <a:t>)</a:t>
                </a:r>
              </a:p>
            </p:txBody>
          </p:sp>
        </p:grpSp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E608E954-3742-4C7B-8DBE-337F2BCF306C}"/>
                </a:ext>
              </a:extLst>
            </p:cNvPr>
            <p:cNvGrpSpPr/>
            <p:nvPr/>
          </p:nvGrpSpPr>
          <p:grpSpPr>
            <a:xfrm>
              <a:off x="1763369" y="4602497"/>
              <a:ext cx="2070063" cy="251490"/>
              <a:chOff x="1763369" y="4450176"/>
              <a:chExt cx="2070063" cy="251490"/>
            </a:xfrm>
          </p:grpSpPr>
          <p:sp>
            <p:nvSpPr>
              <p:cNvPr id="116" name="Oval 437">
                <a:extLst>
                  <a:ext uri="{FF2B5EF4-FFF2-40B4-BE49-F238E27FC236}">
                    <a16:creationId xmlns:a16="http://schemas.microsoft.com/office/drawing/2014/main" id="{274D762D-B982-45BB-951E-52A8BB3E464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763369" y="4472627"/>
                <a:ext cx="203811" cy="20658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2700">
                <a:noFill/>
                <a:round/>
                <a:headEnd/>
                <a:tailEnd/>
              </a:ln>
              <a:effectLst>
                <a:glow rad="50800">
                  <a:schemeClr val="bg1">
                    <a:alpha val="17000"/>
                  </a:schemeClr>
                </a:glow>
              </a:effectLst>
            </p:spPr>
            <p:txBody>
              <a:bodyPr rtlCol="0" anchor="ctr"/>
              <a:lstStyle/>
              <a:p>
                <a:pPr algn="ctr"/>
                <a:endParaRPr lang="de-DE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21" name="Text Box 436">
                <a:extLst>
                  <a:ext uri="{FF2B5EF4-FFF2-40B4-BE49-F238E27FC236}">
                    <a16:creationId xmlns:a16="http://schemas.microsoft.com/office/drawing/2014/main" id="{23F3B35B-91AA-4DBD-B110-CD534A19298E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169048" y="4450176"/>
                <a:ext cx="1664384" cy="2514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anchor="ctr">
                <a:noAutofit/>
              </a:bodyPr>
              <a:lstStyle>
                <a:defPPr>
                  <a:defRPr lang="de-DE"/>
                </a:defPPr>
                <a:lvl1pPr algn="r">
                  <a:spcBef>
                    <a:spcPct val="0"/>
                  </a:spcBef>
                  <a:defRPr sz="900">
                    <a:solidFill>
                      <a:srgbClr val="646464"/>
                    </a:solidFill>
                  </a:defRPr>
                </a:lvl1pPr>
              </a:lstStyle>
              <a:p>
                <a:pPr algn="l"/>
                <a:r>
                  <a:rPr lang="de-DE" b="1" dirty="0">
                    <a:solidFill>
                      <a:schemeClr val="bg1">
                        <a:lumMod val="75000"/>
                      </a:schemeClr>
                    </a:solidFill>
                    <a:latin typeface="+mj-lt"/>
                  </a:rPr>
                  <a:t>Tower Service</a:t>
                </a:r>
                <a:br>
                  <a:rPr lang="de-DE" b="1" dirty="0">
                    <a:solidFill>
                      <a:schemeClr val="bg1">
                        <a:lumMod val="75000"/>
                      </a:schemeClr>
                    </a:solidFill>
                    <a:latin typeface="+mj-lt"/>
                  </a:rPr>
                </a:br>
                <a:r>
                  <a:rPr lang="de-DE" b="1" dirty="0">
                    <a:solidFill>
                      <a:schemeClr val="bg1">
                        <a:lumMod val="75000"/>
                      </a:schemeClr>
                    </a:solidFill>
                    <a:latin typeface="+mj-lt"/>
                  </a:rPr>
                  <a:t>DFS</a:t>
                </a:r>
              </a:p>
            </p:txBody>
          </p:sp>
        </p:grpSp>
        <p:grpSp>
          <p:nvGrpSpPr>
            <p:cNvPr id="18" name="Gruppieren 17">
              <a:extLst>
                <a:ext uri="{FF2B5EF4-FFF2-40B4-BE49-F238E27FC236}">
                  <a16:creationId xmlns:a16="http://schemas.microsoft.com/office/drawing/2014/main" id="{7A8C57C0-DF62-4F97-8EDE-C737A6BDA84C}"/>
                </a:ext>
              </a:extLst>
            </p:cNvPr>
            <p:cNvGrpSpPr/>
            <p:nvPr/>
          </p:nvGrpSpPr>
          <p:grpSpPr>
            <a:xfrm>
              <a:off x="1772516" y="5032715"/>
              <a:ext cx="2060916" cy="251490"/>
              <a:chOff x="1772516" y="4804115"/>
              <a:chExt cx="2060916" cy="251490"/>
            </a:xfrm>
          </p:grpSpPr>
          <p:sp>
            <p:nvSpPr>
              <p:cNvPr id="111" name="Oval 437">
                <a:extLst>
                  <a:ext uri="{FF2B5EF4-FFF2-40B4-BE49-F238E27FC236}">
                    <a16:creationId xmlns:a16="http://schemas.microsoft.com/office/drawing/2014/main" id="{A207F424-1811-4D26-B6A8-899CEBAC64F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772516" y="4837102"/>
                <a:ext cx="185517" cy="185517"/>
              </a:xfrm>
              <a:prstGeom prst="ellipse">
                <a:avLst/>
              </a:prstGeom>
              <a:pattFill prst="ltHorz">
                <a:fgClr>
                  <a:schemeClr val="bg1">
                    <a:lumMod val="75000"/>
                  </a:schemeClr>
                </a:fgClr>
                <a:bgClr>
                  <a:srgbClr val="164181"/>
                </a:bgClr>
              </a:pattFill>
              <a:ln w="6350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  <a:effectLst>
                <a:glow rad="50800">
                  <a:schemeClr val="bg1">
                    <a:alpha val="17000"/>
                  </a:schemeClr>
                </a:glow>
              </a:effectLst>
            </p:spPr>
            <p:txBody>
              <a:bodyPr rtlCol="0" anchor="ctr"/>
              <a:lstStyle/>
              <a:p>
                <a:pPr algn="ctr"/>
                <a:endParaRPr lang="de-DE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22" name="Text Box 436">
                <a:extLst>
                  <a:ext uri="{FF2B5EF4-FFF2-40B4-BE49-F238E27FC236}">
                    <a16:creationId xmlns:a16="http://schemas.microsoft.com/office/drawing/2014/main" id="{DF061A4E-7CCE-465E-8A91-3AD21BF2B65A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169048" y="4804115"/>
                <a:ext cx="1664384" cy="2514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anchor="ctr">
                <a:noAutofit/>
              </a:bodyPr>
              <a:lstStyle>
                <a:defPPr>
                  <a:defRPr lang="de-DE"/>
                </a:defPPr>
                <a:lvl1pPr algn="r">
                  <a:spcBef>
                    <a:spcPct val="0"/>
                  </a:spcBef>
                  <a:defRPr sz="900">
                    <a:solidFill>
                      <a:srgbClr val="646464"/>
                    </a:solidFill>
                  </a:defRPr>
                </a:lvl1pPr>
              </a:lstStyle>
              <a:p>
                <a:pPr algn="l"/>
                <a:r>
                  <a:rPr lang="de-DE" b="1" dirty="0">
                    <a:solidFill>
                      <a:schemeClr val="bg1">
                        <a:lumMod val="75000"/>
                      </a:schemeClr>
                    </a:solidFill>
                    <a:latin typeface="+mj-lt"/>
                  </a:rPr>
                  <a:t>Control Centre</a:t>
                </a:r>
                <a:br>
                  <a:rPr lang="de-DE" b="1" dirty="0">
                    <a:solidFill>
                      <a:schemeClr val="bg1">
                        <a:lumMod val="75000"/>
                      </a:schemeClr>
                    </a:solidFill>
                    <a:latin typeface="+mj-lt"/>
                  </a:rPr>
                </a:br>
                <a:r>
                  <a:rPr lang="de-DE" b="1" dirty="0">
                    <a:solidFill>
                      <a:schemeClr val="bg1">
                        <a:lumMod val="75000"/>
                      </a:schemeClr>
                    </a:solidFill>
                    <a:latin typeface="+mj-lt"/>
                  </a:rPr>
                  <a:t>(ACC)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1268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dirty="0" err="1"/>
              <a:t>YOU</a:t>
            </a:r>
            <a:r>
              <a:rPr lang="de-DE" dirty="0"/>
              <a:t> FLY – </a:t>
            </a:r>
            <a:r>
              <a:rPr lang="de-DE" dirty="0" err="1"/>
              <a:t>WE</a:t>
            </a:r>
            <a:r>
              <a:rPr lang="de-DE" dirty="0"/>
              <a:t> CARE</a:t>
            </a:r>
          </a:p>
        </p:txBody>
      </p:sp>
      <p:sp>
        <p:nvSpPr>
          <p:cNvPr id="10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de-DE" noProof="0" smtClean="0"/>
              <a:t>9</a:t>
            </a:fld>
            <a:endParaRPr lang="de-DE" noProof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A561D3-AB03-7151-2201-B444E25ABC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058" y="2387766"/>
            <a:ext cx="1685495" cy="1758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2D8CA1-080D-A17D-9FC7-8A0FDBE98C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579" y="2387767"/>
            <a:ext cx="1863453" cy="1758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ED328D-B149-5279-5DD3-1DDCD02254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058" y="2387767"/>
            <a:ext cx="1878004" cy="1758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03B6A008-3F75-329F-F75F-A6D81D3ABF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20088" y="2236426"/>
            <a:ext cx="1863453" cy="2024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407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FS Master 16x9 DE">
  <a:themeElements>
    <a:clrScheme name="Benutzerdefiniert 23">
      <a:dk1>
        <a:srgbClr val="000000"/>
      </a:dk1>
      <a:lt1>
        <a:srgbClr val="FFFFFF"/>
      </a:lt1>
      <a:dk2>
        <a:srgbClr val="D8D8D8"/>
      </a:dk2>
      <a:lt2>
        <a:srgbClr val="595959"/>
      </a:lt2>
      <a:accent1>
        <a:srgbClr val="002D72"/>
      </a:accent1>
      <a:accent2>
        <a:srgbClr val="014B83"/>
      </a:accent2>
      <a:accent3>
        <a:srgbClr val="265F95"/>
      </a:accent3>
      <a:accent4>
        <a:srgbClr val="DE82AC"/>
      </a:accent4>
      <a:accent5>
        <a:srgbClr val="5B8EBA"/>
      </a:accent5>
      <a:accent6>
        <a:srgbClr val="97BDDD"/>
      </a:accent6>
      <a:hlink>
        <a:srgbClr val="4FCFFF"/>
      </a:hlink>
      <a:folHlink>
        <a:srgbClr val="8ADFFF"/>
      </a:folHlink>
    </a:clrScheme>
    <a:fontScheme name="DF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lIns="36000" tIns="36000" rIns="36000" bIns="36000" rtlCol="0" anchor="ctr"/>
      <a:lstStyle>
        <a:defPPr algn="ctr">
          <a:lnSpc>
            <a:spcPct val="90000"/>
          </a:lnSpc>
          <a:spcAft>
            <a:spcPts val="1000"/>
          </a:spcAft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spcAft>
            <a:spcPts val="1000"/>
          </a:spcAft>
          <a:defRPr sz="18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Hays">
      <a:dk1>
        <a:sysClr val="windowText" lastClr="000000"/>
      </a:dk1>
      <a:lt1>
        <a:sysClr val="window" lastClr="FFFFFF"/>
      </a:lt1>
      <a:dk2>
        <a:srgbClr val="002776"/>
      </a:dk2>
      <a:lt2>
        <a:srgbClr val="FFFFFF"/>
      </a:lt2>
      <a:accent1>
        <a:srgbClr val="009FDA"/>
      </a:accent1>
      <a:accent2>
        <a:srgbClr val="739600"/>
      </a:accent2>
      <a:accent3>
        <a:srgbClr val="D71F85"/>
      </a:accent3>
      <a:accent4>
        <a:srgbClr val="80379B"/>
      </a:accent4>
      <a:accent5>
        <a:srgbClr val="E98300"/>
      </a:accent5>
      <a:accent6>
        <a:srgbClr val="747678"/>
      </a:accent6>
      <a:hlink>
        <a:srgbClr val="4FCFFF"/>
      </a:hlink>
      <a:folHlink>
        <a:srgbClr val="8ADFFF"/>
      </a:folHlink>
    </a:clrScheme>
    <a:fontScheme name="Kaps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Hays">
      <a:dk1>
        <a:sysClr val="windowText" lastClr="000000"/>
      </a:dk1>
      <a:lt1>
        <a:sysClr val="window" lastClr="FFFFFF"/>
      </a:lt1>
      <a:dk2>
        <a:srgbClr val="002776"/>
      </a:dk2>
      <a:lt2>
        <a:srgbClr val="FFFFFF"/>
      </a:lt2>
      <a:accent1>
        <a:srgbClr val="009FDA"/>
      </a:accent1>
      <a:accent2>
        <a:srgbClr val="739600"/>
      </a:accent2>
      <a:accent3>
        <a:srgbClr val="D71F85"/>
      </a:accent3>
      <a:accent4>
        <a:srgbClr val="80379B"/>
      </a:accent4>
      <a:accent5>
        <a:srgbClr val="E98300"/>
      </a:accent5>
      <a:accent6>
        <a:srgbClr val="747678"/>
      </a:accent6>
      <a:hlink>
        <a:srgbClr val="4FCFFF"/>
      </a:hlink>
      <a:folHlink>
        <a:srgbClr val="8ADFFF"/>
      </a:folHlink>
    </a:clrScheme>
    <a:fontScheme name="Kaps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616</Words>
  <Application>Microsoft Office PowerPoint</Application>
  <PresentationFormat>Custom</PresentationFormat>
  <Paragraphs>167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Wingdings</vt:lpstr>
      <vt:lpstr>News Gothic Std</vt:lpstr>
      <vt:lpstr>DFS Master 16x9 DE</vt:lpstr>
      <vt:lpstr>PowerPoint Presentation</vt:lpstr>
      <vt:lpstr>PowerPoint Presentation</vt:lpstr>
      <vt:lpstr>PowerPoint Presentation</vt:lpstr>
      <vt:lpstr>WORLD POPULATION</vt:lpstr>
      <vt:lpstr>PowerPoint Presentation</vt:lpstr>
      <vt:lpstr>DFS Group</vt:lpstr>
      <vt:lpstr>PowerPoint Presentation</vt:lpstr>
      <vt:lpstr>PowerPoint Presentation</vt:lpstr>
      <vt:lpstr>YOU FLY – WE CARE</vt:lpstr>
      <vt:lpstr>YOU FLY – WE CARE</vt:lpstr>
      <vt:lpstr>PowerPoint Presentation</vt:lpstr>
      <vt:lpstr>COURSE DESIGN PHILOSOPHY</vt:lpstr>
      <vt:lpstr>PowerPoint Presentation</vt:lpstr>
      <vt:lpstr>GERMAN CONTEXT</vt:lpstr>
      <vt:lpstr>AFIS RATING</vt:lpstr>
      <vt:lpstr>AFIS RATING</vt:lpstr>
      <vt:lpstr>AFIS RATING</vt:lpstr>
      <vt:lpstr>PowerPoint Presentation</vt:lpstr>
      <vt:lpstr>theory</vt:lpstr>
      <vt:lpstr>practical</vt:lpstr>
      <vt:lpstr>Practical - remote</vt:lpstr>
      <vt:lpstr>Practical - remote</vt:lpstr>
      <vt:lpstr>Practical - remote</vt:lpstr>
      <vt:lpstr>Practical - remote</vt:lpstr>
      <vt:lpstr>Practical - remote</vt:lpstr>
      <vt:lpstr>The end user</vt:lpstr>
      <vt:lpstr>PowerPoint Presentation</vt:lpstr>
    </vt:vector>
  </TitlesOfParts>
  <Company>DFS Aviation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DFS Master 16x9</dc:title>
  <dc:creator>Theresa Rasche-Makhlouf</dc:creator>
  <dc:description/>
  <cp:lastModifiedBy>Ivan Louw</cp:lastModifiedBy>
  <cp:revision>2016</cp:revision>
  <dcterms:created xsi:type="dcterms:W3CDTF">2015-11-26T10:37:47Z</dcterms:created>
  <dcterms:modified xsi:type="dcterms:W3CDTF">2022-09-14T09:47:39Z</dcterms:modified>
</cp:coreProperties>
</file>