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300" r:id="rId4"/>
    <p:sldId id="299" r:id="rId5"/>
    <p:sldId id="305" r:id="rId6"/>
    <p:sldId id="303" r:id="rId7"/>
    <p:sldId id="306" r:id="rId8"/>
    <p:sldId id="307" r:id="rId9"/>
    <p:sldId id="308" r:id="rId10"/>
    <p:sldId id="264" r:id="rId1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F10"/>
    <a:srgbClr val="566B21"/>
    <a:srgbClr val="0C1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383" autoAdjust="0"/>
  </p:normalViewPr>
  <p:slideViewPr>
    <p:cSldViewPr snapToGrid="0" snapToObjects="1">
      <p:cViewPr varScale="1">
        <p:scale>
          <a:sx n="35" d="100"/>
          <a:sy n="35" d="100"/>
        </p:scale>
        <p:origin x="21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185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Daniel" userId="a8ee771a-35ce-4857-8968-76b3bd0f03b2" providerId="ADAL" clId="{BEF66E46-2D07-420E-8C91-95B04DB2717C}"/>
    <pc:docChg chg="modSld">
      <pc:chgData name="Rob Daniel" userId="a8ee771a-35ce-4857-8968-76b3bd0f03b2" providerId="ADAL" clId="{BEF66E46-2D07-420E-8C91-95B04DB2717C}" dt="2022-09-15T06:04:14.694" v="7" actId="6549"/>
      <pc:docMkLst>
        <pc:docMk/>
      </pc:docMkLst>
      <pc:sldChg chg="modNotesTx">
        <pc:chgData name="Rob Daniel" userId="a8ee771a-35ce-4857-8968-76b3bd0f03b2" providerId="ADAL" clId="{BEF66E46-2D07-420E-8C91-95B04DB2717C}" dt="2022-09-15T06:03:40.959" v="0" actId="6549"/>
        <pc:sldMkLst>
          <pc:docMk/>
          <pc:sldMk cId="1071099099" sldId="256"/>
        </pc:sldMkLst>
      </pc:sldChg>
      <pc:sldChg chg="modNotesTx">
        <pc:chgData name="Rob Daniel" userId="a8ee771a-35ce-4857-8968-76b3bd0f03b2" providerId="ADAL" clId="{BEF66E46-2D07-420E-8C91-95B04DB2717C}" dt="2022-09-15T06:04:14.694" v="7" actId="6549"/>
        <pc:sldMkLst>
          <pc:docMk/>
          <pc:sldMk cId="0" sldId="264"/>
        </pc:sldMkLst>
      </pc:sldChg>
      <pc:sldChg chg="modNotesTx">
        <pc:chgData name="Rob Daniel" userId="a8ee771a-35ce-4857-8968-76b3bd0f03b2" providerId="ADAL" clId="{BEF66E46-2D07-420E-8C91-95B04DB2717C}" dt="2022-09-15T06:03:48.431" v="2" actId="6549"/>
        <pc:sldMkLst>
          <pc:docMk/>
          <pc:sldMk cId="3844318214" sldId="299"/>
        </pc:sldMkLst>
      </pc:sldChg>
      <pc:sldChg chg="modNotesTx">
        <pc:chgData name="Rob Daniel" userId="a8ee771a-35ce-4857-8968-76b3bd0f03b2" providerId="ADAL" clId="{BEF66E46-2D07-420E-8C91-95B04DB2717C}" dt="2022-09-15T06:03:45.126" v="1" actId="6549"/>
        <pc:sldMkLst>
          <pc:docMk/>
          <pc:sldMk cId="3669815440" sldId="300"/>
        </pc:sldMkLst>
      </pc:sldChg>
      <pc:sldChg chg="modNotesTx">
        <pc:chgData name="Rob Daniel" userId="a8ee771a-35ce-4857-8968-76b3bd0f03b2" providerId="ADAL" clId="{BEF66E46-2D07-420E-8C91-95B04DB2717C}" dt="2022-09-15T06:04:02.812" v="4" actId="6549"/>
        <pc:sldMkLst>
          <pc:docMk/>
          <pc:sldMk cId="59276366" sldId="306"/>
        </pc:sldMkLst>
      </pc:sldChg>
      <pc:sldChg chg="modNotesTx">
        <pc:chgData name="Rob Daniel" userId="a8ee771a-35ce-4857-8968-76b3bd0f03b2" providerId="ADAL" clId="{BEF66E46-2D07-420E-8C91-95B04DB2717C}" dt="2022-09-15T06:04:07.638" v="5" actId="6549"/>
        <pc:sldMkLst>
          <pc:docMk/>
          <pc:sldMk cId="2901667815" sldId="307"/>
        </pc:sldMkLst>
      </pc:sldChg>
      <pc:sldChg chg="modNotesTx">
        <pc:chgData name="Rob Daniel" userId="a8ee771a-35ce-4857-8968-76b3bd0f03b2" providerId="ADAL" clId="{BEF66E46-2D07-420E-8C91-95B04DB2717C}" dt="2022-09-15T06:04:10.735" v="6" actId="6549"/>
        <pc:sldMkLst>
          <pc:docMk/>
          <pc:sldMk cId="2936215331" sldId="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33223-74D8-4109-A347-753995B66B8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DA119A-097B-4AD7-A2F4-5172F0EC0959}">
      <dgm:prSet phldrT="[Text]"/>
      <dgm:spPr/>
      <dgm:t>
        <a:bodyPr/>
        <a:lstStyle/>
        <a:p>
          <a:r>
            <a:rPr lang="en-GB" dirty="0"/>
            <a:t>September 1988</a:t>
          </a:r>
        </a:p>
      </dgm:t>
    </dgm:pt>
    <dgm:pt modelId="{9C336350-F19B-4324-95EA-F9130B642EC3}" type="parTrans" cxnId="{86D1980C-7981-42DB-98FA-FC2185FD8770}">
      <dgm:prSet/>
      <dgm:spPr/>
      <dgm:t>
        <a:bodyPr/>
        <a:lstStyle/>
        <a:p>
          <a:endParaRPr lang="en-GB"/>
        </a:p>
      </dgm:t>
    </dgm:pt>
    <dgm:pt modelId="{46C485A6-4ED6-4190-AFDA-AC275ECFCBE6}" type="sibTrans" cxnId="{86D1980C-7981-42DB-98FA-FC2185FD8770}">
      <dgm:prSet/>
      <dgm:spPr/>
      <dgm:t>
        <a:bodyPr/>
        <a:lstStyle/>
        <a:p>
          <a:endParaRPr lang="en-GB"/>
        </a:p>
      </dgm:t>
    </dgm:pt>
    <dgm:pt modelId="{6F8C4432-4D89-48BA-93C3-3110104BDC3A}">
      <dgm:prSet phldrT="[Text]"/>
      <dgm:spPr/>
      <dgm:t>
        <a:bodyPr/>
        <a:lstStyle/>
        <a:p>
          <a:r>
            <a:rPr lang="en-US" dirty="0"/>
            <a:t>Circular 211 on Aerodrome Flight Information Service (AFIS) published</a:t>
          </a:r>
          <a:endParaRPr lang="en-GB" dirty="0"/>
        </a:p>
      </dgm:t>
    </dgm:pt>
    <dgm:pt modelId="{761C13C9-3877-40CA-9DDF-0124A870BE74}" type="parTrans" cxnId="{CE353528-BEC0-44DE-BC5E-D5AD7BCC1CE8}">
      <dgm:prSet/>
      <dgm:spPr/>
      <dgm:t>
        <a:bodyPr/>
        <a:lstStyle/>
        <a:p>
          <a:endParaRPr lang="en-GB"/>
        </a:p>
      </dgm:t>
    </dgm:pt>
    <dgm:pt modelId="{56B14D48-39DD-457B-BC67-C625251CA5E2}" type="sibTrans" cxnId="{CE353528-BEC0-44DE-BC5E-D5AD7BCC1CE8}">
      <dgm:prSet/>
      <dgm:spPr/>
      <dgm:t>
        <a:bodyPr/>
        <a:lstStyle/>
        <a:p>
          <a:endParaRPr lang="en-GB"/>
        </a:p>
      </dgm:t>
    </dgm:pt>
    <dgm:pt modelId="{E1568005-011B-42EB-BDD6-685E298C6109}">
      <dgm:prSet phldrT="[Text]"/>
      <dgm:spPr/>
      <dgm:t>
        <a:bodyPr/>
        <a:lstStyle/>
        <a:p>
          <a:r>
            <a:rPr lang="en-GB" dirty="0"/>
            <a:t>April 2016</a:t>
          </a:r>
        </a:p>
      </dgm:t>
    </dgm:pt>
    <dgm:pt modelId="{4D9ABD5F-B4B5-49CB-9DF9-00D87A1178ED}" type="parTrans" cxnId="{45776A9A-AC21-408E-90AC-53C0DA8B06BF}">
      <dgm:prSet/>
      <dgm:spPr/>
      <dgm:t>
        <a:bodyPr/>
        <a:lstStyle/>
        <a:p>
          <a:endParaRPr lang="en-GB"/>
        </a:p>
      </dgm:t>
    </dgm:pt>
    <dgm:pt modelId="{3E44B210-0129-4477-A673-3A7068A47547}" type="sibTrans" cxnId="{45776A9A-AC21-408E-90AC-53C0DA8B06BF}">
      <dgm:prSet/>
      <dgm:spPr/>
      <dgm:t>
        <a:bodyPr/>
        <a:lstStyle/>
        <a:p>
          <a:endParaRPr lang="en-GB"/>
        </a:p>
      </dgm:t>
    </dgm:pt>
    <dgm:pt modelId="{5C6B7580-22DA-4F55-A63F-55317A75B3C4}">
      <dgm:prSet phldrT="[Text]"/>
      <dgm:spPr/>
      <dgm:t>
        <a:bodyPr/>
        <a:lstStyle/>
        <a:p>
          <a:r>
            <a:rPr lang="en-GB" dirty="0"/>
            <a:t>Proposal to replace Circular 211</a:t>
          </a:r>
        </a:p>
      </dgm:t>
    </dgm:pt>
    <dgm:pt modelId="{9DDD9E39-7B0F-4AB1-81F1-66C4600DCD5A}" type="parTrans" cxnId="{4CF2516C-5D13-48F3-928B-D6D0D12B3E33}">
      <dgm:prSet/>
      <dgm:spPr/>
      <dgm:t>
        <a:bodyPr/>
        <a:lstStyle/>
        <a:p>
          <a:endParaRPr lang="en-GB"/>
        </a:p>
      </dgm:t>
    </dgm:pt>
    <dgm:pt modelId="{FB4F15C1-F226-46FA-9C2B-2AAB4C9C4CAD}" type="sibTrans" cxnId="{4CF2516C-5D13-48F3-928B-D6D0D12B3E33}">
      <dgm:prSet/>
      <dgm:spPr/>
      <dgm:t>
        <a:bodyPr/>
        <a:lstStyle/>
        <a:p>
          <a:endParaRPr lang="en-GB"/>
        </a:p>
      </dgm:t>
    </dgm:pt>
    <dgm:pt modelId="{ED5A73CC-C551-482E-A3A6-D734367005EE}">
      <dgm:prSet phldrT="[Text]"/>
      <dgm:spPr/>
      <dgm:t>
        <a:bodyPr/>
        <a:lstStyle/>
        <a:p>
          <a:r>
            <a:rPr lang="en-GB" dirty="0"/>
            <a:t>October 2016</a:t>
          </a:r>
        </a:p>
      </dgm:t>
    </dgm:pt>
    <dgm:pt modelId="{1CADDA2E-22A4-441C-B7E8-0F35B1C2B743}" type="parTrans" cxnId="{D9849A8F-349A-4AAF-901F-FC90029AC465}">
      <dgm:prSet/>
      <dgm:spPr/>
      <dgm:t>
        <a:bodyPr/>
        <a:lstStyle/>
        <a:p>
          <a:endParaRPr lang="en-GB"/>
        </a:p>
      </dgm:t>
    </dgm:pt>
    <dgm:pt modelId="{C35FC788-E590-4CB8-8283-E1889527FB93}" type="sibTrans" cxnId="{D9849A8F-349A-4AAF-901F-FC90029AC465}">
      <dgm:prSet/>
      <dgm:spPr/>
      <dgm:t>
        <a:bodyPr/>
        <a:lstStyle/>
        <a:p>
          <a:endParaRPr lang="en-GB"/>
        </a:p>
      </dgm:t>
    </dgm:pt>
    <dgm:pt modelId="{4E39B03B-51C7-43C2-8C64-148C3AE49246}">
      <dgm:prSet phldrT="[Text]"/>
      <dgm:spPr/>
      <dgm:t>
        <a:bodyPr/>
        <a:lstStyle/>
        <a:p>
          <a:r>
            <a:rPr lang="en-GB" dirty="0"/>
            <a:t>ATM Ops Panel decision to replace Circular 211</a:t>
          </a:r>
        </a:p>
      </dgm:t>
    </dgm:pt>
    <dgm:pt modelId="{FC24A5E8-2830-408D-8D88-04625C155BE1}" type="parTrans" cxnId="{B9939C95-4A3B-4C0A-AC85-B13EA61B35F5}">
      <dgm:prSet/>
      <dgm:spPr/>
      <dgm:t>
        <a:bodyPr/>
        <a:lstStyle/>
        <a:p>
          <a:endParaRPr lang="en-GB"/>
        </a:p>
      </dgm:t>
    </dgm:pt>
    <dgm:pt modelId="{6136122E-4EC1-4BCE-9BD7-07EB93163C03}" type="sibTrans" cxnId="{B9939C95-4A3B-4C0A-AC85-B13EA61B35F5}">
      <dgm:prSet/>
      <dgm:spPr/>
      <dgm:t>
        <a:bodyPr/>
        <a:lstStyle/>
        <a:p>
          <a:endParaRPr lang="en-GB"/>
        </a:p>
      </dgm:t>
    </dgm:pt>
    <dgm:pt modelId="{60C3EB5C-279F-4082-B3C7-687C27083279}" type="pres">
      <dgm:prSet presAssocID="{5B533223-74D8-4109-A347-753995B66B8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1F48544-0E1F-4AD6-9020-14E8E0686564}" type="pres">
      <dgm:prSet presAssocID="{77DA119A-097B-4AD7-A2F4-5172F0EC095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CD90D64-2458-4379-9681-9123F4B710DC}" type="pres">
      <dgm:prSet presAssocID="{77DA119A-097B-4AD7-A2F4-5172F0EC095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AD29C4D-7355-40A6-A70F-33D818301566}" type="pres">
      <dgm:prSet presAssocID="{E1568005-011B-42EB-BDD6-685E298C610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E3575A7-F27A-431D-813D-739F19DCCFD6}" type="pres">
      <dgm:prSet presAssocID="{E1568005-011B-42EB-BDD6-685E298C61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97DCE7C-6258-4BCD-80F1-7C5CE55529DA}" type="pres">
      <dgm:prSet presAssocID="{ED5A73CC-C551-482E-A3A6-D734367005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85E6C9C-A705-45EC-A95C-D68FC06721B1}" type="pres">
      <dgm:prSet presAssocID="{ED5A73CC-C551-482E-A3A6-D734367005E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D1980C-7981-42DB-98FA-FC2185FD8770}" srcId="{5B533223-74D8-4109-A347-753995B66B89}" destId="{77DA119A-097B-4AD7-A2F4-5172F0EC0959}" srcOrd="0" destOrd="0" parTransId="{9C336350-F19B-4324-95EA-F9130B642EC3}" sibTransId="{46C485A6-4ED6-4190-AFDA-AC275ECFCBE6}"/>
    <dgm:cxn modelId="{CE353528-BEC0-44DE-BC5E-D5AD7BCC1CE8}" srcId="{77DA119A-097B-4AD7-A2F4-5172F0EC0959}" destId="{6F8C4432-4D89-48BA-93C3-3110104BDC3A}" srcOrd="0" destOrd="0" parTransId="{761C13C9-3877-40CA-9DDF-0124A870BE74}" sibTransId="{56B14D48-39DD-457B-BC67-C625251CA5E2}"/>
    <dgm:cxn modelId="{A4008142-A420-4D7E-BA94-C91A2BF43315}" type="presOf" srcId="{4E39B03B-51C7-43C2-8C64-148C3AE49246}" destId="{385E6C9C-A705-45EC-A95C-D68FC06721B1}" srcOrd="0" destOrd="0" presId="urn:microsoft.com/office/officeart/2009/3/layout/IncreasingArrowsProcess"/>
    <dgm:cxn modelId="{828C0346-9059-4FCA-AF2E-32C190A58DE3}" type="presOf" srcId="{E1568005-011B-42EB-BDD6-685E298C6109}" destId="{6AD29C4D-7355-40A6-A70F-33D818301566}" srcOrd="0" destOrd="0" presId="urn:microsoft.com/office/officeart/2009/3/layout/IncreasingArrowsProcess"/>
    <dgm:cxn modelId="{4CF2516C-5D13-48F3-928B-D6D0D12B3E33}" srcId="{E1568005-011B-42EB-BDD6-685E298C6109}" destId="{5C6B7580-22DA-4F55-A63F-55317A75B3C4}" srcOrd="0" destOrd="0" parTransId="{9DDD9E39-7B0F-4AB1-81F1-66C4600DCD5A}" sibTransId="{FB4F15C1-F226-46FA-9C2B-2AAB4C9C4CAD}"/>
    <dgm:cxn modelId="{182A1D4E-834A-47E1-8CEA-763EFA3BA601}" type="presOf" srcId="{77DA119A-097B-4AD7-A2F4-5172F0EC0959}" destId="{61F48544-0E1F-4AD6-9020-14E8E0686564}" srcOrd="0" destOrd="0" presId="urn:microsoft.com/office/officeart/2009/3/layout/IncreasingArrowsProcess"/>
    <dgm:cxn modelId="{E0EDD05A-17A1-4CD6-A940-051278862B5E}" type="presOf" srcId="{5C6B7580-22DA-4F55-A63F-55317A75B3C4}" destId="{3E3575A7-F27A-431D-813D-739F19DCCFD6}" srcOrd="0" destOrd="0" presId="urn:microsoft.com/office/officeart/2009/3/layout/IncreasingArrowsProcess"/>
    <dgm:cxn modelId="{D9849A8F-349A-4AAF-901F-FC90029AC465}" srcId="{5B533223-74D8-4109-A347-753995B66B89}" destId="{ED5A73CC-C551-482E-A3A6-D734367005EE}" srcOrd="2" destOrd="0" parTransId="{1CADDA2E-22A4-441C-B7E8-0F35B1C2B743}" sibTransId="{C35FC788-E590-4CB8-8283-E1889527FB93}"/>
    <dgm:cxn modelId="{B9939C95-4A3B-4C0A-AC85-B13EA61B35F5}" srcId="{ED5A73CC-C551-482E-A3A6-D734367005EE}" destId="{4E39B03B-51C7-43C2-8C64-148C3AE49246}" srcOrd="0" destOrd="0" parTransId="{FC24A5E8-2830-408D-8D88-04625C155BE1}" sibTransId="{6136122E-4EC1-4BCE-9BD7-07EB93163C03}"/>
    <dgm:cxn modelId="{45776A9A-AC21-408E-90AC-53C0DA8B06BF}" srcId="{5B533223-74D8-4109-A347-753995B66B89}" destId="{E1568005-011B-42EB-BDD6-685E298C6109}" srcOrd="1" destOrd="0" parTransId="{4D9ABD5F-B4B5-49CB-9DF9-00D87A1178ED}" sibTransId="{3E44B210-0129-4477-A673-3A7068A47547}"/>
    <dgm:cxn modelId="{B0BBF29E-4209-48F8-B555-73E2F2CC6AA7}" type="presOf" srcId="{6F8C4432-4D89-48BA-93C3-3110104BDC3A}" destId="{1CD90D64-2458-4379-9681-9123F4B710DC}" srcOrd="0" destOrd="0" presId="urn:microsoft.com/office/officeart/2009/3/layout/IncreasingArrowsProcess"/>
    <dgm:cxn modelId="{6E1B68A5-8E4C-47E4-ADBA-ED1B856492A3}" type="presOf" srcId="{ED5A73CC-C551-482E-A3A6-D734367005EE}" destId="{D97DCE7C-6258-4BCD-80F1-7C5CE55529DA}" srcOrd="0" destOrd="0" presId="urn:microsoft.com/office/officeart/2009/3/layout/IncreasingArrowsProcess"/>
    <dgm:cxn modelId="{5706EBB8-DAFE-47E3-8F37-FE4A3B655E89}" type="presOf" srcId="{5B533223-74D8-4109-A347-753995B66B89}" destId="{60C3EB5C-279F-4082-B3C7-687C27083279}" srcOrd="0" destOrd="0" presId="urn:microsoft.com/office/officeart/2009/3/layout/IncreasingArrowsProcess"/>
    <dgm:cxn modelId="{FB70A105-81DE-4FDA-8CB2-CD310B0A056D}" type="presParOf" srcId="{60C3EB5C-279F-4082-B3C7-687C27083279}" destId="{61F48544-0E1F-4AD6-9020-14E8E0686564}" srcOrd="0" destOrd="0" presId="urn:microsoft.com/office/officeart/2009/3/layout/IncreasingArrowsProcess"/>
    <dgm:cxn modelId="{BFA31F11-9ED4-4A69-A181-7B288F0F70D4}" type="presParOf" srcId="{60C3EB5C-279F-4082-B3C7-687C27083279}" destId="{1CD90D64-2458-4379-9681-9123F4B710DC}" srcOrd="1" destOrd="0" presId="urn:microsoft.com/office/officeart/2009/3/layout/IncreasingArrowsProcess"/>
    <dgm:cxn modelId="{5230D136-5A9A-4A55-B7A7-3259274B0F85}" type="presParOf" srcId="{60C3EB5C-279F-4082-B3C7-687C27083279}" destId="{6AD29C4D-7355-40A6-A70F-33D818301566}" srcOrd="2" destOrd="0" presId="urn:microsoft.com/office/officeart/2009/3/layout/IncreasingArrowsProcess"/>
    <dgm:cxn modelId="{2D2F8B27-F12A-4E79-BC8E-3D22B668B46A}" type="presParOf" srcId="{60C3EB5C-279F-4082-B3C7-687C27083279}" destId="{3E3575A7-F27A-431D-813D-739F19DCCFD6}" srcOrd="3" destOrd="0" presId="urn:microsoft.com/office/officeart/2009/3/layout/IncreasingArrowsProcess"/>
    <dgm:cxn modelId="{F9D79311-E7AA-4471-863D-1A3FE09815CA}" type="presParOf" srcId="{60C3EB5C-279F-4082-B3C7-687C27083279}" destId="{D97DCE7C-6258-4BCD-80F1-7C5CE55529DA}" srcOrd="4" destOrd="0" presId="urn:microsoft.com/office/officeart/2009/3/layout/IncreasingArrowsProcess"/>
    <dgm:cxn modelId="{DDF31069-510E-4C65-9D02-27355FECBA72}" type="presParOf" srcId="{60C3EB5C-279F-4082-B3C7-687C27083279}" destId="{385E6C9C-A705-45EC-A95C-D68FC06721B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8544-0E1F-4AD6-9020-14E8E0686564}">
      <dsp:nvSpPr>
        <dsp:cNvPr id="0" name=""/>
        <dsp:cNvSpPr/>
      </dsp:nvSpPr>
      <dsp:spPr>
        <a:xfrm>
          <a:off x="0" y="487205"/>
          <a:ext cx="7668256" cy="11167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29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September 1988</a:t>
          </a:r>
        </a:p>
      </dsp:txBody>
      <dsp:txXfrm>
        <a:off x="0" y="766403"/>
        <a:ext cx="7389059" cy="558395"/>
      </dsp:txXfrm>
    </dsp:sp>
    <dsp:sp modelId="{1CD90D64-2458-4379-9681-9123F4B710DC}">
      <dsp:nvSpPr>
        <dsp:cNvPr id="0" name=""/>
        <dsp:cNvSpPr/>
      </dsp:nvSpPr>
      <dsp:spPr>
        <a:xfrm>
          <a:off x="0" y="1348411"/>
          <a:ext cx="2361822" cy="2151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Circular 211 on Aerodrome Flight Information Service (AFIS) published</a:t>
          </a:r>
          <a:endParaRPr lang="en-GB" sz="2100" kern="1200" dirty="0"/>
        </a:p>
      </dsp:txBody>
      <dsp:txXfrm>
        <a:off x="0" y="1348411"/>
        <a:ext cx="2361822" cy="2151349"/>
      </dsp:txXfrm>
    </dsp:sp>
    <dsp:sp modelId="{6AD29C4D-7355-40A6-A70F-33D818301566}">
      <dsp:nvSpPr>
        <dsp:cNvPr id="0" name=""/>
        <dsp:cNvSpPr/>
      </dsp:nvSpPr>
      <dsp:spPr>
        <a:xfrm>
          <a:off x="2361822" y="859468"/>
          <a:ext cx="5306433" cy="11167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29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April 2016</a:t>
          </a:r>
        </a:p>
      </dsp:txBody>
      <dsp:txXfrm>
        <a:off x="2361822" y="1138666"/>
        <a:ext cx="5027236" cy="558395"/>
      </dsp:txXfrm>
    </dsp:sp>
    <dsp:sp modelId="{3E3575A7-F27A-431D-813D-739F19DCCFD6}">
      <dsp:nvSpPr>
        <dsp:cNvPr id="0" name=""/>
        <dsp:cNvSpPr/>
      </dsp:nvSpPr>
      <dsp:spPr>
        <a:xfrm>
          <a:off x="2361822" y="1720675"/>
          <a:ext cx="2361822" cy="2151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Proposal to replace Circular 211</a:t>
          </a:r>
        </a:p>
      </dsp:txBody>
      <dsp:txXfrm>
        <a:off x="2361822" y="1720675"/>
        <a:ext cx="2361822" cy="2151349"/>
      </dsp:txXfrm>
    </dsp:sp>
    <dsp:sp modelId="{D97DCE7C-6258-4BCD-80F1-7C5CE55529DA}">
      <dsp:nvSpPr>
        <dsp:cNvPr id="0" name=""/>
        <dsp:cNvSpPr/>
      </dsp:nvSpPr>
      <dsp:spPr>
        <a:xfrm>
          <a:off x="4723645" y="1231732"/>
          <a:ext cx="2944610" cy="11167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29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October 2016</a:t>
          </a:r>
        </a:p>
      </dsp:txBody>
      <dsp:txXfrm>
        <a:off x="4723645" y="1510930"/>
        <a:ext cx="2665413" cy="558395"/>
      </dsp:txXfrm>
    </dsp:sp>
    <dsp:sp modelId="{385E6C9C-A705-45EC-A95C-D68FC06721B1}">
      <dsp:nvSpPr>
        <dsp:cNvPr id="0" name=""/>
        <dsp:cNvSpPr/>
      </dsp:nvSpPr>
      <dsp:spPr>
        <a:xfrm>
          <a:off x="4723645" y="2092938"/>
          <a:ext cx="2361822" cy="211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ATM Ops Panel decision to replace Circular 211</a:t>
          </a:r>
        </a:p>
      </dsp:txBody>
      <dsp:txXfrm>
        <a:off x="4723645" y="2092938"/>
        <a:ext cx="2361822" cy="211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D3695-FE8D-41B5-88EF-3FEEC4BAC8D3}" type="datetimeFigureOut">
              <a:rPr lang="en-GB" smtClean="0"/>
              <a:pPr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FF3-4D3D-413F-A82A-F1BA55503D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9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1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6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3175" y="0"/>
            <a:ext cx="2185988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" y="1724636"/>
            <a:ext cx="9922046" cy="48869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1438" y="79375"/>
            <a:ext cx="2163762" cy="1622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0995" y="1701800"/>
            <a:ext cx="8905914" cy="423892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7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6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9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1613" y="46038"/>
            <a:ext cx="1611312" cy="120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073" y="533150"/>
            <a:ext cx="9801778" cy="61121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0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2413" y="130175"/>
            <a:ext cx="1801812" cy="135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4" y="1368198"/>
            <a:ext cx="7941310" cy="43095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5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138113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722" y="2771695"/>
            <a:ext cx="8829194" cy="3684915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FF3-4D3D-413F-A82A-F1BA55503DB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covers-blue-bigpla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278511"/>
            <a:ext cx="8894064" cy="6358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4902" y="232937"/>
            <a:ext cx="762000" cy="9525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03074" y="4695347"/>
            <a:ext cx="2694878" cy="765167"/>
          </a:xfrm>
        </p:spPr>
        <p:txBody>
          <a:bodyPr>
            <a:spAutoFit/>
          </a:bodyPr>
          <a:lstStyle>
            <a:lvl1pPr algn="r">
              <a:lnSpc>
                <a:spcPts val="2600"/>
              </a:lnSpc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4902" y="232937"/>
            <a:ext cx="762000" cy="952500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02684" y="1910151"/>
            <a:ext cx="2694878" cy="722776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75489" y="1573213"/>
            <a:ext cx="2411412" cy="238601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475489" y="4131798"/>
            <a:ext cx="1571974" cy="155541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20906" y="1573213"/>
            <a:ext cx="5775093" cy="3053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20906" y="1573213"/>
            <a:ext cx="7701777" cy="3053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8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90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000" y="6399561"/>
            <a:ext cx="8623300" cy="2413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75600" y="6357600"/>
            <a:ext cx="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37F29CB-D5AA-433C-8C1E-0D0A89DB1A99}" type="slidenum">
              <a:rPr lang="en-GB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C1975"/>
          </a:solidFill>
          <a:latin typeface="Arial"/>
          <a:ea typeface="+mj-ea"/>
          <a:cs typeface="Arial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55600" indent="-177800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531813" indent="-176213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723900" indent="-192088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900113" indent="-176213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3042" y="5195447"/>
            <a:ext cx="6210680" cy="1389355"/>
          </a:xfrm>
        </p:spPr>
        <p:txBody>
          <a:bodyPr/>
          <a:lstStyle/>
          <a:p>
            <a:r>
              <a:rPr lang="en-US" sz="2800" dirty="0"/>
              <a:t>ICAO Manual of AFIS – Update</a:t>
            </a:r>
            <a:br>
              <a:rPr lang="en-US" sz="2800" dirty="0"/>
            </a:br>
            <a:br>
              <a:rPr lang="en-US" sz="2800" dirty="0"/>
            </a:br>
            <a:r>
              <a:rPr lang="en-US" sz="1600" b="0" dirty="0"/>
              <a:t>IFISA Seminar September 22</a:t>
            </a:r>
            <a:br>
              <a:rPr lang="en-US" sz="2800" b="0" dirty="0"/>
            </a:br>
            <a:r>
              <a:rPr lang="en-US" sz="1600" b="0" dirty="0"/>
              <a:t>Rob Daniel UK CAA Principal Airspace &amp; ATM Policy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07109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y ques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319" y="195199"/>
            <a:ext cx="6559468" cy="4362262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4D5362-A804-4C17-AA56-C738EFEC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9" y="4950995"/>
            <a:ext cx="8422105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What do you need from a Manual of AFIS?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425-0378-499C-9004-F3759232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AF5C18D-D973-4D41-B6AA-F146F1E2839F}"/>
              </a:ext>
            </a:extLst>
          </p:cNvPr>
          <p:cNvSpPr txBox="1">
            <a:spLocks/>
          </p:cNvSpPr>
          <p:nvPr/>
        </p:nvSpPr>
        <p:spPr>
          <a:xfrm>
            <a:off x="622800" y="2418189"/>
            <a:ext cx="7898400" cy="2021622"/>
          </a:xfrm>
          <a:prstGeom prst="rect">
            <a:avLst/>
          </a:prstGeom>
        </p:spPr>
        <p:txBody>
          <a:bodyPr/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5600" indent="-177800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1813" indent="-176213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23900" indent="-192088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00113" indent="-176213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Activities to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28143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425-0378-499C-9004-F3759232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C2371F-5EEE-461B-A02E-9B27A3EC7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358117"/>
              </p:ext>
            </p:extLst>
          </p:nvPr>
        </p:nvGraphicFramePr>
        <p:xfrm>
          <a:off x="882251" y="1237998"/>
          <a:ext cx="7668256" cy="470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81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425-0378-499C-9004-F3759232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7" y="0"/>
            <a:ext cx="8229600" cy="1143000"/>
          </a:xfrm>
        </p:spPr>
        <p:txBody>
          <a:bodyPr/>
          <a:lstStyle/>
          <a:p>
            <a:r>
              <a:rPr lang="en-GB" dirty="0"/>
              <a:t>Activities to-date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BEC4B-19BF-4539-A845-E0A87CA44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92" y="1107313"/>
            <a:ext cx="4712616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425-0378-499C-9004-F3759232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7" y="34006"/>
            <a:ext cx="8229600" cy="1143000"/>
          </a:xfrm>
        </p:spPr>
        <p:txBody>
          <a:bodyPr/>
          <a:lstStyle/>
          <a:p>
            <a:r>
              <a:rPr lang="en-GB" dirty="0"/>
              <a:t>Activities to-date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7DF0D-FC4C-44F3-9373-05C7283C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6" y="860816"/>
            <a:ext cx="7901101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425-0378-499C-9004-F3759232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7" y="34006"/>
            <a:ext cx="8229600" cy="1143000"/>
          </a:xfrm>
        </p:spPr>
        <p:txBody>
          <a:bodyPr/>
          <a:lstStyle/>
          <a:p>
            <a:r>
              <a:rPr lang="en-GB" dirty="0"/>
              <a:t>Activities to-date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1BDE2-4799-4181-A829-1DF70D19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93" y="874373"/>
            <a:ext cx="790110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BEC4B-19BF-4539-A845-E0A87CA44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92" y="986993"/>
            <a:ext cx="4712616" cy="5389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9BB3BB-0F42-49F6-883B-0360F660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7" y="0"/>
            <a:ext cx="8229600" cy="1143000"/>
          </a:xfrm>
        </p:spPr>
        <p:txBody>
          <a:bodyPr/>
          <a:lstStyle/>
          <a:p>
            <a:r>
              <a:rPr lang="en-GB" dirty="0"/>
              <a:t>Activities to-date</a:t>
            </a:r>
          </a:p>
        </p:txBody>
      </p:sp>
    </p:spTree>
    <p:extLst>
      <p:ext uri="{BB962C8B-B14F-4D97-AF65-F5344CB8AC3E}">
        <p14:creationId xmlns:p14="http://schemas.microsoft.com/office/powerpoint/2010/main" val="5927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9BB3BB-0F42-49F6-883B-0360F660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7" y="0"/>
            <a:ext cx="8229600" cy="1143000"/>
          </a:xfrm>
        </p:spPr>
        <p:txBody>
          <a:bodyPr/>
          <a:lstStyle/>
          <a:p>
            <a:r>
              <a:rPr lang="en-GB" dirty="0"/>
              <a:t>Determining Criteria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717226F-E064-48A3-ACB1-F3639C523D84}"/>
              </a:ext>
            </a:extLst>
          </p:cNvPr>
          <p:cNvSpPr txBox="1">
            <a:spLocks/>
          </p:cNvSpPr>
          <p:nvPr/>
        </p:nvSpPr>
        <p:spPr>
          <a:xfrm>
            <a:off x="652107" y="1757789"/>
            <a:ext cx="7898400" cy="3032116"/>
          </a:xfrm>
          <a:prstGeom prst="rect">
            <a:avLst/>
          </a:prstGeom>
        </p:spPr>
        <p:txBody>
          <a:bodyPr/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5600" indent="-177800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1813" indent="-176213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23900" indent="-192088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00113" indent="-176213" algn="l" defTabSz="457200" rtl="0" eaLnBrk="1" latinLnBrk="0" hangingPunct="1">
              <a:spcBef>
                <a:spcPct val="20000"/>
              </a:spcBef>
              <a:buClr>
                <a:srgbClr val="0C1975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Quantitative</a:t>
            </a:r>
          </a:p>
          <a:p>
            <a:pPr marL="622300" lvl="1" indent="-3556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Annual number of movements</a:t>
            </a:r>
          </a:p>
          <a:p>
            <a:pPr marL="622300" lvl="1" indent="-3556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Aerodrome traffic density</a:t>
            </a:r>
          </a:p>
          <a:p>
            <a:pPr marL="622300" lvl="1" indent="-3556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Traffic mix: IFR vs VFR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Qualitative</a:t>
            </a:r>
          </a:p>
          <a:p>
            <a:pPr marL="622300" lvl="1" indent="-3556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Type of operation; e.g. GA, CAT, </a:t>
            </a:r>
          </a:p>
        </p:txBody>
      </p:sp>
    </p:spTree>
    <p:extLst>
      <p:ext uri="{BB962C8B-B14F-4D97-AF65-F5344CB8AC3E}">
        <p14:creationId xmlns:p14="http://schemas.microsoft.com/office/powerpoint/2010/main" val="290166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9C39-62D4-471F-9EC6-FA985380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649D-51E4-4156-A1FF-7931D64F6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Much more review work to do.</a:t>
            </a:r>
          </a:p>
          <a:p>
            <a:r>
              <a:rPr lang="en-GB" dirty="0"/>
              <a:t>Delivery to Secretariat – 30 June 2023.</a:t>
            </a:r>
          </a:p>
        </p:txBody>
      </p:sp>
    </p:spTree>
    <p:extLst>
      <p:ext uri="{BB962C8B-B14F-4D97-AF65-F5344CB8AC3E}">
        <p14:creationId xmlns:p14="http://schemas.microsoft.com/office/powerpoint/2010/main" val="293621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134</Words>
  <Application>Microsoft Office PowerPoint</Application>
  <PresentationFormat>On-screen Show (4:3)</PresentationFormat>
  <Paragraphs>39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ICAO Manual of AFIS – Update  IFISA Seminar September 22 Rob Daniel UK CAA Principal Airspace &amp; ATM Policy</vt:lpstr>
      <vt:lpstr>Scope</vt:lpstr>
      <vt:lpstr>Background</vt:lpstr>
      <vt:lpstr>Activities to-date</vt:lpstr>
      <vt:lpstr>Activities to-date</vt:lpstr>
      <vt:lpstr>Activities to-date</vt:lpstr>
      <vt:lpstr>Activities to-date</vt:lpstr>
      <vt:lpstr>Determining Criteria</vt:lpstr>
      <vt:lpstr>Closing comments</vt:lpstr>
      <vt:lpstr>What do you need from a Manual of AFIS?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Rob</dc:creator>
  <cp:lastModifiedBy>Rob Daniel</cp:lastModifiedBy>
  <cp:revision>307</cp:revision>
  <cp:lastPrinted>2018-01-25T10:25:19Z</cp:lastPrinted>
  <dcterms:created xsi:type="dcterms:W3CDTF">2012-10-17T10:40:15Z</dcterms:created>
  <dcterms:modified xsi:type="dcterms:W3CDTF">2022-09-15T06:04:18Z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2022-09-14T06:31:56Z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ContentBits">
    <vt:lpwstr>0</vt:lpwstr>
  </property>
</Properties>
</file>